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sha Chernin" userId="c61e0ede-9129-463e-a7c8-2e6d7faf20ba" providerId="ADAL" clId="{97F78C79-B8DC-415B-B185-D264201CDC08}"/>
    <pc:docChg chg="undo custSel addSld modSld sldOrd">
      <pc:chgData name="Sasha Chernin" userId="c61e0ede-9129-463e-a7c8-2e6d7faf20ba" providerId="ADAL" clId="{97F78C79-B8DC-415B-B185-D264201CDC08}" dt="2022-12-15T15:13:15.121" v="398" actId="20577"/>
      <pc:docMkLst>
        <pc:docMk/>
      </pc:docMkLst>
      <pc:sldChg chg="modSp mod">
        <pc:chgData name="Sasha Chernin" userId="c61e0ede-9129-463e-a7c8-2e6d7faf20ba" providerId="ADAL" clId="{97F78C79-B8DC-415B-B185-D264201CDC08}" dt="2022-12-15T15:13:15.121" v="398" actId="20577"/>
        <pc:sldMkLst>
          <pc:docMk/>
          <pc:sldMk cId="187286827" sldId="258"/>
        </pc:sldMkLst>
        <pc:spChg chg="mod">
          <ac:chgData name="Sasha Chernin" userId="c61e0ede-9129-463e-a7c8-2e6d7faf20ba" providerId="ADAL" clId="{97F78C79-B8DC-415B-B185-D264201CDC08}" dt="2022-12-15T15:13:15.121" v="398" actId="20577"/>
          <ac:spMkLst>
            <pc:docMk/>
            <pc:sldMk cId="187286827" sldId="258"/>
            <ac:spMk id="3" creationId="{72AF2E32-04DA-430D-92EC-206A03DF1E25}"/>
          </ac:spMkLst>
        </pc:spChg>
      </pc:sldChg>
      <pc:sldChg chg="modSp mod">
        <pc:chgData name="Sasha Chernin" userId="c61e0ede-9129-463e-a7c8-2e6d7faf20ba" providerId="ADAL" clId="{97F78C79-B8DC-415B-B185-D264201CDC08}" dt="2022-12-15T15:11:42.988" v="392" actId="20577"/>
        <pc:sldMkLst>
          <pc:docMk/>
          <pc:sldMk cId="2110015325" sldId="259"/>
        </pc:sldMkLst>
        <pc:spChg chg="mod">
          <ac:chgData name="Sasha Chernin" userId="c61e0ede-9129-463e-a7c8-2e6d7faf20ba" providerId="ADAL" clId="{97F78C79-B8DC-415B-B185-D264201CDC08}" dt="2022-12-15T15:11:42.988" v="392" actId="20577"/>
          <ac:spMkLst>
            <pc:docMk/>
            <pc:sldMk cId="2110015325" sldId="259"/>
            <ac:spMk id="3" creationId="{C408E47A-4382-49DA-BAB6-C1F32F4096AB}"/>
          </ac:spMkLst>
        </pc:spChg>
      </pc:sldChg>
      <pc:sldChg chg="modSp new mod ord">
        <pc:chgData name="Sasha Chernin" userId="c61e0ede-9129-463e-a7c8-2e6d7faf20ba" providerId="ADAL" clId="{97F78C79-B8DC-415B-B185-D264201CDC08}" dt="2022-12-15T15:11:50.551" v="394"/>
        <pc:sldMkLst>
          <pc:docMk/>
          <pc:sldMk cId="99127962" sldId="260"/>
        </pc:sldMkLst>
        <pc:spChg chg="mod">
          <ac:chgData name="Sasha Chernin" userId="c61e0ede-9129-463e-a7c8-2e6d7faf20ba" providerId="ADAL" clId="{97F78C79-B8DC-415B-B185-D264201CDC08}" dt="2022-12-15T14:54:23.940" v="41" actId="20577"/>
          <ac:spMkLst>
            <pc:docMk/>
            <pc:sldMk cId="99127962" sldId="260"/>
            <ac:spMk id="2" creationId="{EEF8B800-F6AD-4F88-AF1F-BF049414B781}"/>
          </ac:spMkLst>
        </pc:spChg>
        <pc:spChg chg="mod">
          <ac:chgData name="Sasha Chernin" userId="c61e0ede-9129-463e-a7c8-2e6d7faf20ba" providerId="ADAL" clId="{97F78C79-B8DC-415B-B185-D264201CDC08}" dt="2022-12-15T15:10:48.620" v="252" actId="313"/>
          <ac:spMkLst>
            <pc:docMk/>
            <pc:sldMk cId="99127962" sldId="260"/>
            <ac:spMk id="3" creationId="{3DB31B7E-0569-401B-8E50-F03ACE1A5EF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F1FC-8CA1-47A0-B1B1-E354D11B6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589BC-5653-45AF-9AD4-D22467C44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07A06-3793-45A8-8526-330F6A8B7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040D-0431-40A5-A86E-55985506D6C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D01C8-D528-47D1-BB6F-1EB55F4A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638D9-7EF7-4016-81B2-8017C8F8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EE5B7-3945-4A88-ADB8-C9BD1720A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44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6B55-F0FF-4372-9E60-5468E083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E0C67-81EA-4B37-8DC4-0ACA861F7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18A16-FA65-4F90-B87F-2F0736E2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040D-0431-40A5-A86E-55985506D6C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DEB85-1115-4D7B-BFA1-D529DEB6C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66D22-F6CB-4F45-8B82-5DA538F5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EE5B7-3945-4A88-ADB8-C9BD1720A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3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336CB0-8F33-457B-B8DE-1F322F499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76A34-BD44-4282-9A73-B09B9BC70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BC1A3-8848-4738-84E7-AD87F3483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040D-0431-40A5-A86E-55985506D6C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C2229-E850-4A6C-8023-35E5690A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E5A59-0D55-42FA-8A3D-16006FADF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EE5B7-3945-4A88-ADB8-C9BD1720A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8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0472-23C0-456C-9574-2D1A061B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B9964-478F-4820-A6D5-73B57DD88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34492-01A4-4566-9C07-03F1D1D1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040D-0431-40A5-A86E-55985506D6C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E4C43-84F8-4F36-BB1C-DA327010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08D37-84FC-49C6-B546-8998925F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EE5B7-3945-4A88-ADB8-C9BD1720A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3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840A1-9AAE-4EC7-850A-A3F8A29F2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F60BC-E3B8-40FD-879F-06491BEEA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211D1-817D-42EE-AD48-FE70AEB2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040D-0431-40A5-A86E-55985506D6C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76BA3-F1BA-4C3B-AAEA-38CF63FAB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17333-417A-426D-8466-447C983A8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EE5B7-3945-4A88-ADB8-C9BD1720A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5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18191-059A-40AE-BBC0-8D6553E7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FA609-F78A-4E6A-9AD0-22792DFFF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E43BA-CA4C-491F-ADB0-5E84B3AFF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ED302-BC46-47A6-894F-FBD6624FC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040D-0431-40A5-A86E-55985506D6C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8E4A4-8951-4A03-B265-3A94CE33E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03D2B-2E5D-4850-B25A-829FEA15E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EE5B7-3945-4A88-ADB8-C9BD1720A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751C-FFB8-4477-8D52-8E95CC9AC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5A145-BAC3-430A-B6CF-F87CFE07D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8436D-A9F2-4BBD-B78C-3E0744239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D83A6E-DF43-4208-9D76-C33A127E7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37970E-A5BD-4F88-84AE-1D0CF558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B3D5D4-18EF-4782-94AB-84E3725F4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040D-0431-40A5-A86E-55985506D6C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B92AC6-A0AE-404B-9419-F0178E56E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356B74-7E68-4EF7-8BC8-8C1D2FCC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EE5B7-3945-4A88-ADB8-C9BD1720A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F913-4A05-4461-B2FC-99CF9BA6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4CE15F-3916-40FE-8276-85507516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040D-0431-40A5-A86E-55985506D6C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8C00E-A426-41B5-8F88-450F6A35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63F66-C85D-4CB2-B04A-32BD4C9B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EE5B7-3945-4A88-ADB8-C9BD1720A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1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CE5DB8-6199-4F05-A910-9C1D8BC7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040D-0431-40A5-A86E-55985506D6C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28C397-CBAC-4B0C-AD4D-C2D73EC7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61BB1-C3C1-4509-B90A-C64D0126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EE5B7-3945-4A88-ADB8-C9BD1720A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5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398A-6094-4915-9C60-B2811F4F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8E445-76F3-4293-ACC2-4AEE7FCF4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D7EFD-30C3-4F54-AD30-897239CFF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7613E-5018-4680-A902-C67AE20F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040D-0431-40A5-A86E-55985506D6C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1AABD-F99E-4412-8B60-CF35901A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C8907-7467-452D-AFC2-7A36B3CC8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EE5B7-3945-4A88-ADB8-C9BD1720A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0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4CF8-D419-411B-A0CB-8C89800C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2764C9-EA5D-4428-83C2-CD99B6A24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B2F3B-7E80-4868-BA44-E89B0BB5F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F1B93-E5DF-43F9-8CC8-9EEB51AB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040D-0431-40A5-A86E-55985506D6C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394B9-38D1-48F4-94FC-06304198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6B96D-253C-400A-9365-1296A9AC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EE5B7-3945-4A88-ADB8-C9BD1720A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5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4D991-A6E8-459D-926A-2131BC7C6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B8FA8-670A-46DE-9034-4BA79B042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9002A-0CB1-4A3C-BEC5-0D6C13C9A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8040D-0431-40A5-A86E-55985506D6C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F1E24-3A09-4DF3-9C63-A20EE774F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A6286-9E31-42C2-A6C2-A7E1B8798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EE5B7-3945-4A88-ADB8-C9BD1720A68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66B94-8A61-4E3C-858A-AF4DB5F32D3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82412" y="6705600"/>
            <a:ext cx="8715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Seagate Internal</a:t>
            </a:r>
          </a:p>
        </p:txBody>
      </p:sp>
    </p:spTree>
    <p:extLst>
      <p:ext uri="{BB962C8B-B14F-4D97-AF65-F5344CB8AC3E}">
        <p14:creationId xmlns:p14="http://schemas.microsoft.com/office/powerpoint/2010/main" val="415901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2CC0-4A3B-4F53-BF70-2C5FDD1A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B03FF-F54F-4733-B671-527C1F61D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istributed computing system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sed for large-scale data processing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Popular for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 analytics and machine learning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Well-suited for working with data stored in S3 object storage.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C2AA40-D5F7-4112-8F44-E13C5AB8A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326" y="4724509"/>
            <a:ext cx="3678148" cy="190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5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C219E-D9EC-446C-BCF9-927DE6265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Apache Spark with Lyve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F2E32-04DA-430D-92EC-206A03DF1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Using Spark with Lyve Cloud allows you to process data without the need to download it first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reat way to manage and analyze large datasets efficiently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Easy to set up and configure</a:t>
            </a:r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A918958F-5136-4A60-AA38-B4D322385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316" y="4623371"/>
            <a:ext cx="3340180" cy="186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6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8B800-F6AD-4F88-AF1F-BF049414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Apache Spark with Lyve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1B7E-0569-401B-8E50-F03ACE1A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Run any Spark tool with the “Hadoop-AWS” dependency</a:t>
            </a:r>
          </a:p>
          <a:p>
            <a:pPr marL="514350" indent="-514350">
              <a:buAutoNum type="arabicPeriod"/>
            </a:pPr>
            <a:r>
              <a:rPr lang="en-US" dirty="0"/>
              <a:t>Configure the Lyve Cloud credentials </a:t>
            </a:r>
          </a:p>
          <a:p>
            <a:pPr marL="514350" indent="-514350">
              <a:buAutoNum type="arabicPeriod"/>
            </a:pPr>
            <a:r>
              <a:rPr lang="en-US" dirty="0"/>
              <a:t>Configure data location (bucket name + file name)</a:t>
            </a:r>
          </a:p>
          <a:p>
            <a:pPr marL="514350" indent="-514350">
              <a:buAutoNum type="arabicPeriod"/>
            </a:pPr>
            <a:r>
              <a:rPr lang="en-US" dirty="0"/>
              <a:t>Run Spark jobs</a:t>
            </a:r>
          </a:p>
        </p:txBody>
      </p:sp>
    </p:spTree>
    <p:extLst>
      <p:ext uri="{BB962C8B-B14F-4D97-AF65-F5344CB8AC3E}">
        <p14:creationId xmlns:p14="http://schemas.microsoft.com/office/powerpoint/2010/main" val="9912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24A3-CC99-4C5F-A3CE-951727B27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purpose of this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8E47A-4382-49DA-BAB6-C1F32F409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Apache Spark's website does not have documentation on using Apache Spark with S3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Hadoop's website does have a documentation on the </a:t>
            </a:r>
            <a:r>
              <a:rPr lang="en-US" dirty="0"/>
              <a:t>“Hadoop-AWS” dependency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but it only references AWS S3, and without clear examples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on how to configure different Spark tools.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Other S3 services host their own documentation on using Apache Spark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15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6e366eb-86f1-4645-85a7-f29555b26fee}" enabled="1" method="Standard" siteId="{d466216a-c643-434a-9c2e-057448c17cb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163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Söhne</vt:lpstr>
      <vt:lpstr>Office Theme</vt:lpstr>
      <vt:lpstr>Apache Spark</vt:lpstr>
      <vt:lpstr>Using Apache Spark with Lyve Cloud</vt:lpstr>
      <vt:lpstr>How to use Apache Spark with Lyve Cloud</vt:lpstr>
      <vt:lpstr>The purpose of this solution</vt:lpstr>
    </vt:vector>
  </TitlesOfParts>
  <Company>Seagate Technology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</dc:title>
  <dc:creator>Sasha Chernin</dc:creator>
  <cp:lastModifiedBy>Sasha Chernin</cp:lastModifiedBy>
  <cp:revision>1</cp:revision>
  <dcterms:created xsi:type="dcterms:W3CDTF">2022-12-15T14:14:10Z</dcterms:created>
  <dcterms:modified xsi:type="dcterms:W3CDTF">2022-12-15T15:13:22Z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Seagate Internal</vt:lpwstr>
  </property>
</Properties>
</file>