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D124E-0149-440D-B7A9-1D5FDACA276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66C3-E1F9-41AC-8FD5-D338CB0CF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7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3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0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9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620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0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2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17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CFA53F-C2A5-46E3-9C18-087F6E97AABB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6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Fosbor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Миляев</a:t>
            </a:r>
            <a:r>
              <a:rPr lang="ru-RU" dirty="0" smtClean="0"/>
              <a:t> Дмитрий, </a:t>
            </a:r>
            <a:r>
              <a:rPr lang="ru-RU" dirty="0" err="1" smtClean="0"/>
              <a:t>Сугако</a:t>
            </a:r>
            <a:r>
              <a:rPr lang="ru-RU" dirty="0" smtClean="0"/>
              <a:t> 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7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Наша игра создана для развлечения</a:t>
            </a:r>
            <a:r>
              <a:rPr lang="ru-RU" dirty="0" smtClean="0"/>
              <a:t>. А также для траты свободного времени и снятия стресса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0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реализации этого проекта мы использовали библиотеки </a:t>
            </a:r>
            <a:r>
              <a:rPr lang="en-US" dirty="0" err="1"/>
              <a:t>pygame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, </a:t>
            </a:r>
            <a:r>
              <a:rPr lang="en-US" dirty="0"/>
              <a:t>sys</a:t>
            </a:r>
            <a:r>
              <a:rPr lang="ru-RU" dirty="0"/>
              <a:t>, классы </a:t>
            </a:r>
            <a:r>
              <a:rPr lang="en-US" dirty="0"/>
              <a:t>Tile</a:t>
            </a:r>
            <a:r>
              <a:rPr lang="ru-RU" dirty="0"/>
              <a:t>, который отвечает за создание пустых клеток, стен и лестниц, </a:t>
            </a:r>
            <a:r>
              <a:rPr lang="en-US" dirty="0"/>
              <a:t>Player</a:t>
            </a:r>
            <a:r>
              <a:rPr lang="ru-RU" dirty="0"/>
              <a:t>, который отвечает за персонажа, </a:t>
            </a:r>
            <a:r>
              <a:rPr lang="en-US" dirty="0"/>
              <a:t>Mob</a:t>
            </a:r>
            <a:r>
              <a:rPr lang="ru-RU" dirty="0"/>
              <a:t>, который отвечает за противников, </a:t>
            </a:r>
            <a:r>
              <a:rPr lang="en-US" dirty="0"/>
              <a:t>Bullet</a:t>
            </a:r>
            <a:r>
              <a:rPr lang="ru-RU" dirty="0"/>
              <a:t>, который отвечает за пулю, </a:t>
            </a:r>
            <a:r>
              <a:rPr lang="en-US" dirty="0"/>
              <a:t>Flag</a:t>
            </a:r>
            <a:r>
              <a:rPr lang="ru-RU" dirty="0"/>
              <a:t>, который отвечает за переход между уровнями, </a:t>
            </a:r>
            <a:r>
              <a:rPr lang="en-US" dirty="0" err="1"/>
              <a:t>Oflag</a:t>
            </a:r>
            <a:r>
              <a:rPr lang="ru-RU" dirty="0"/>
              <a:t>, который отвечает за конец игры, функции </a:t>
            </a:r>
            <a:r>
              <a:rPr lang="en-US" dirty="0"/>
              <a:t>generate</a:t>
            </a:r>
            <a:r>
              <a:rPr lang="ru-RU" dirty="0"/>
              <a:t>_</a:t>
            </a:r>
            <a:r>
              <a:rPr lang="en-US" dirty="0"/>
              <a:t>level</a:t>
            </a:r>
            <a:r>
              <a:rPr lang="ru-RU" dirty="0"/>
              <a:t>, которая отвечает за создание и </a:t>
            </a:r>
            <a:r>
              <a:rPr lang="ru-RU" dirty="0" err="1"/>
              <a:t>отрисовку</a:t>
            </a:r>
            <a:r>
              <a:rPr lang="ru-RU" dirty="0"/>
              <a:t> поля, </a:t>
            </a:r>
            <a:r>
              <a:rPr lang="en-US" dirty="0"/>
              <a:t>load</a:t>
            </a:r>
            <a:r>
              <a:rPr lang="ru-RU" dirty="0"/>
              <a:t>_</a:t>
            </a:r>
            <a:r>
              <a:rPr lang="en-US" dirty="0"/>
              <a:t>level</a:t>
            </a:r>
            <a:r>
              <a:rPr lang="ru-RU" dirty="0"/>
              <a:t>, которая отвечает за загрузку определенного уровня, а также дополняет его пустыми клетками, </a:t>
            </a:r>
            <a:r>
              <a:rPr lang="en-US" dirty="0"/>
              <a:t>load</a:t>
            </a:r>
            <a:r>
              <a:rPr lang="ru-RU" dirty="0"/>
              <a:t>_</a:t>
            </a:r>
            <a:r>
              <a:rPr lang="en-US" dirty="0"/>
              <a:t>image</a:t>
            </a:r>
            <a:r>
              <a:rPr lang="ru-RU" dirty="0"/>
              <a:t>, которая отвечает за загрузку и обработку картинки, </a:t>
            </a:r>
            <a:r>
              <a:rPr lang="en-US" dirty="0"/>
              <a:t>start</a:t>
            </a:r>
            <a:r>
              <a:rPr lang="ru-RU" dirty="0"/>
              <a:t> и тому подобные </a:t>
            </a:r>
            <a:r>
              <a:rPr lang="en-US" dirty="0"/>
              <a:t>screen</a:t>
            </a:r>
            <a:r>
              <a:rPr lang="ru-RU" dirty="0"/>
              <a:t>, которая отвечает за </a:t>
            </a:r>
            <a:r>
              <a:rPr lang="ru-RU" dirty="0" err="1"/>
              <a:t>отрисовку</a:t>
            </a:r>
            <a:r>
              <a:rPr lang="ru-RU" dirty="0"/>
              <a:t> начального, конечного экрана, а также экрана паузы и смерти. </a:t>
            </a:r>
          </a:p>
        </p:txBody>
      </p:sp>
    </p:spTree>
    <p:extLst>
      <p:ext uri="{BB962C8B-B14F-4D97-AF65-F5344CB8AC3E}">
        <p14:creationId xmlns:p14="http://schemas.microsoft.com/office/powerpoint/2010/main" val="10891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игре можно создать большее количество уровней, монстров разных </a:t>
            </a:r>
            <a:r>
              <a:rPr lang="ru-RU" dirty="0" smtClean="0"/>
              <a:t>уровней, а также добавить им стрельбу</a:t>
            </a:r>
            <a:r>
              <a:rPr lang="ru-RU" smtClean="0"/>
              <a:t>, создать настройки </a:t>
            </a:r>
            <a:r>
              <a:rPr lang="ru-RU" dirty="0" smtClean="0"/>
              <a:t>игры, и добавить возможность выбрать персонажа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2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179</Words>
  <Application>Microsoft Office PowerPoint</Application>
  <PresentationFormat>Произвольный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Сектор</vt:lpstr>
      <vt:lpstr>Fosbor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Fosbor</dc:title>
  <dc:creator>Yandex</dc:creator>
  <cp:lastModifiedBy>Ugin</cp:lastModifiedBy>
  <cp:revision>3</cp:revision>
  <dcterms:created xsi:type="dcterms:W3CDTF">2020-01-21T16:26:51Z</dcterms:created>
  <dcterms:modified xsi:type="dcterms:W3CDTF">2020-01-23T15:25:10Z</dcterms:modified>
</cp:coreProperties>
</file>