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07591e43d622e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07591e43d622e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07591e43d622eb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07591e43d622eb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07591e43d622eb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07591e43d622eb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07591e43d622eb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07591e43d622eb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Group Recommendations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DATA.ML.360-2023-2024-1 - Recommender Systems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Sachini Indiketiya Hewage - 152258085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Robin Ivan Villa Soto - 151814365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06900"/>
            <a:ext cx="7998300" cy="4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36447"/>
          <a:stretch/>
        </p:blipFill>
        <p:spPr>
          <a:xfrm>
            <a:off x="1645088" y="906904"/>
            <a:ext cx="5331516" cy="428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recommendations methodology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83450" cy="35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We selected 3 random users and extracted all their available </a:t>
            </a:r>
            <a:r>
              <a:rPr b="1" lang="en" sz="1800"/>
              <a:t>unwatched movie ratings</a:t>
            </a:r>
            <a:r>
              <a:rPr lang="en" sz="1800"/>
              <a:t> using top </a:t>
            </a:r>
            <a:r>
              <a:rPr b="1" lang="en" sz="1800"/>
              <a:t>20 similar users </a:t>
            </a:r>
            <a:r>
              <a:rPr lang="en" sz="1800"/>
              <a:t>in collaborative filtering.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Then we both </a:t>
            </a:r>
            <a:r>
              <a:rPr b="1" lang="en" sz="1800"/>
              <a:t>mean and least misery methods</a:t>
            </a:r>
            <a:r>
              <a:rPr lang="en" sz="1800"/>
              <a:t> for each movie as aggregation methods to figure out the top 10 movies we can recommend for these 3 users.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Disagreement</a:t>
            </a:r>
            <a:r>
              <a:rPr lang="en"/>
              <a:t> counting </a:t>
            </a:r>
            <a:r>
              <a:rPr lang="en"/>
              <a:t>method</a:t>
            </a:r>
            <a:r>
              <a:rPr lang="en"/>
              <a:t> and suggested improvement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428875"/>
            <a:ext cx="85206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this does not take disagreements between users into account, we calculated Spearman’s Footrule Distance which considers </a:t>
            </a:r>
            <a:r>
              <a:rPr b="1" lang="en"/>
              <a:t>the difference between ranking in the sorted  group recommendations and the sorted personal recommendations list for each user </a:t>
            </a:r>
            <a:r>
              <a:rPr lang="en"/>
              <a:t>as a disagreement measurement.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for each user, </a:t>
            </a:r>
            <a:r>
              <a:rPr b="1" lang="en"/>
              <a:t>we dropped the movies from the dataset where the predicted are less than the average rating for the user</a:t>
            </a:r>
            <a:r>
              <a:rPr lang="en"/>
              <a:t>.Next,  we used this new dataset as an input to the mean and least misery methods so that no item in group recommendations would displease any user below their average.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comparing improvement with the generic implementation, we considered the </a:t>
            </a:r>
            <a:r>
              <a:rPr b="1" lang="en"/>
              <a:t>per-user disagreements</a:t>
            </a:r>
            <a:r>
              <a:rPr lang="en"/>
              <a:t> to get an overview of whether it has provided an overall better suggestion for each user.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</a:t>
            </a:r>
            <a:r>
              <a:rPr lang="en"/>
              <a:t>improvements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improve the </a:t>
            </a:r>
            <a:r>
              <a:rPr lang="en"/>
              <a:t>collaborative</a:t>
            </a:r>
            <a:r>
              <a:rPr lang="en"/>
              <a:t> filtering method using better similarity measures / algorithms so that the initial input to the group recommendations itself is of higher reliability.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consider a larger number of similar users in </a:t>
            </a:r>
            <a:r>
              <a:rPr lang="en"/>
              <a:t>collaborative</a:t>
            </a:r>
            <a:r>
              <a:rPr lang="en"/>
              <a:t> filter rating prediction.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