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8DC"/>
    <a:srgbClr val="263238"/>
    <a:srgbClr val="757575"/>
    <a:srgbClr val="424242"/>
    <a:srgbClr val="ECEFF1"/>
    <a:srgbClr val="B0BEC5"/>
    <a:srgbClr val="E0E0E0"/>
    <a:srgbClr val="EEEEEE"/>
    <a:srgbClr val="283593"/>
    <a:srgbClr val="16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-666" y="-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57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33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2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4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0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65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37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6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5517-C778-486D-9D7B-F0CC33411F18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6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 rot="10800000" flipH="1">
            <a:off x="-6303" y="-20537"/>
            <a:ext cx="5436096" cy="1988452"/>
          </a:xfrm>
          <a:prstGeom prst="rtTriangle">
            <a:avLst/>
          </a:prstGeom>
          <a:solidFill>
            <a:srgbClr val="161D69"/>
          </a:solidFill>
          <a:ln>
            <a:solidFill>
              <a:srgbClr val="161D69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/>
          <p:cNvSpPr/>
          <p:nvPr/>
        </p:nvSpPr>
        <p:spPr>
          <a:xfrm rot="16200000">
            <a:off x="3192181" y="-852428"/>
            <a:ext cx="5143499" cy="6848355"/>
          </a:xfrm>
          <a:prstGeom prst="rtTriangle">
            <a:avLst/>
          </a:prstGeom>
          <a:solidFill>
            <a:srgbClr val="283593"/>
          </a:solidFill>
          <a:ln>
            <a:solidFill>
              <a:srgbClr val="28359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/>
          <p:cNvSpPr/>
          <p:nvPr/>
        </p:nvSpPr>
        <p:spPr>
          <a:xfrm>
            <a:off x="0" y="7234"/>
            <a:ext cx="8244408" cy="5136266"/>
          </a:xfrm>
          <a:prstGeom prst="rtTriangle">
            <a:avLst/>
          </a:prstGeom>
          <a:solidFill>
            <a:srgbClr val="161D69"/>
          </a:solidFill>
          <a:ln>
            <a:solidFill>
              <a:srgbClr val="161D69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303" y="1444426"/>
            <a:ext cx="2302541" cy="1102519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rgbClr val="E8EAF6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ГИРД-2</a:t>
            </a:r>
            <a:endParaRPr lang="ru-RU" dirty="0">
              <a:solidFill>
                <a:srgbClr val="E8EAF6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6130" y="4587974"/>
            <a:ext cx="7524328" cy="555526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VIII </a:t>
            </a:r>
            <a:r>
              <a:rPr lang="ru-RU" sz="140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Российский чемпионат проекта «Воздушно-инженерная школа»</a:t>
            </a:r>
          </a:p>
          <a:p>
            <a:pPr algn="l"/>
            <a:r>
              <a:rPr lang="ru-RU" sz="140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ЗИМНЯЯ ОТБОРОЧНАЯ СЕССИЯ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5228" y="2283718"/>
            <a:ext cx="39767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 smtClean="0">
                <a:solidFill>
                  <a:srgbClr val="E8EAF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Проект РН</a:t>
            </a:r>
            <a:r>
              <a:rPr lang="ru-RU" sz="2000" dirty="0">
                <a:solidFill>
                  <a:srgbClr val="E8EAF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/>
            </a:r>
            <a:br>
              <a:rPr lang="ru-RU" sz="2000" dirty="0">
                <a:solidFill>
                  <a:srgbClr val="E8EAF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2000" dirty="0">
                <a:solidFill>
                  <a:srgbClr val="E8EAF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команды </a:t>
            </a:r>
            <a:r>
              <a:rPr lang="ru-RU" sz="2000" dirty="0" smtClean="0">
                <a:solidFill>
                  <a:srgbClr val="E8EAF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«ХЗ»</a:t>
            </a:r>
            <a:endParaRPr lang="ru-RU" sz="2000" dirty="0">
              <a:solidFill>
                <a:srgbClr val="E8EAF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2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2" grpId="0"/>
      <p:bldP spid="3" grpId="0" build="allAtOnce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951570"/>
            <a:ext cx="2412268" cy="3600400"/>
          </a:xfrm>
          <a:prstGeom prst="rect">
            <a:avLst/>
          </a:prstGeom>
          <a:solidFill>
            <a:srgbClr val="ECEFF1"/>
          </a:solidFill>
          <a:ln w="9525">
            <a:solidFill>
              <a:srgbClr val="4242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951570"/>
            <a:ext cx="2412268" cy="540060"/>
          </a:xfrm>
          <a:prstGeom prst="rect">
            <a:avLst/>
          </a:prstGeom>
          <a:solidFill>
            <a:srgbClr val="757575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1167594"/>
            <a:ext cx="468052" cy="540060"/>
          </a:xfrm>
          <a:prstGeom prst="rect">
            <a:avLst/>
          </a:prstGeom>
          <a:solidFill>
            <a:schemeClr val="bg1"/>
          </a:solidFill>
          <a:ln w="3175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971600" y="1425078"/>
            <a:ext cx="1447310" cy="0"/>
          </a:xfrm>
          <a:prstGeom prst="line">
            <a:avLst/>
          </a:prstGeom>
          <a:ln w="9525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971600" y="1779662"/>
            <a:ext cx="1447310" cy="0"/>
          </a:xfrm>
          <a:prstGeom prst="line">
            <a:avLst/>
          </a:prstGeom>
          <a:ln w="6350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71600" y="3111810"/>
            <a:ext cx="1447310" cy="0"/>
          </a:xfrm>
          <a:prstGeom prst="line">
            <a:avLst/>
          </a:prstGeom>
          <a:ln w="6350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одзаголовок 2"/>
          <p:cNvSpPr txBox="1">
            <a:spLocks/>
          </p:cNvSpPr>
          <p:nvPr/>
        </p:nvSpPr>
        <p:spPr>
          <a:xfrm>
            <a:off x="964300" y="1023578"/>
            <a:ext cx="1447460" cy="4015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5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Краснов </a:t>
            </a:r>
            <a:r>
              <a:rPr lang="ru-RU" sz="1050" dirty="0" err="1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Алексадр</a:t>
            </a:r>
            <a:r>
              <a:rPr lang="ru-RU" sz="105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Сергеевич</a:t>
            </a:r>
            <a:endParaRPr lang="ru-RU" sz="1050" dirty="0" smtClean="0">
              <a:solidFill>
                <a:srgbClr val="E8EAF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8" name="Подзаголовок 2"/>
          <p:cNvSpPr txBox="1">
            <a:spLocks/>
          </p:cNvSpPr>
          <p:nvPr/>
        </p:nvSpPr>
        <p:spPr>
          <a:xfrm>
            <a:off x="1079612" y="1092858"/>
            <a:ext cx="1447460" cy="1494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800" dirty="0" smtClean="0">
              <a:solidFill>
                <a:srgbClr val="E8EAF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9" name="Подзаголовок 2"/>
          <p:cNvSpPr txBox="1">
            <a:spLocks/>
          </p:cNvSpPr>
          <p:nvPr/>
        </p:nvSpPr>
        <p:spPr>
          <a:xfrm>
            <a:off x="964300" y="1599642"/>
            <a:ext cx="1447460" cy="1494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Участник команды</a:t>
            </a:r>
            <a:endParaRPr lang="ru-RU" sz="1000" b="1" dirty="0" smtClean="0">
              <a:solidFill>
                <a:srgbClr val="263238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0" name="Подзаголовок 2"/>
          <p:cNvSpPr txBox="1">
            <a:spLocks/>
          </p:cNvSpPr>
          <p:nvPr/>
        </p:nvSpPr>
        <p:spPr>
          <a:xfrm>
            <a:off x="971600" y="1887674"/>
            <a:ext cx="1440160" cy="11881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Разработка РН</a:t>
            </a:r>
          </a:p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Создание бортовой электроники</a:t>
            </a:r>
          </a:p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Создание презентации и документации</a:t>
            </a:r>
          </a:p>
          <a:p>
            <a:pPr marL="0" indent="0">
              <a:buNone/>
            </a:pPr>
            <a:r>
              <a:rPr lang="ru-RU" sz="1000" b="1" dirty="0" err="1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Рассчеты</a:t>
            </a:r>
            <a:endParaRPr lang="ru-RU" sz="1000" b="1" dirty="0" smtClean="0">
              <a:solidFill>
                <a:srgbClr val="26323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431540" y="4263938"/>
            <a:ext cx="540060" cy="0"/>
          </a:xfrm>
          <a:prstGeom prst="line">
            <a:avLst/>
          </a:prstGeom>
          <a:ln w="6350">
            <a:solidFill>
              <a:srgbClr val="424242"/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3347864" y="951570"/>
            <a:ext cx="2412268" cy="3600400"/>
          </a:xfrm>
          <a:prstGeom prst="rect">
            <a:avLst/>
          </a:prstGeom>
          <a:solidFill>
            <a:srgbClr val="ECEFF1"/>
          </a:solidFill>
          <a:ln w="9525">
            <a:solidFill>
              <a:srgbClr val="4242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3347864" y="951570"/>
            <a:ext cx="2412268" cy="540060"/>
          </a:xfrm>
          <a:prstGeom prst="rect">
            <a:avLst/>
          </a:prstGeom>
          <a:solidFill>
            <a:srgbClr val="757575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491880" y="1167594"/>
            <a:ext cx="468052" cy="540060"/>
          </a:xfrm>
          <a:prstGeom prst="rect">
            <a:avLst/>
          </a:prstGeom>
          <a:solidFill>
            <a:schemeClr val="bg1"/>
          </a:solidFill>
          <a:ln w="3175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4067944" y="1425078"/>
            <a:ext cx="1447310" cy="0"/>
          </a:xfrm>
          <a:prstGeom prst="line">
            <a:avLst/>
          </a:prstGeom>
          <a:ln w="9525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067944" y="1779662"/>
            <a:ext cx="1447310" cy="0"/>
          </a:xfrm>
          <a:prstGeom prst="line">
            <a:avLst/>
          </a:prstGeom>
          <a:ln w="6350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067944" y="3111810"/>
            <a:ext cx="1447310" cy="0"/>
          </a:xfrm>
          <a:prstGeom prst="line">
            <a:avLst/>
          </a:prstGeom>
          <a:ln w="6350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одзаголовок 2"/>
          <p:cNvSpPr txBox="1">
            <a:spLocks/>
          </p:cNvSpPr>
          <p:nvPr/>
        </p:nvSpPr>
        <p:spPr>
          <a:xfrm>
            <a:off x="4060644" y="1023578"/>
            <a:ext cx="1447460" cy="4015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5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Краснов </a:t>
            </a:r>
            <a:r>
              <a:rPr lang="ru-RU" sz="1050" dirty="0" err="1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Алексадр</a:t>
            </a:r>
            <a:r>
              <a:rPr lang="ru-RU" sz="105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Сергеевич</a:t>
            </a:r>
            <a:endParaRPr lang="ru-RU" sz="1050" dirty="0" smtClean="0">
              <a:solidFill>
                <a:srgbClr val="E8EAF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4" name="Подзаголовок 2"/>
          <p:cNvSpPr txBox="1">
            <a:spLocks/>
          </p:cNvSpPr>
          <p:nvPr/>
        </p:nvSpPr>
        <p:spPr>
          <a:xfrm>
            <a:off x="4175956" y="1092858"/>
            <a:ext cx="1447460" cy="1494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800" dirty="0" smtClean="0">
              <a:solidFill>
                <a:srgbClr val="E8EAF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5" name="Подзаголовок 2"/>
          <p:cNvSpPr txBox="1">
            <a:spLocks/>
          </p:cNvSpPr>
          <p:nvPr/>
        </p:nvSpPr>
        <p:spPr>
          <a:xfrm>
            <a:off x="4060644" y="1599642"/>
            <a:ext cx="1447460" cy="1494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Участник команды</a:t>
            </a:r>
            <a:endParaRPr lang="ru-RU" sz="1000" b="1" dirty="0" smtClean="0">
              <a:solidFill>
                <a:srgbClr val="263238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6" name="Подзаголовок 2"/>
          <p:cNvSpPr txBox="1">
            <a:spLocks/>
          </p:cNvSpPr>
          <p:nvPr/>
        </p:nvSpPr>
        <p:spPr>
          <a:xfrm>
            <a:off x="4067944" y="1887674"/>
            <a:ext cx="1440160" cy="11881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Разработка РН</a:t>
            </a:r>
          </a:p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Создание бортовой электроники</a:t>
            </a:r>
          </a:p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Создание презентации и документации</a:t>
            </a:r>
          </a:p>
          <a:p>
            <a:pPr marL="0" indent="0">
              <a:buNone/>
            </a:pPr>
            <a:r>
              <a:rPr lang="ru-RU" sz="1000" b="1" dirty="0" err="1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Рассчеты</a:t>
            </a:r>
            <a:endParaRPr lang="ru-RU" sz="1000" b="1" dirty="0" smtClean="0">
              <a:solidFill>
                <a:srgbClr val="26323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3527884" y="4263938"/>
            <a:ext cx="540060" cy="0"/>
          </a:xfrm>
          <a:prstGeom prst="line">
            <a:avLst/>
          </a:prstGeom>
          <a:ln w="6350">
            <a:solidFill>
              <a:srgbClr val="424242"/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480212" y="951570"/>
            <a:ext cx="2412268" cy="3600400"/>
          </a:xfrm>
          <a:prstGeom prst="rect">
            <a:avLst/>
          </a:prstGeom>
          <a:solidFill>
            <a:srgbClr val="ECEFF1"/>
          </a:solidFill>
          <a:ln w="9525">
            <a:solidFill>
              <a:srgbClr val="4242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480212" y="951570"/>
            <a:ext cx="2412268" cy="540060"/>
          </a:xfrm>
          <a:prstGeom prst="rect">
            <a:avLst/>
          </a:prstGeom>
          <a:solidFill>
            <a:srgbClr val="757575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6624228" y="1167594"/>
            <a:ext cx="468052" cy="540060"/>
          </a:xfrm>
          <a:prstGeom prst="rect">
            <a:avLst/>
          </a:prstGeom>
          <a:solidFill>
            <a:schemeClr val="bg1"/>
          </a:solidFill>
          <a:ln w="3175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7200292" y="1425078"/>
            <a:ext cx="1447310" cy="0"/>
          </a:xfrm>
          <a:prstGeom prst="line">
            <a:avLst/>
          </a:prstGeom>
          <a:ln w="9525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7200292" y="1779662"/>
            <a:ext cx="1447310" cy="0"/>
          </a:xfrm>
          <a:prstGeom prst="line">
            <a:avLst/>
          </a:prstGeom>
          <a:ln w="6350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7200292" y="3111810"/>
            <a:ext cx="1447310" cy="0"/>
          </a:xfrm>
          <a:prstGeom prst="line">
            <a:avLst/>
          </a:prstGeom>
          <a:ln w="6350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одзаголовок 2"/>
          <p:cNvSpPr txBox="1">
            <a:spLocks/>
          </p:cNvSpPr>
          <p:nvPr/>
        </p:nvSpPr>
        <p:spPr>
          <a:xfrm>
            <a:off x="7192992" y="1023578"/>
            <a:ext cx="1447460" cy="4015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5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Краснов </a:t>
            </a:r>
            <a:r>
              <a:rPr lang="ru-RU" sz="1050" dirty="0" err="1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Алексадр</a:t>
            </a:r>
            <a:r>
              <a:rPr lang="ru-RU" sz="105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Сергеевич</a:t>
            </a:r>
            <a:endParaRPr lang="ru-RU" sz="1050" dirty="0" smtClean="0">
              <a:solidFill>
                <a:srgbClr val="E8EAF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5" name="Подзаголовок 2"/>
          <p:cNvSpPr txBox="1">
            <a:spLocks/>
          </p:cNvSpPr>
          <p:nvPr/>
        </p:nvSpPr>
        <p:spPr>
          <a:xfrm>
            <a:off x="7308304" y="1092858"/>
            <a:ext cx="1447460" cy="1494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800" dirty="0" smtClean="0">
              <a:solidFill>
                <a:srgbClr val="E8EAF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6" name="Подзаголовок 2"/>
          <p:cNvSpPr txBox="1">
            <a:spLocks/>
          </p:cNvSpPr>
          <p:nvPr/>
        </p:nvSpPr>
        <p:spPr>
          <a:xfrm>
            <a:off x="7192992" y="1599642"/>
            <a:ext cx="1447460" cy="1494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Участник команды</a:t>
            </a:r>
            <a:endParaRPr lang="ru-RU" sz="1000" b="1" dirty="0" smtClean="0">
              <a:solidFill>
                <a:srgbClr val="263238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47" name="Подзаголовок 2"/>
          <p:cNvSpPr txBox="1">
            <a:spLocks/>
          </p:cNvSpPr>
          <p:nvPr/>
        </p:nvSpPr>
        <p:spPr>
          <a:xfrm>
            <a:off x="7200292" y="1887674"/>
            <a:ext cx="1440160" cy="11881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Разработка РН</a:t>
            </a:r>
          </a:p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Создание бортовой электроники</a:t>
            </a:r>
          </a:p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Создание презентации и документации</a:t>
            </a:r>
          </a:p>
          <a:p>
            <a:pPr marL="0" indent="0">
              <a:buNone/>
            </a:pPr>
            <a:r>
              <a:rPr lang="ru-RU" sz="1000" b="1" dirty="0" err="1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Рассчеты</a:t>
            </a:r>
            <a:endParaRPr lang="ru-RU" sz="1000" b="1" dirty="0" smtClean="0">
              <a:solidFill>
                <a:srgbClr val="26323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6660232" y="4263938"/>
            <a:ext cx="540060" cy="0"/>
          </a:xfrm>
          <a:prstGeom prst="line">
            <a:avLst/>
          </a:prstGeom>
          <a:ln w="6350">
            <a:solidFill>
              <a:srgbClr val="424242"/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Заголовок 1"/>
          <p:cNvSpPr txBox="1">
            <a:spLocks/>
          </p:cNvSpPr>
          <p:nvPr/>
        </p:nvSpPr>
        <p:spPr>
          <a:xfrm>
            <a:off x="2583650" y="62993"/>
            <a:ext cx="3976700" cy="348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Представление команды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5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2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" presetClass="exit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8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" presetClass="exit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6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9" grpId="0" animBg="1"/>
      <p:bldP spid="9" grpId="1" animBg="1"/>
      <p:bldP spid="17" grpId="0" build="p"/>
      <p:bldP spid="17" grpId="1" build="allAtOnce"/>
      <p:bldP spid="18" grpId="0"/>
      <p:bldP spid="18" grpId="1"/>
      <p:bldP spid="19" grpId="0"/>
      <p:bldP spid="19" grpId="1"/>
      <p:bldP spid="20" grpId="0"/>
      <p:bldP spid="20" grpId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9" grpId="0"/>
      <p:bldP spid="49" grpId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61</Words>
  <Application>Microsoft Office PowerPoint</Application>
  <PresentationFormat>Экран (16:9)</PresentationFormat>
  <Paragraphs>23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ГИРД-2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20</cp:revision>
  <dcterms:created xsi:type="dcterms:W3CDTF">2019-09-26T19:43:13Z</dcterms:created>
  <dcterms:modified xsi:type="dcterms:W3CDTF">2019-09-26T22:42:44Z</dcterms:modified>
</cp:coreProperties>
</file>