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13" r:id="rId2"/>
    <p:sldId id="266" r:id="rId3"/>
    <p:sldId id="276" r:id="rId4"/>
    <p:sldId id="258" r:id="rId5"/>
    <p:sldId id="286" r:id="rId6"/>
    <p:sldId id="302" r:id="rId7"/>
    <p:sldId id="303" r:id="rId8"/>
    <p:sldId id="307" r:id="rId9"/>
    <p:sldId id="282" r:id="rId10"/>
    <p:sldId id="311" r:id="rId11"/>
    <p:sldId id="285" r:id="rId12"/>
    <p:sldId id="315" r:id="rId13"/>
    <p:sldId id="306" r:id="rId14"/>
    <p:sldId id="316" r:id="rId15"/>
    <p:sldId id="312" r:id="rId16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364" autoAdjust="0"/>
  </p:normalViewPr>
  <p:slideViewPr>
    <p:cSldViewPr>
      <p:cViewPr varScale="1">
        <p:scale>
          <a:sx n="69" d="100"/>
          <a:sy n="69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FC337EE-944A-47BE-94F2-ACBCD616FF2E}" type="datetimeFigureOut">
              <a:rPr lang="ru-RU" smtClean="0"/>
              <a:t>вс 02.04.17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48D9B9C-3A85-4810-91DD-7E3029150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0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B1AEC56-F947-4B1F-895E-08D7026D924D}" type="datetimeFigureOut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5D6A7-25FD-4271-88D3-397CEDF0D7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5D6A7-25FD-4271-88D3-397CEDF0D71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F4C5-726C-45A2-A88D-B99154A8D513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D941-AC79-4580-8B50-D31BE3F9F0AF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0CF-C0C4-44D9-9B9F-2223D63A74C7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51D-F7BA-4002-B7EF-21EB60F1AAA8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0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923-C139-4D75-8CFE-4CDBCF3E0BD4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8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6D1A-F66A-4D96-A2A5-E98BBEF694D8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5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10E6-3066-4A64-B729-DFD285365356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6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A20-357A-42D5-9065-1D14C88AC0A1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BF1C-0A43-46F2-9ED1-0DD6E3D92D80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1F3F-4BDB-4A3E-A801-8F4F2AC0E58F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9026-783B-4214-ADEC-09D539F34801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3A33-31E5-4A52-834A-8C6B9E9CEFD6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2A5-1BF7-488C-A45C-663A8F541CC8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E1-B8D7-4495-95A7-BDD7D9BAB600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11DA-A518-4F8B-81D2-76FE38991FE0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F0E7-5460-4B49-8A9B-C437377DE4B6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5EB9-382C-4018-B242-89B232DFBE2A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2">
                <a:tint val="97000"/>
                <a:hueMod val="92000"/>
                <a:satMod val="169000"/>
                <a:lumMod val="11000"/>
                <a:lumOff val="89000"/>
                <a:alpha val="1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FD168-A5BF-4721-AFC4-BB2C1B901C07}" type="datetime1">
              <a:rPr lang="ru-RU" smtClean="0"/>
              <a:pPr/>
              <a:t>вс 02.04.17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699FD3-4465-4E65-9D7E-A7B618170B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3354" y="475499"/>
            <a:ext cx="6531697" cy="500066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КОЛЛЕДЖ КОСМИЧЕСКИХ</a:t>
            </a:r>
            <a:b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МАШИНОСТРОЕНИЙ И ТЕХНОЛОГИЙ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8158" y="2276872"/>
            <a:ext cx="3635070" cy="302433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algn="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Выполнила: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студентка группы  Ю2-16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Лукинова Екатерина</a:t>
            </a:r>
          </a:p>
          <a:p>
            <a:pPr algn="r"/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преподаватель математики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Русал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Л.В</a:t>
            </a:r>
            <a:r>
              <a:rPr lang="ru-RU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r"/>
            <a:endParaRPr lang="ru-RU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r"/>
            <a:endParaRPr lang="ru-RU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02" y="691884"/>
            <a:ext cx="7772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 smtClean="0">
              <a:solidFill>
                <a:srgbClr val="000099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9230" y="1236784"/>
            <a:ext cx="8643998" cy="1233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Влияние автомобильных выбросов на окружающую природу и здоровье человека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dirty="0" smtClean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Королёв 2017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фото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86" y="2276872"/>
            <a:ext cx="5071483" cy="338437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57"/>
          <a:stretch/>
        </p:blipFill>
        <p:spPr bwMode="auto">
          <a:xfrm>
            <a:off x="899592" y="67873"/>
            <a:ext cx="1548687" cy="1248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01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18028"/>
              </p:ext>
            </p:extLst>
          </p:nvPr>
        </p:nvGraphicFramePr>
        <p:xfrm>
          <a:off x="323528" y="2420888"/>
          <a:ext cx="8480428" cy="2606040"/>
        </p:xfrm>
        <a:graphic>
          <a:graphicData uri="http://schemas.openxmlformats.org/drawingml/2006/table">
            <a:tbl>
              <a:tblPr/>
              <a:tblGrid>
                <a:gridCol w="233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4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Улица города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Общий выброс угарного газа с 7.00 до 8.00 (г/км)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Общий выброс угарного газа с 19.00 до 20.00 (г/км)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ул. </a:t>
                      </a: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Пионерская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11263,2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15783,3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ул. </a:t>
                      </a: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Терешковой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8892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14449,5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Всего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6718,4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16022,8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1560" y="551723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Предельно допустимое содержание СО 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естественных условиях от 0,01 до 0,2 мг/м</a:t>
            </a:r>
            <a:r>
              <a:rPr lang="ru-RU" sz="2400" b="1" baseline="30000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179349"/>
            <a:ext cx="903649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 расчёта СО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-количество угарного газа, выбрасываемого одним автомобилем (г/км )</a:t>
            </a:r>
          </a:p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24,7 г /км для легкового автомобиля)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-среднее количество автомобилей, проехавших за 1 час,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71" y="144016"/>
            <a:ext cx="9286326" cy="47667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Воздействие вредных веществ на здоровье человека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9361465"/>
              </p:ext>
            </p:extLst>
          </p:nvPr>
        </p:nvGraphicFramePr>
        <p:xfrm>
          <a:off x="13723" y="620688"/>
          <a:ext cx="914400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2121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Оксид углерода</a:t>
                      </a: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(СО)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Препятствует абсорбированию кровью кислорода, что ослабляет мыслительные способности, замедляет рефлексы, вызывает сонливость и может быть причиной потери сознания и смерти.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Оксид углерода</a:t>
                      </a: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(СО)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Препятствует абсорбированию кровью кислорода, что ослабляет мыслительные способности, замедляет рефлексы, вызывает сонливость и может быть причиной потери сознания и смерти.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121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Свинец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Влияет на кровеносную, нервную систему и мочеполовую системы; вызывает снижение умственных способностей у детей, откладывается в костях и др. тканях, поэтому опасен в течение длительного времени. </a:t>
                      </a:r>
                      <a:endParaRPr lang="ru-RU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Оксиды азота 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</a:t>
                      </a:r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увеличивать восприимчивость организма к вирусным заболеваниям, раздражают легкие, вызывают бронхит и пневмонию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121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Сернистый ангидрид</a:t>
                      </a: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(сероводород)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Раздражает слизистую оболочку органов дыхания, вызывает кашель, нарушает работу легких; снижает сопротивляемость к простудным заболеваниям; может обострять хронические заболевания сердца, вызывать астму и бронхит.</a:t>
                      </a:r>
                      <a:endParaRPr lang="ru-RU" sz="16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2121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Токсичные</a:t>
                      </a:r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выбросы </a:t>
                      </a:r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(тяжёлые металлы)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Вызывают онкологические заболевания, нарушение функции половой системы и дефекты у новорожденных. </a:t>
                      </a:r>
                      <a:endParaRPr lang="ru-RU" sz="1600" b="1" kern="1200" baseline="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3" y="188640"/>
            <a:ext cx="8451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Самыми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распространенными заболеваниями 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среди жителей города Королёва в течение последних пяти лет являются следующие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6990" y="2132856"/>
            <a:ext cx="777686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заболевания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органов дыхания — 27,12%,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болезни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кожи и подкожной клетчатки — 12,32%,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мочеполовой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— 3,56%,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новообразования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3,02%,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6695">
              <a:lnSpc>
                <a:spcPct val="150000"/>
              </a:lnSpc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системы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кровообращения — 2,50%,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 психические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расстройства — 2,14%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Современный автотранспорт наносит большой ущерб не только окружающей среде, но и здоровью человеку.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12610" y="1628800"/>
            <a:ext cx="8604448" cy="486888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Наиболее реальный путь решения проблемы загрязнения атмосферного воздуха – это:</a:t>
            </a:r>
          </a:p>
          <a:p>
            <a:pPr marL="0" indent="0" algn="just"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*модернизация автотранспорта, его регулярное техническое обслуживание;</a:t>
            </a:r>
          </a:p>
          <a:p>
            <a:pPr marL="0" indent="0" algn="just"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*внедрение инновационных технологий, повышающих экологичность двигателей;</a:t>
            </a:r>
          </a:p>
          <a:p>
            <a:pPr marL="0" indent="0" algn="just"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*максимальное  озеленение  территорий  микрорайонов  и  разделительных  полос;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*воспитание и просвещение населения города посредством организации и совершенствования всеобщего непрерывного экологического образования;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*развитие транспортной сети объездных дорог;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*акции «День без автомобиля»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3672408"/>
          </a:xfrm>
        </p:spPr>
        <p:txBody>
          <a:bodyPr>
            <a:noAutofit/>
          </a:bodyPr>
          <a:lstStyle/>
          <a:p>
            <a:pPr algn="ctr"/>
            <a:r>
              <a:rPr lang="ru-RU" sz="8800" b="1" i="1" dirty="0" smtClean="0">
                <a:solidFill>
                  <a:srgbClr val="C00000"/>
                </a:solidFill>
              </a:rPr>
              <a:t>Спасибо </a:t>
            </a:r>
            <a:br>
              <a:rPr lang="ru-RU" sz="8800" b="1" i="1" dirty="0" smtClean="0">
                <a:solidFill>
                  <a:srgbClr val="C00000"/>
                </a:solidFill>
              </a:rPr>
            </a:br>
            <a:r>
              <a:rPr lang="ru-RU" sz="8800" b="1" i="1" dirty="0" smtClean="0">
                <a:solidFill>
                  <a:srgbClr val="C00000"/>
                </a:solidFill>
              </a:rPr>
              <a:t>за внимание!</a:t>
            </a:r>
            <a:endParaRPr lang="ru-RU" sz="8800" b="1" i="1" dirty="0">
              <a:solidFill>
                <a:srgbClr val="C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9418" y="2276872"/>
            <a:ext cx="3635070" cy="302433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algn="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Выполнила: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студентка группы  Ю2-16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Лукинова Екатерина</a:t>
            </a:r>
          </a:p>
          <a:p>
            <a:pPr algn="r"/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преподаватель математики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Русал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Л.В</a:t>
            </a:r>
            <a:r>
              <a:rPr lang="ru-RU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r"/>
            <a:endParaRPr lang="ru-RU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r"/>
            <a:endParaRPr lang="ru-RU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02" y="691884"/>
            <a:ext cx="7772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 smtClean="0">
              <a:solidFill>
                <a:srgbClr val="000099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920" y="1298387"/>
            <a:ext cx="8643998" cy="1233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Влияние автомобильных выбросов на окружающую природу и здоровье человека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dirty="0" smtClean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Королёв 2017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936104"/>
          </a:xfrm>
        </p:spPr>
        <p:txBody>
          <a:bodyPr>
            <a:noAutofit/>
          </a:bodyPr>
          <a:lstStyle/>
          <a:p>
            <a:pPr algn="ctr"/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фото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4864"/>
            <a:ext cx="5250817" cy="3494509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57"/>
          <a:stretch/>
        </p:blipFill>
        <p:spPr bwMode="auto">
          <a:xfrm>
            <a:off x="2846839" y="260649"/>
            <a:ext cx="1221105" cy="1045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66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157192"/>
            <a:ext cx="9128689" cy="13403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Загрязнение окружающей среды автомобильными выбросами- неизбежное следствие  прогресса</a:t>
            </a:r>
            <a:br>
              <a:rPr lang="ru-RU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человеческой цивилизации</a:t>
            </a:r>
            <a:r>
              <a:rPr lang="ru-RU" sz="20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40466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АКТУАЛЬНОСТЬ 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ТЕМЫ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8" name="Picture 4" descr="http://nesiditsa.ru/wp-content/uploads/2012/08/Probka-na-YAroslavsk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0995"/>
            <a:ext cx="7848872" cy="42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88438"/>
            <a:ext cx="650085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Загрязнение атмосферы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1589" y="859938"/>
            <a:ext cx="8568952" cy="2448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Три основных источника загрязнения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атмосферы: 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промышленность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832" y="2846677"/>
            <a:ext cx="1357586" cy="1583191"/>
          </a:xfrm>
          <a:prstGeom prst="rect">
            <a:avLst/>
          </a:prstGeom>
        </p:spPr>
      </p:pic>
      <p:pic>
        <p:nvPicPr>
          <p:cNvPr id="1028" name="Picture 4" descr="http://olimpecotrans.ru/img/temp/vyvoz_promyshlennogo_musor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81560"/>
            <a:ext cx="1943877" cy="14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ultik-pic.ru/images/raskraska-mashina15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78457"/>
            <a:ext cx="3644680" cy="11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589" y="302540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бытовые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474712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автомобили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36096" y="991468"/>
            <a:ext cx="35004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Количество автомобилей в городе Королёв  превысило </a:t>
            </a:r>
          </a:p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тысяч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Ежегодно эта цифра увеличивается примерно </a:t>
            </a:r>
          </a:p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 5%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 descr="фото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672" y="1268760"/>
            <a:ext cx="4833399" cy="36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291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Регистрация транспортных средств </a:t>
            </a:r>
          </a:p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городе Королёв на протяжении 8 лет</a:t>
            </a:r>
          </a:p>
          <a:p>
            <a:endParaRPr lang="ru-RU" sz="28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5702"/>
              </p:ext>
            </p:extLst>
          </p:nvPr>
        </p:nvGraphicFramePr>
        <p:xfrm>
          <a:off x="179512" y="1340768"/>
          <a:ext cx="8820472" cy="3087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 выбросов в атмосферу за сутки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 год 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184388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15,45 тыс. тонн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тыс. тонн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(68% от общего количества выбросов.)</a:t>
                      </a:r>
                      <a:endParaRPr lang="ru-RU" sz="28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105403"/>
            <a:ext cx="8519864" cy="161331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ru-RU" sz="3100" b="1" dirty="0" smtClean="0">
                <a:solidFill>
                  <a:schemeClr val="bg1"/>
                </a:solidFill>
                <a:latin typeface="Times New Roman" pitchFamily="18" charset="0"/>
              </a:rPr>
              <a:t>Цель работы:</a:t>
            </a:r>
            <a:br>
              <a:rPr lang="ru-RU" sz="3100" b="1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ru-RU" sz="28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определение влияния   автомобильных  выбросов на окружающую среду и здоровье человека.</a:t>
            </a:r>
            <a:endParaRPr lang="ru-RU" sz="3600" cap="non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47951" y="1340768"/>
            <a:ext cx="8412038" cy="266429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Объект исследования: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атмосферный воздух на перекрёстке улиц Пионерская и Терешковой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Предмет исследования: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содержание и концентрация угарного газа в атмосферном воздухе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Рисунок 6" descr="фото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459415"/>
            <a:ext cx="5328592" cy="3065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22" y="188640"/>
            <a:ext cx="6554867" cy="72008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Задачи исследования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64096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* Выявить нагрузку автотранспорта  на улицах Пионерской и Терешковой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* Определить содержимое автомобильных выбросов  и их влияние  на окружающую среду и на здоровье человека.</a:t>
            </a:r>
          </a:p>
          <a:p>
            <a:pPr marL="514350" indent="-514350">
              <a:buFont typeface="Wingdings" pitchFamily="2" charset="2"/>
              <a:buAutoNum type="arabicPeriod"/>
            </a:pPr>
            <a:endParaRPr lang="ru-RU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95536" y="3212976"/>
            <a:ext cx="79928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ГИПОТЕЗА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Автомобильный транспорт и шоссейные дороги –сильнейшие загрязнители окружающей среды, пагубно влияющие  на здоровье человека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08912" cy="187220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Состав автомобильных выбросов: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оксид углерода-66,55%; </a:t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диоксид азота -20,45%;</a:t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Сажа-0,32%;</a:t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углеводороды-11,53%;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Содержимое 6" descr="фото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132856"/>
            <a:ext cx="8456082" cy="3960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61863"/>
              </p:ext>
            </p:extLst>
          </p:nvPr>
        </p:nvGraphicFramePr>
        <p:xfrm>
          <a:off x="251520" y="1268760"/>
          <a:ext cx="8643997" cy="1944838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04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Улица города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автомобилей </a:t>
                      </a:r>
                      <a:endParaRPr lang="en-US" sz="20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с 7.00 до 8.00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Количество автомобилей с 18.00 до 19.00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ул.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Пионерская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456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639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ул.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Терешковой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585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187624" y="332656"/>
            <a:ext cx="7056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исследования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9FD3-4465-4E65-9D7E-A7B618170BD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1709</TotalTime>
  <Words>609</Words>
  <Application>Microsoft Office PowerPoint</Application>
  <PresentationFormat>Экран (4:3)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Comic Sans MS</vt:lpstr>
      <vt:lpstr>Times New Roman</vt:lpstr>
      <vt:lpstr>Wingdings</vt:lpstr>
      <vt:lpstr>Wingdings 3</vt:lpstr>
      <vt:lpstr>Сектор</vt:lpstr>
      <vt:lpstr>КОЛЛЕДЖ КОСМИЧЕСКИХ  МАШИНОСТРОЕНИЙ И ТЕХНОЛОГИЙ</vt:lpstr>
      <vt:lpstr>  Загрязнение окружающей среды автомобильными выбросами- неизбежное следствие  прогресса  человеческой цивилизации  </vt:lpstr>
      <vt:lpstr>Загрязнение атмосферы</vt:lpstr>
      <vt:lpstr>Презентация PowerPoint</vt:lpstr>
      <vt:lpstr>Презентация PowerPoint</vt:lpstr>
      <vt:lpstr>Цель работы: определение влияния   автомобильных  выбросов на окружающую среду и здоровье человека.</vt:lpstr>
      <vt:lpstr>Задачи исследования</vt:lpstr>
      <vt:lpstr>Состав автомобильных выбросов:  оксид углерода-66,55%;   диоксид азота -20,45%; Сажа-0,32%; углеводороды-11,53%; </vt:lpstr>
      <vt:lpstr>Презентация PowerPoint</vt:lpstr>
      <vt:lpstr>Презентация PowerPoint</vt:lpstr>
      <vt:lpstr>Воздействие вредных веществ на здоровье человека</vt:lpstr>
      <vt:lpstr>Презентация PowerPoint</vt:lpstr>
      <vt:lpstr>Выводы Современный автотранспорт наносит большой ущерб не только окружающей среде, но и здоровью человеку.</vt:lpstr>
      <vt:lpstr>Спасибо 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МОУ «С</dc:title>
  <dc:creator>АМОН РА</dc:creator>
  <cp:lastModifiedBy>Любовь</cp:lastModifiedBy>
  <cp:revision>196</cp:revision>
  <cp:lastPrinted>2017-04-02T19:36:45Z</cp:lastPrinted>
  <dcterms:created xsi:type="dcterms:W3CDTF">2011-04-23T10:07:35Z</dcterms:created>
  <dcterms:modified xsi:type="dcterms:W3CDTF">2017-04-02T20:18:36Z</dcterms:modified>
</cp:coreProperties>
</file>