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593"/>
    <a:srgbClr val="1A237E"/>
    <a:srgbClr val="161D69"/>
    <a:srgbClr val="FFFFFF"/>
    <a:srgbClr val="303F9F"/>
    <a:srgbClr val="1C1C1C"/>
    <a:srgbClr val="5F5F5F"/>
    <a:srgbClr val="757575"/>
    <a:srgbClr val="3F51B5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1" d="100"/>
          <a:sy n="61" d="100"/>
        </p:scale>
        <p:origin x="16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54CC31-DF6B-4535-AA64-8AD292B2D0AE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ru-RU"/>
        </a:p>
      </dgm:t>
    </dgm:pt>
    <dgm:pt modelId="{EEF2722D-D675-47E5-9DA5-FABD8FED0A05}">
      <dgm:prSet phldrT="[Текст]" custT="1"/>
      <dgm:spPr/>
      <dgm:t>
        <a:bodyPr/>
        <a:lstStyle/>
        <a:p>
          <a:r>
            <a:rPr lang="en-US" sz="1800" dirty="0" smtClean="0">
              <a:latin typeface="Roboto" panose="02000000000000000000"/>
            </a:rPr>
            <a:t>C</a:t>
          </a:r>
          <a:r>
            <a:rPr lang="ru-RU" sz="1800" dirty="0" err="1" smtClean="0"/>
            <a:t>оздание</a:t>
          </a:r>
          <a:r>
            <a:rPr lang="ru-RU" sz="1800" dirty="0" smtClean="0"/>
            <a:t> системы, обеспечивающей траекторные измерения в ходе полета РН от момента старта до момента приземления</a:t>
          </a:r>
          <a:endParaRPr lang="ru-RU" sz="1800" dirty="0"/>
        </a:p>
      </dgm:t>
    </dgm:pt>
    <dgm:pt modelId="{4A5846B1-1B88-40BF-845B-3F2E5469D13D}" type="parTrans" cxnId="{25DB6F46-0CD1-4D2E-B6CF-728F1EEA2FAB}">
      <dgm:prSet/>
      <dgm:spPr/>
      <dgm:t>
        <a:bodyPr/>
        <a:lstStyle/>
        <a:p>
          <a:endParaRPr lang="ru-RU"/>
        </a:p>
      </dgm:t>
    </dgm:pt>
    <dgm:pt modelId="{7D787DA5-E6D5-430B-B442-4BB7750A6701}" type="sibTrans" cxnId="{25DB6F46-0CD1-4D2E-B6CF-728F1EEA2FAB}">
      <dgm:prSet/>
      <dgm:spPr/>
      <dgm:t>
        <a:bodyPr/>
        <a:lstStyle/>
        <a:p>
          <a:endParaRPr lang="ru-RU"/>
        </a:p>
      </dgm:t>
    </dgm:pt>
    <dgm:pt modelId="{54C919D4-150F-43AF-8798-EE015F98B006}">
      <dgm:prSet phldrT="[Текст]" custT="1"/>
      <dgm:spPr/>
      <dgm:t>
        <a:bodyPr/>
        <a:lstStyle/>
        <a:p>
          <a:r>
            <a:rPr lang="ru-RU" sz="1800" dirty="0" smtClean="0"/>
            <a:t>Создание системы, обеспечивающей поиск приземлившейся конструкции РН в условиях отсутствия прямой видимости на удалении до 1 км от точки старта </a:t>
          </a:r>
          <a:endParaRPr lang="ru-RU" sz="1800" dirty="0"/>
        </a:p>
      </dgm:t>
    </dgm:pt>
    <dgm:pt modelId="{0AC73909-EDDD-47B7-A848-C7E068C42526}" type="parTrans" cxnId="{0568FA1C-77BC-4882-9DF2-803EF107A896}">
      <dgm:prSet/>
      <dgm:spPr/>
      <dgm:t>
        <a:bodyPr/>
        <a:lstStyle/>
        <a:p>
          <a:endParaRPr lang="ru-RU"/>
        </a:p>
      </dgm:t>
    </dgm:pt>
    <dgm:pt modelId="{D5FF8708-A5C4-4C63-B281-E9B99BB7CE86}" type="sibTrans" cxnId="{0568FA1C-77BC-4882-9DF2-803EF107A896}">
      <dgm:prSet/>
      <dgm:spPr/>
      <dgm:t>
        <a:bodyPr/>
        <a:lstStyle/>
        <a:p>
          <a:endParaRPr lang="ru-RU"/>
        </a:p>
      </dgm:t>
    </dgm:pt>
    <dgm:pt modelId="{8F156B58-DCDD-46F4-A349-E494F4BCCDC3}">
      <dgm:prSet phldrT="[Текст]" custT="1"/>
      <dgm:spPr/>
      <dgm:t>
        <a:bodyPr/>
        <a:lstStyle/>
        <a:p>
          <a:r>
            <a:rPr lang="ru-RU" sz="1800" b="1" dirty="0" smtClean="0">
              <a:latin typeface="Roboto Medium"/>
            </a:rPr>
            <a:t>Основная задача: </a:t>
          </a:r>
          <a:r>
            <a:rPr lang="ru-RU" sz="1800" dirty="0" smtClean="0"/>
            <a:t>создание ракеты-носителя (РН) для…</a:t>
          </a:r>
          <a:endParaRPr lang="ru-RU" sz="1800" dirty="0"/>
        </a:p>
      </dgm:t>
    </dgm:pt>
    <dgm:pt modelId="{6DB34F01-3961-4065-AA4E-8384A17A3D3E}" type="parTrans" cxnId="{DB62AC08-8936-4D5C-AF2D-D1AA76268480}">
      <dgm:prSet/>
      <dgm:spPr/>
      <dgm:t>
        <a:bodyPr/>
        <a:lstStyle/>
        <a:p>
          <a:endParaRPr lang="ru-RU"/>
        </a:p>
      </dgm:t>
    </dgm:pt>
    <dgm:pt modelId="{7E396F7D-11B2-4A6B-9199-C82958A7D7DF}" type="sibTrans" cxnId="{DB62AC08-8936-4D5C-AF2D-D1AA76268480}">
      <dgm:prSet/>
      <dgm:spPr/>
      <dgm:t>
        <a:bodyPr/>
        <a:lstStyle/>
        <a:p>
          <a:endParaRPr lang="ru-RU"/>
        </a:p>
      </dgm:t>
    </dgm:pt>
    <dgm:pt modelId="{A77F29E7-E38E-49E3-A393-16733F459ADA}" type="pres">
      <dgm:prSet presAssocID="{6454CC31-DF6B-4535-AA64-8AD292B2D0AE}" presName="Name0" presStyleCnt="0">
        <dgm:presLayoutVars>
          <dgm:chMax val="7"/>
          <dgm:chPref val="7"/>
          <dgm:dir/>
        </dgm:presLayoutVars>
      </dgm:prSet>
      <dgm:spPr/>
    </dgm:pt>
    <dgm:pt modelId="{4F03EA6D-F9F6-40CC-B7A5-87BF7E8A3DAF}" type="pres">
      <dgm:prSet presAssocID="{6454CC31-DF6B-4535-AA64-8AD292B2D0AE}" presName="Name1" presStyleCnt="0"/>
      <dgm:spPr/>
    </dgm:pt>
    <dgm:pt modelId="{26704CFB-E078-4CCF-B1C3-7BFB2DC53B79}" type="pres">
      <dgm:prSet presAssocID="{6454CC31-DF6B-4535-AA64-8AD292B2D0AE}" presName="cycle" presStyleCnt="0"/>
      <dgm:spPr/>
    </dgm:pt>
    <dgm:pt modelId="{3850248A-185F-47E1-962A-507F64D6B084}" type="pres">
      <dgm:prSet presAssocID="{6454CC31-DF6B-4535-AA64-8AD292B2D0AE}" presName="srcNode" presStyleLbl="node1" presStyleIdx="0" presStyleCnt="3"/>
      <dgm:spPr/>
    </dgm:pt>
    <dgm:pt modelId="{DB02AE13-A72A-4E4B-87B6-C583AE419036}" type="pres">
      <dgm:prSet presAssocID="{6454CC31-DF6B-4535-AA64-8AD292B2D0AE}" presName="conn" presStyleLbl="parChTrans1D2" presStyleIdx="0" presStyleCnt="1"/>
      <dgm:spPr/>
    </dgm:pt>
    <dgm:pt modelId="{5EBFB4F6-897C-4BA7-86B8-0CBEF7CC0061}" type="pres">
      <dgm:prSet presAssocID="{6454CC31-DF6B-4535-AA64-8AD292B2D0AE}" presName="extraNode" presStyleLbl="node1" presStyleIdx="0" presStyleCnt="3"/>
      <dgm:spPr/>
    </dgm:pt>
    <dgm:pt modelId="{CE457CA1-E330-42F1-BAF1-CDFEF8B5A503}" type="pres">
      <dgm:prSet presAssocID="{6454CC31-DF6B-4535-AA64-8AD292B2D0AE}" presName="dstNode" presStyleLbl="node1" presStyleIdx="0" presStyleCnt="3"/>
      <dgm:spPr/>
    </dgm:pt>
    <dgm:pt modelId="{A1148342-D64A-42A9-A14C-3C7FCBD7C650}" type="pres">
      <dgm:prSet presAssocID="{8F156B58-DCDD-46F4-A349-E494F4BCCDC3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826104-8662-4E18-9998-BE198909E260}" type="pres">
      <dgm:prSet presAssocID="{8F156B58-DCDD-46F4-A349-E494F4BCCDC3}" presName="accent_1" presStyleCnt="0"/>
      <dgm:spPr/>
    </dgm:pt>
    <dgm:pt modelId="{0238FECA-DCAE-4A50-9738-F9E694E214F6}" type="pres">
      <dgm:prSet presAssocID="{8F156B58-DCDD-46F4-A349-E494F4BCCDC3}" presName="accentRepeatNode" presStyleLbl="solidFgAcc1" presStyleIdx="0" presStyleCnt="3"/>
      <dgm:spPr/>
    </dgm:pt>
    <dgm:pt modelId="{E6BEFBCA-FDF5-49B3-ACB0-45E15BC3261A}" type="pres">
      <dgm:prSet presAssocID="{54C919D4-150F-43AF-8798-EE015F98B006}" presName="text_2" presStyleLbl="node1" presStyleIdx="1" presStyleCnt="3" custScaleY="133333">
        <dgm:presLayoutVars>
          <dgm:bulletEnabled val="1"/>
        </dgm:presLayoutVars>
      </dgm:prSet>
      <dgm:spPr/>
    </dgm:pt>
    <dgm:pt modelId="{6F641451-FD87-4AFB-897B-CF7E097A7939}" type="pres">
      <dgm:prSet presAssocID="{54C919D4-150F-43AF-8798-EE015F98B006}" presName="accent_2" presStyleCnt="0"/>
      <dgm:spPr/>
    </dgm:pt>
    <dgm:pt modelId="{CD8878E1-3617-47B1-8B4D-8BE3186A9566}" type="pres">
      <dgm:prSet presAssocID="{54C919D4-150F-43AF-8798-EE015F98B006}" presName="accentRepeatNode" presStyleLbl="solidFgAcc1" presStyleIdx="1" presStyleCnt="3"/>
      <dgm:spPr/>
    </dgm:pt>
    <dgm:pt modelId="{CA11B926-66DC-406E-B889-A16D8362A7DA}" type="pres">
      <dgm:prSet presAssocID="{EEF2722D-D675-47E5-9DA5-FABD8FED0A05}" presName="text_3" presStyleLbl="node1" presStyleIdx="2" presStyleCnt="3" custScaleY="111111">
        <dgm:presLayoutVars>
          <dgm:bulletEnabled val="1"/>
        </dgm:presLayoutVars>
      </dgm:prSet>
      <dgm:spPr/>
    </dgm:pt>
    <dgm:pt modelId="{5BD1CB55-87DE-45B4-9E87-4F4BD94FE54B}" type="pres">
      <dgm:prSet presAssocID="{EEF2722D-D675-47E5-9DA5-FABD8FED0A05}" presName="accent_3" presStyleCnt="0"/>
      <dgm:spPr/>
    </dgm:pt>
    <dgm:pt modelId="{72B3E37E-7B1D-43AC-80C4-10A90348364C}" type="pres">
      <dgm:prSet presAssocID="{EEF2722D-D675-47E5-9DA5-FABD8FED0A05}" presName="accentRepeatNode" presStyleLbl="solidFgAcc1" presStyleIdx="2" presStyleCnt="3"/>
      <dgm:spPr/>
    </dgm:pt>
  </dgm:ptLst>
  <dgm:cxnLst>
    <dgm:cxn modelId="{F31AE18B-0450-4B4E-84CD-B8F287A48F6C}" type="presOf" srcId="{54C919D4-150F-43AF-8798-EE015F98B006}" destId="{E6BEFBCA-FDF5-49B3-ACB0-45E15BC3261A}" srcOrd="0" destOrd="0" presId="urn:microsoft.com/office/officeart/2008/layout/VerticalCurvedList"/>
    <dgm:cxn modelId="{BBCEEDB7-0079-4C58-81BD-E727B5F33B18}" type="presOf" srcId="{6454CC31-DF6B-4535-AA64-8AD292B2D0AE}" destId="{A77F29E7-E38E-49E3-A393-16733F459ADA}" srcOrd="0" destOrd="0" presId="urn:microsoft.com/office/officeart/2008/layout/VerticalCurvedList"/>
    <dgm:cxn modelId="{688D0052-3BAF-4102-A118-60F503F9B286}" type="presOf" srcId="{8F156B58-DCDD-46F4-A349-E494F4BCCDC3}" destId="{A1148342-D64A-42A9-A14C-3C7FCBD7C650}" srcOrd="0" destOrd="0" presId="urn:microsoft.com/office/officeart/2008/layout/VerticalCurvedList"/>
    <dgm:cxn modelId="{DB62AC08-8936-4D5C-AF2D-D1AA76268480}" srcId="{6454CC31-DF6B-4535-AA64-8AD292B2D0AE}" destId="{8F156B58-DCDD-46F4-A349-E494F4BCCDC3}" srcOrd="0" destOrd="0" parTransId="{6DB34F01-3961-4065-AA4E-8384A17A3D3E}" sibTransId="{7E396F7D-11B2-4A6B-9199-C82958A7D7DF}"/>
    <dgm:cxn modelId="{2E9037D0-96EC-4020-9134-E0027D7440A9}" type="presOf" srcId="{7E396F7D-11B2-4A6B-9199-C82958A7D7DF}" destId="{DB02AE13-A72A-4E4B-87B6-C583AE419036}" srcOrd="0" destOrd="0" presId="urn:microsoft.com/office/officeart/2008/layout/VerticalCurvedList"/>
    <dgm:cxn modelId="{25DB6F46-0CD1-4D2E-B6CF-728F1EEA2FAB}" srcId="{6454CC31-DF6B-4535-AA64-8AD292B2D0AE}" destId="{EEF2722D-D675-47E5-9DA5-FABD8FED0A05}" srcOrd="2" destOrd="0" parTransId="{4A5846B1-1B88-40BF-845B-3F2E5469D13D}" sibTransId="{7D787DA5-E6D5-430B-B442-4BB7750A6701}"/>
    <dgm:cxn modelId="{5FC7FC03-5921-45AA-85D5-7992F2682F51}" type="presOf" srcId="{EEF2722D-D675-47E5-9DA5-FABD8FED0A05}" destId="{CA11B926-66DC-406E-B889-A16D8362A7DA}" srcOrd="0" destOrd="0" presId="urn:microsoft.com/office/officeart/2008/layout/VerticalCurvedList"/>
    <dgm:cxn modelId="{0568FA1C-77BC-4882-9DF2-803EF107A896}" srcId="{6454CC31-DF6B-4535-AA64-8AD292B2D0AE}" destId="{54C919D4-150F-43AF-8798-EE015F98B006}" srcOrd="1" destOrd="0" parTransId="{0AC73909-EDDD-47B7-A848-C7E068C42526}" sibTransId="{D5FF8708-A5C4-4C63-B281-E9B99BB7CE86}"/>
    <dgm:cxn modelId="{93DE5669-23F5-412A-9DC7-B8D65706AFD1}" type="presParOf" srcId="{A77F29E7-E38E-49E3-A393-16733F459ADA}" destId="{4F03EA6D-F9F6-40CC-B7A5-87BF7E8A3DAF}" srcOrd="0" destOrd="0" presId="urn:microsoft.com/office/officeart/2008/layout/VerticalCurvedList"/>
    <dgm:cxn modelId="{4F42044A-D0FE-4F83-BF8B-36B1D007C089}" type="presParOf" srcId="{4F03EA6D-F9F6-40CC-B7A5-87BF7E8A3DAF}" destId="{26704CFB-E078-4CCF-B1C3-7BFB2DC53B79}" srcOrd="0" destOrd="0" presId="urn:microsoft.com/office/officeart/2008/layout/VerticalCurvedList"/>
    <dgm:cxn modelId="{89F00A54-9722-4365-9E83-679C932C9DD8}" type="presParOf" srcId="{26704CFB-E078-4CCF-B1C3-7BFB2DC53B79}" destId="{3850248A-185F-47E1-962A-507F64D6B084}" srcOrd="0" destOrd="0" presId="urn:microsoft.com/office/officeart/2008/layout/VerticalCurvedList"/>
    <dgm:cxn modelId="{30844FEE-5BA7-4A10-84E3-B9FBF982533E}" type="presParOf" srcId="{26704CFB-E078-4CCF-B1C3-7BFB2DC53B79}" destId="{DB02AE13-A72A-4E4B-87B6-C583AE419036}" srcOrd="1" destOrd="0" presId="urn:microsoft.com/office/officeart/2008/layout/VerticalCurvedList"/>
    <dgm:cxn modelId="{D12FE574-C328-4FB2-8C8E-0316C60432CE}" type="presParOf" srcId="{26704CFB-E078-4CCF-B1C3-7BFB2DC53B79}" destId="{5EBFB4F6-897C-4BA7-86B8-0CBEF7CC0061}" srcOrd="2" destOrd="0" presId="urn:microsoft.com/office/officeart/2008/layout/VerticalCurvedList"/>
    <dgm:cxn modelId="{AB618B66-3D73-472C-A855-83D032BF4CC6}" type="presParOf" srcId="{26704CFB-E078-4CCF-B1C3-7BFB2DC53B79}" destId="{CE457CA1-E330-42F1-BAF1-CDFEF8B5A503}" srcOrd="3" destOrd="0" presId="urn:microsoft.com/office/officeart/2008/layout/VerticalCurvedList"/>
    <dgm:cxn modelId="{EF4740F6-F906-4161-B961-BD5E8DD23BA3}" type="presParOf" srcId="{4F03EA6D-F9F6-40CC-B7A5-87BF7E8A3DAF}" destId="{A1148342-D64A-42A9-A14C-3C7FCBD7C650}" srcOrd="1" destOrd="0" presId="urn:microsoft.com/office/officeart/2008/layout/VerticalCurvedList"/>
    <dgm:cxn modelId="{0BC1B344-E414-4483-8FDB-B96AE37F4E51}" type="presParOf" srcId="{4F03EA6D-F9F6-40CC-B7A5-87BF7E8A3DAF}" destId="{91826104-8662-4E18-9998-BE198909E260}" srcOrd="2" destOrd="0" presId="urn:microsoft.com/office/officeart/2008/layout/VerticalCurvedList"/>
    <dgm:cxn modelId="{13DF6DE3-BB88-458D-BD08-5CD10EDC7DF6}" type="presParOf" srcId="{91826104-8662-4E18-9998-BE198909E260}" destId="{0238FECA-DCAE-4A50-9738-F9E694E214F6}" srcOrd="0" destOrd="0" presId="urn:microsoft.com/office/officeart/2008/layout/VerticalCurvedList"/>
    <dgm:cxn modelId="{C69691F5-8A8D-4915-AAA7-BCC1B09A5BDD}" type="presParOf" srcId="{4F03EA6D-F9F6-40CC-B7A5-87BF7E8A3DAF}" destId="{E6BEFBCA-FDF5-49B3-ACB0-45E15BC3261A}" srcOrd="3" destOrd="0" presId="urn:microsoft.com/office/officeart/2008/layout/VerticalCurvedList"/>
    <dgm:cxn modelId="{3AC96EE6-FAD0-43E9-AABB-00C39F6967BC}" type="presParOf" srcId="{4F03EA6D-F9F6-40CC-B7A5-87BF7E8A3DAF}" destId="{6F641451-FD87-4AFB-897B-CF7E097A7939}" srcOrd="4" destOrd="0" presId="urn:microsoft.com/office/officeart/2008/layout/VerticalCurvedList"/>
    <dgm:cxn modelId="{1E8C11B7-14EE-4F15-864D-8B748BC74B23}" type="presParOf" srcId="{6F641451-FD87-4AFB-897B-CF7E097A7939}" destId="{CD8878E1-3617-47B1-8B4D-8BE3186A9566}" srcOrd="0" destOrd="0" presId="urn:microsoft.com/office/officeart/2008/layout/VerticalCurvedList"/>
    <dgm:cxn modelId="{2BEADD2A-C03A-4F6C-9983-58E4B556BE30}" type="presParOf" srcId="{4F03EA6D-F9F6-40CC-B7A5-87BF7E8A3DAF}" destId="{CA11B926-66DC-406E-B889-A16D8362A7DA}" srcOrd="5" destOrd="0" presId="urn:microsoft.com/office/officeart/2008/layout/VerticalCurvedList"/>
    <dgm:cxn modelId="{AE6C9DC6-C65E-4BC4-889E-42C608584D6A}" type="presParOf" srcId="{4F03EA6D-F9F6-40CC-B7A5-87BF7E8A3DAF}" destId="{5BD1CB55-87DE-45B4-9E87-4F4BD94FE54B}" srcOrd="6" destOrd="0" presId="urn:microsoft.com/office/officeart/2008/layout/VerticalCurvedList"/>
    <dgm:cxn modelId="{462D203C-540A-4B3A-8BED-354FC6A9BC88}" type="presParOf" srcId="{5BD1CB55-87DE-45B4-9E87-4F4BD94FE54B}" destId="{72B3E37E-7B1D-43AC-80C4-10A90348364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2AE13-A72A-4E4B-87B6-C583AE419036}">
      <dsp:nvSpPr>
        <dsp:cNvPr id="0" name=""/>
        <dsp:cNvSpPr/>
      </dsp:nvSpPr>
      <dsp:spPr>
        <a:xfrm>
          <a:off x="-3581015" y="-550356"/>
          <a:ext cx="4269065" cy="4269065"/>
        </a:xfrm>
        <a:prstGeom prst="blockArc">
          <a:avLst>
            <a:gd name="adj1" fmla="val 18900000"/>
            <a:gd name="adj2" fmla="val 2700000"/>
            <a:gd name="adj3" fmla="val 506"/>
          </a:avLst>
        </a:pr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48342-D64A-42A9-A14C-3C7FCBD7C650}">
      <dsp:nvSpPr>
        <dsp:cNvPr id="0" name=""/>
        <dsp:cNvSpPr/>
      </dsp:nvSpPr>
      <dsp:spPr>
        <a:xfrm>
          <a:off x="442449" y="316835"/>
          <a:ext cx="7202864" cy="633670"/>
        </a:xfrm>
        <a:prstGeom prst="rect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976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Roboto Medium"/>
            </a:rPr>
            <a:t>Основная задача: </a:t>
          </a:r>
          <a:r>
            <a:rPr lang="ru-RU" sz="1800" kern="1200" dirty="0" smtClean="0"/>
            <a:t>создание ракеты-носителя (РН) для…</a:t>
          </a:r>
          <a:endParaRPr lang="ru-RU" sz="1800" kern="1200" dirty="0"/>
        </a:p>
      </dsp:txBody>
      <dsp:txXfrm>
        <a:off x="442449" y="316835"/>
        <a:ext cx="7202864" cy="633670"/>
      </dsp:txXfrm>
    </dsp:sp>
    <dsp:sp modelId="{0238FECA-DCAE-4A50-9738-F9E694E214F6}">
      <dsp:nvSpPr>
        <dsp:cNvPr id="0" name=""/>
        <dsp:cNvSpPr/>
      </dsp:nvSpPr>
      <dsp:spPr>
        <a:xfrm>
          <a:off x="46405" y="237626"/>
          <a:ext cx="792087" cy="7920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EFBCA-FDF5-49B3-ACB0-45E15BC3261A}">
      <dsp:nvSpPr>
        <dsp:cNvPr id="0" name=""/>
        <dsp:cNvSpPr/>
      </dsp:nvSpPr>
      <dsp:spPr>
        <a:xfrm>
          <a:off x="672788" y="1161730"/>
          <a:ext cx="6972525" cy="844891"/>
        </a:xfrm>
        <a:prstGeom prst="rect">
          <a:avLst/>
        </a:prstGeom>
        <a:solidFill>
          <a:schemeClr val="accent4">
            <a:shade val="50000"/>
            <a:hueOff val="-139623"/>
            <a:satOff val="-4225"/>
            <a:lumOff val="277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976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Создание системы, обеспечивающей поиск приземлившейся конструкции РН в условиях отсутствия прямой видимости на удалении до 1 км от точки старта </a:t>
          </a:r>
          <a:endParaRPr lang="ru-RU" sz="1800" kern="1200" dirty="0"/>
        </a:p>
      </dsp:txBody>
      <dsp:txXfrm>
        <a:off x="672788" y="1161730"/>
        <a:ext cx="6972525" cy="844891"/>
      </dsp:txXfrm>
    </dsp:sp>
    <dsp:sp modelId="{CD8878E1-3617-47B1-8B4D-8BE3186A9566}">
      <dsp:nvSpPr>
        <dsp:cNvPr id="0" name=""/>
        <dsp:cNvSpPr/>
      </dsp:nvSpPr>
      <dsp:spPr>
        <a:xfrm>
          <a:off x="276744" y="1188131"/>
          <a:ext cx="792087" cy="7920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50000"/>
              <a:hueOff val="-139623"/>
              <a:satOff val="-4225"/>
              <a:lumOff val="277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1B926-66DC-406E-B889-A16D8362A7DA}">
      <dsp:nvSpPr>
        <dsp:cNvPr id="0" name=""/>
        <dsp:cNvSpPr/>
      </dsp:nvSpPr>
      <dsp:spPr>
        <a:xfrm>
          <a:off x="442449" y="2182642"/>
          <a:ext cx="7202864" cy="704077"/>
        </a:xfrm>
        <a:prstGeom prst="rect">
          <a:avLst/>
        </a:prstGeom>
        <a:solidFill>
          <a:schemeClr val="accent4">
            <a:shade val="50000"/>
            <a:hueOff val="-139623"/>
            <a:satOff val="-4225"/>
            <a:lumOff val="277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976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Roboto" panose="02000000000000000000"/>
            </a:rPr>
            <a:t>C</a:t>
          </a:r>
          <a:r>
            <a:rPr lang="ru-RU" sz="1800" kern="1200" dirty="0" err="1" smtClean="0"/>
            <a:t>оздание</a:t>
          </a:r>
          <a:r>
            <a:rPr lang="ru-RU" sz="1800" kern="1200" dirty="0" smtClean="0"/>
            <a:t> системы, обеспечивающей траекторные измерения в ходе полета РН от момента старта до момента приземления</a:t>
          </a:r>
          <a:endParaRPr lang="ru-RU" sz="1800" kern="1200" dirty="0"/>
        </a:p>
      </dsp:txBody>
      <dsp:txXfrm>
        <a:off x="442449" y="2182642"/>
        <a:ext cx="7202864" cy="704077"/>
      </dsp:txXfrm>
    </dsp:sp>
    <dsp:sp modelId="{72B3E37E-7B1D-43AC-80C4-10A90348364C}">
      <dsp:nvSpPr>
        <dsp:cNvPr id="0" name=""/>
        <dsp:cNvSpPr/>
      </dsp:nvSpPr>
      <dsp:spPr>
        <a:xfrm>
          <a:off x="46405" y="2138637"/>
          <a:ext cx="792087" cy="7920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50000"/>
              <a:hueOff val="-139623"/>
              <a:satOff val="-4225"/>
              <a:lumOff val="277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5517-C778-486D-9D7B-F0CC33411F18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43D-8FD5-4335-8CF7-536EC69BB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57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5517-C778-486D-9D7B-F0CC33411F18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43D-8FD5-4335-8CF7-536EC69BB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33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5517-C778-486D-9D7B-F0CC33411F18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43D-8FD5-4335-8CF7-536EC69BB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2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5517-C778-486D-9D7B-F0CC33411F18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43D-8FD5-4335-8CF7-536EC69BB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0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5517-C778-486D-9D7B-F0CC33411F18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43D-8FD5-4335-8CF7-536EC69BB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52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5517-C778-486D-9D7B-F0CC33411F18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43D-8FD5-4335-8CF7-536EC69BB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40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5517-C778-486D-9D7B-F0CC33411F18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43D-8FD5-4335-8CF7-536EC69BB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20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5517-C778-486D-9D7B-F0CC33411F18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43D-8FD5-4335-8CF7-536EC69BB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65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5517-C778-486D-9D7B-F0CC33411F18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43D-8FD5-4335-8CF7-536EC69BB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37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5517-C778-486D-9D7B-F0CC33411F18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43D-8FD5-4335-8CF7-536EC69BB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72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5517-C778-486D-9D7B-F0CC33411F18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43D-8FD5-4335-8CF7-536EC69BB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62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85517-C778-486D-9D7B-F0CC33411F18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543D-8FD5-4335-8CF7-536EC69BB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6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/>
          <p:cNvSpPr/>
          <p:nvPr/>
        </p:nvSpPr>
        <p:spPr>
          <a:xfrm rot="10800000" flipH="1">
            <a:off x="-6303" y="-20537"/>
            <a:ext cx="5436096" cy="1988452"/>
          </a:xfrm>
          <a:prstGeom prst="rtTriangle">
            <a:avLst/>
          </a:prstGeom>
          <a:solidFill>
            <a:srgbClr val="161D69"/>
          </a:solidFill>
          <a:ln>
            <a:solidFill>
              <a:srgbClr val="161D69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ый треугольник 5"/>
          <p:cNvSpPr/>
          <p:nvPr/>
        </p:nvSpPr>
        <p:spPr>
          <a:xfrm rot="16200000">
            <a:off x="3192181" y="-852428"/>
            <a:ext cx="5143499" cy="6848355"/>
          </a:xfrm>
          <a:prstGeom prst="rtTriangle">
            <a:avLst/>
          </a:prstGeom>
          <a:solidFill>
            <a:srgbClr val="283593"/>
          </a:solidFill>
          <a:ln>
            <a:solidFill>
              <a:srgbClr val="283593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ый треугольник 4"/>
          <p:cNvSpPr/>
          <p:nvPr/>
        </p:nvSpPr>
        <p:spPr>
          <a:xfrm>
            <a:off x="0" y="7234"/>
            <a:ext cx="8784468" cy="5136266"/>
          </a:xfrm>
          <a:prstGeom prst="rtTriangle">
            <a:avLst/>
          </a:prstGeom>
          <a:solidFill>
            <a:srgbClr val="161D69"/>
          </a:solidFill>
          <a:ln>
            <a:solidFill>
              <a:srgbClr val="161D69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6303" y="1444426"/>
            <a:ext cx="2814107" cy="1102519"/>
          </a:xfrm>
        </p:spPr>
        <p:txBody>
          <a:bodyPr>
            <a:normAutofit fontScale="90000"/>
          </a:bodyPr>
          <a:lstStyle/>
          <a:p>
            <a:pPr algn="just"/>
            <a:r>
              <a:rPr lang="ru-RU" dirty="0">
                <a:solidFill>
                  <a:srgbClr val="E8EAF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Проект РН</a:t>
            </a:r>
            <a:endParaRPr lang="ru-RU" dirty="0">
              <a:solidFill>
                <a:srgbClr val="E8EAF6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6130" y="4587974"/>
            <a:ext cx="7524328" cy="555526"/>
          </a:xfrm>
        </p:spPr>
        <p:txBody>
          <a:bodyPr>
            <a:noAutofit/>
          </a:bodyPr>
          <a:lstStyle/>
          <a:p>
            <a:pPr algn="l"/>
            <a:endParaRPr lang="ru-RU" sz="1400" dirty="0" smtClean="0">
              <a:solidFill>
                <a:srgbClr val="E8EAF6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5228" y="2283718"/>
            <a:ext cx="39767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 smtClean="0">
                <a:solidFill>
                  <a:srgbClr val="E8EAF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команды </a:t>
            </a:r>
            <a:r>
              <a:rPr lang="ru-RU" sz="2000" dirty="0" smtClean="0">
                <a:solidFill>
                  <a:srgbClr val="E8EAF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«ХЗ»</a:t>
            </a:r>
            <a:endParaRPr lang="ru-RU" sz="2000" dirty="0">
              <a:solidFill>
                <a:srgbClr val="E8EAF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02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2" grpId="0"/>
      <p:bldP spid="3" grpId="0" build="allAtOnce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951570"/>
            <a:ext cx="2412268" cy="3600400"/>
          </a:xfrm>
          <a:prstGeom prst="rect">
            <a:avLst/>
          </a:prstGeom>
          <a:solidFill>
            <a:srgbClr val="ECEFF1"/>
          </a:solidFill>
          <a:ln w="9525">
            <a:solidFill>
              <a:srgbClr val="42424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951570"/>
            <a:ext cx="2412268" cy="540060"/>
          </a:xfrm>
          <a:prstGeom prst="rect">
            <a:avLst/>
          </a:prstGeom>
          <a:solidFill>
            <a:srgbClr val="757575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1167594"/>
            <a:ext cx="468052" cy="540060"/>
          </a:xfrm>
          <a:prstGeom prst="rect">
            <a:avLst/>
          </a:prstGeom>
          <a:solidFill>
            <a:schemeClr val="bg1"/>
          </a:solidFill>
          <a:ln w="3175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971600" y="1425078"/>
            <a:ext cx="1447310" cy="0"/>
          </a:xfrm>
          <a:prstGeom prst="line">
            <a:avLst/>
          </a:prstGeom>
          <a:ln w="9525">
            <a:solidFill>
              <a:srgbClr val="424242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971600" y="1779662"/>
            <a:ext cx="1447310" cy="0"/>
          </a:xfrm>
          <a:prstGeom prst="line">
            <a:avLst/>
          </a:prstGeom>
          <a:ln w="6350">
            <a:solidFill>
              <a:srgbClr val="424242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971600" y="3111810"/>
            <a:ext cx="1447310" cy="0"/>
          </a:xfrm>
          <a:prstGeom prst="line">
            <a:avLst/>
          </a:prstGeom>
          <a:ln w="6350">
            <a:solidFill>
              <a:srgbClr val="424242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Подзаголовок 2"/>
          <p:cNvSpPr txBox="1">
            <a:spLocks/>
          </p:cNvSpPr>
          <p:nvPr/>
        </p:nvSpPr>
        <p:spPr>
          <a:xfrm>
            <a:off x="964300" y="1023578"/>
            <a:ext cx="1447460" cy="4015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50" dirty="0" smtClean="0">
                <a:solidFill>
                  <a:srgbClr val="E8EAF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Краснов </a:t>
            </a:r>
            <a:r>
              <a:rPr lang="ru-RU" sz="1050" dirty="0" err="1" smtClean="0">
                <a:solidFill>
                  <a:srgbClr val="E8EAF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Алексадр</a:t>
            </a:r>
            <a:r>
              <a:rPr lang="ru-RU" sz="1050" dirty="0" smtClean="0">
                <a:solidFill>
                  <a:srgbClr val="E8EAF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Сергеевич</a:t>
            </a:r>
          </a:p>
        </p:txBody>
      </p:sp>
      <p:sp>
        <p:nvSpPr>
          <p:cNvPr id="18" name="Подзаголовок 2"/>
          <p:cNvSpPr txBox="1">
            <a:spLocks/>
          </p:cNvSpPr>
          <p:nvPr/>
        </p:nvSpPr>
        <p:spPr>
          <a:xfrm>
            <a:off x="1079612" y="1092858"/>
            <a:ext cx="1447460" cy="1494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800" dirty="0" smtClean="0">
              <a:solidFill>
                <a:srgbClr val="E8EAF6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9" name="Подзаголовок 2"/>
          <p:cNvSpPr txBox="1">
            <a:spLocks/>
          </p:cNvSpPr>
          <p:nvPr/>
        </p:nvSpPr>
        <p:spPr>
          <a:xfrm>
            <a:off x="964300" y="1599642"/>
            <a:ext cx="1447460" cy="1494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b="1" dirty="0" smtClean="0">
                <a:solidFill>
                  <a:srgbClr val="26323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Участник команды</a:t>
            </a:r>
          </a:p>
        </p:txBody>
      </p:sp>
      <p:sp>
        <p:nvSpPr>
          <p:cNvPr id="20" name="Подзаголовок 2"/>
          <p:cNvSpPr txBox="1">
            <a:spLocks/>
          </p:cNvSpPr>
          <p:nvPr/>
        </p:nvSpPr>
        <p:spPr>
          <a:xfrm>
            <a:off x="971600" y="1887674"/>
            <a:ext cx="1440160" cy="11881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b="1" dirty="0" smtClean="0">
                <a:solidFill>
                  <a:srgbClr val="2632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Разработка РН</a:t>
            </a:r>
          </a:p>
          <a:p>
            <a:pPr marL="0" indent="0">
              <a:buNone/>
            </a:pPr>
            <a:r>
              <a:rPr lang="ru-RU" sz="1000" b="1" dirty="0" smtClean="0">
                <a:solidFill>
                  <a:srgbClr val="2632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Создание бортовой электроники</a:t>
            </a:r>
          </a:p>
          <a:p>
            <a:pPr marL="0" indent="0">
              <a:buNone/>
            </a:pPr>
            <a:r>
              <a:rPr lang="ru-RU" sz="1000" b="1" dirty="0" smtClean="0">
                <a:solidFill>
                  <a:srgbClr val="2632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Создание презентации и документации</a:t>
            </a:r>
          </a:p>
          <a:p>
            <a:pPr marL="0" indent="0">
              <a:buNone/>
            </a:pPr>
            <a:r>
              <a:rPr lang="ru-RU" sz="1000" b="1" dirty="0" err="1" smtClean="0">
                <a:solidFill>
                  <a:srgbClr val="2632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Рассчеты</a:t>
            </a:r>
            <a:endParaRPr lang="ru-RU" sz="1000" b="1" dirty="0" smtClean="0">
              <a:solidFill>
                <a:srgbClr val="263238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431540" y="4263938"/>
            <a:ext cx="540060" cy="0"/>
          </a:xfrm>
          <a:prstGeom prst="line">
            <a:avLst/>
          </a:prstGeom>
          <a:ln w="6350">
            <a:solidFill>
              <a:srgbClr val="424242"/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3347864" y="951570"/>
            <a:ext cx="2412268" cy="3600400"/>
          </a:xfrm>
          <a:prstGeom prst="rect">
            <a:avLst/>
          </a:prstGeom>
          <a:solidFill>
            <a:srgbClr val="ECEFF1"/>
          </a:solidFill>
          <a:ln w="9525">
            <a:solidFill>
              <a:srgbClr val="42424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3347864" y="951570"/>
            <a:ext cx="2412268" cy="540060"/>
          </a:xfrm>
          <a:prstGeom prst="rect">
            <a:avLst/>
          </a:prstGeom>
          <a:solidFill>
            <a:srgbClr val="757575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3491880" y="1167594"/>
            <a:ext cx="468052" cy="540060"/>
          </a:xfrm>
          <a:prstGeom prst="rect">
            <a:avLst/>
          </a:prstGeom>
          <a:solidFill>
            <a:schemeClr val="bg1"/>
          </a:solidFill>
          <a:ln w="3175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4067944" y="1425078"/>
            <a:ext cx="1447310" cy="0"/>
          </a:xfrm>
          <a:prstGeom prst="line">
            <a:avLst/>
          </a:prstGeom>
          <a:ln w="9525">
            <a:solidFill>
              <a:srgbClr val="424242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4067944" y="1779662"/>
            <a:ext cx="1447310" cy="0"/>
          </a:xfrm>
          <a:prstGeom prst="line">
            <a:avLst/>
          </a:prstGeom>
          <a:ln w="6350">
            <a:solidFill>
              <a:srgbClr val="424242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4067944" y="3111810"/>
            <a:ext cx="1447310" cy="0"/>
          </a:xfrm>
          <a:prstGeom prst="line">
            <a:avLst/>
          </a:prstGeom>
          <a:ln w="6350">
            <a:solidFill>
              <a:srgbClr val="424242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Подзаголовок 2"/>
          <p:cNvSpPr txBox="1">
            <a:spLocks/>
          </p:cNvSpPr>
          <p:nvPr/>
        </p:nvSpPr>
        <p:spPr>
          <a:xfrm>
            <a:off x="4060644" y="1023578"/>
            <a:ext cx="1447460" cy="4015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50" dirty="0" smtClean="0">
                <a:solidFill>
                  <a:srgbClr val="E8EAF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Краснов </a:t>
            </a:r>
            <a:r>
              <a:rPr lang="ru-RU" sz="1050" dirty="0" err="1" smtClean="0">
                <a:solidFill>
                  <a:srgbClr val="E8EAF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Алексадр</a:t>
            </a:r>
            <a:r>
              <a:rPr lang="ru-RU" sz="1050" dirty="0" smtClean="0">
                <a:solidFill>
                  <a:srgbClr val="E8EAF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Сергеевич</a:t>
            </a:r>
          </a:p>
        </p:txBody>
      </p:sp>
      <p:sp>
        <p:nvSpPr>
          <p:cNvPr id="34" name="Подзаголовок 2"/>
          <p:cNvSpPr txBox="1">
            <a:spLocks/>
          </p:cNvSpPr>
          <p:nvPr/>
        </p:nvSpPr>
        <p:spPr>
          <a:xfrm>
            <a:off x="4175956" y="1092858"/>
            <a:ext cx="1447460" cy="1494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800" dirty="0" smtClean="0">
              <a:solidFill>
                <a:srgbClr val="E8EAF6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5" name="Подзаголовок 2"/>
          <p:cNvSpPr txBox="1">
            <a:spLocks/>
          </p:cNvSpPr>
          <p:nvPr/>
        </p:nvSpPr>
        <p:spPr>
          <a:xfrm>
            <a:off x="4060644" y="1599642"/>
            <a:ext cx="1447460" cy="1494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b="1" dirty="0" smtClean="0">
                <a:solidFill>
                  <a:srgbClr val="26323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Участник команды</a:t>
            </a:r>
          </a:p>
        </p:txBody>
      </p:sp>
      <p:sp>
        <p:nvSpPr>
          <p:cNvPr id="36" name="Подзаголовок 2"/>
          <p:cNvSpPr txBox="1">
            <a:spLocks/>
          </p:cNvSpPr>
          <p:nvPr/>
        </p:nvSpPr>
        <p:spPr>
          <a:xfrm>
            <a:off x="4067944" y="1887674"/>
            <a:ext cx="1440160" cy="11881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b="1" dirty="0" smtClean="0">
                <a:solidFill>
                  <a:srgbClr val="2632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Разработка РН</a:t>
            </a:r>
          </a:p>
          <a:p>
            <a:pPr marL="0" indent="0">
              <a:buNone/>
            </a:pPr>
            <a:r>
              <a:rPr lang="ru-RU" sz="1000" b="1" dirty="0" smtClean="0">
                <a:solidFill>
                  <a:srgbClr val="2632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Создание бортовой электроники</a:t>
            </a:r>
          </a:p>
          <a:p>
            <a:pPr marL="0" indent="0">
              <a:buNone/>
            </a:pPr>
            <a:r>
              <a:rPr lang="ru-RU" sz="1000" b="1" dirty="0" smtClean="0">
                <a:solidFill>
                  <a:srgbClr val="2632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Создание презентации и документации</a:t>
            </a:r>
          </a:p>
          <a:p>
            <a:pPr marL="0" indent="0">
              <a:buNone/>
            </a:pPr>
            <a:r>
              <a:rPr lang="ru-RU" sz="1000" b="1" dirty="0" err="1" smtClean="0">
                <a:solidFill>
                  <a:srgbClr val="2632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Рассчеты</a:t>
            </a:r>
            <a:endParaRPr lang="ru-RU" sz="1000" b="1" dirty="0" smtClean="0">
              <a:solidFill>
                <a:srgbClr val="263238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3527884" y="4263938"/>
            <a:ext cx="540060" cy="0"/>
          </a:xfrm>
          <a:prstGeom prst="line">
            <a:avLst/>
          </a:prstGeom>
          <a:ln w="6350">
            <a:solidFill>
              <a:srgbClr val="424242"/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480212" y="951570"/>
            <a:ext cx="2412268" cy="3600400"/>
          </a:xfrm>
          <a:prstGeom prst="rect">
            <a:avLst/>
          </a:prstGeom>
          <a:solidFill>
            <a:srgbClr val="ECEFF1"/>
          </a:solidFill>
          <a:ln w="9525">
            <a:solidFill>
              <a:srgbClr val="42424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6480212" y="951570"/>
            <a:ext cx="2412268" cy="540060"/>
          </a:xfrm>
          <a:prstGeom prst="rect">
            <a:avLst/>
          </a:prstGeom>
          <a:solidFill>
            <a:srgbClr val="757575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6624228" y="1167594"/>
            <a:ext cx="468052" cy="540060"/>
          </a:xfrm>
          <a:prstGeom prst="rect">
            <a:avLst/>
          </a:prstGeom>
          <a:solidFill>
            <a:schemeClr val="bg1"/>
          </a:solidFill>
          <a:ln w="3175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7200292" y="1425078"/>
            <a:ext cx="1447310" cy="0"/>
          </a:xfrm>
          <a:prstGeom prst="line">
            <a:avLst/>
          </a:prstGeom>
          <a:ln w="9525">
            <a:solidFill>
              <a:srgbClr val="424242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7200292" y="1779662"/>
            <a:ext cx="1447310" cy="0"/>
          </a:xfrm>
          <a:prstGeom prst="line">
            <a:avLst/>
          </a:prstGeom>
          <a:ln w="6350">
            <a:solidFill>
              <a:srgbClr val="424242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7200292" y="3111810"/>
            <a:ext cx="1447310" cy="0"/>
          </a:xfrm>
          <a:prstGeom prst="line">
            <a:avLst/>
          </a:prstGeom>
          <a:ln w="6350">
            <a:solidFill>
              <a:srgbClr val="424242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Подзаголовок 2"/>
          <p:cNvSpPr txBox="1">
            <a:spLocks/>
          </p:cNvSpPr>
          <p:nvPr/>
        </p:nvSpPr>
        <p:spPr>
          <a:xfrm>
            <a:off x="7192992" y="1023578"/>
            <a:ext cx="1447460" cy="4015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50" dirty="0" smtClean="0">
                <a:solidFill>
                  <a:srgbClr val="E8EAF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Краснов </a:t>
            </a:r>
            <a:r>
              <a:rPr lang="ru-RU" sz="1050" dirty="0" err="1" smtClean="0">
                <a:solidFill>
                  <a:srgbClr val="E8EAF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Алексадр</a:t>
            </a:r>
            <a:r>
              <a:rPr lang="ru-RU" sz="1050" dirty="0" smtClean="0">
                <a:solidFill>
                  <a:srgbClr val="E8EAF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Сергеевич</a:t>
            </a:r>
          </a:p>
        </p:txBody>
      </p:sp>
      <p:sp>
        <p:nvSpPr>
          <p:cNvPr id="45" name="Подзаголовок 2"/>
          <p:cNvSpPr txBox="1">
            <a:spLocks/>
          </p:cNvSpPr>
          <p:nvPr/>
        </p:nvSpPr>
        <p:spPr>
          <a:xfrm>
            <a:off x="7308304" y="1092858"/>
            <a:ext cx="1447460" cy="1494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800" dirty="0" smtClean="0">
              <a:solidFill>
                <a:srgbClr val="E8EAF6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6" name="Подзаголовок 2"/>
          <p:cNvSpPr txBox="1">
            <a:spLocks/>
          </p:cNvSpPr>
          <p:nvPr/>
        </p:nvSpPr>
        <p:spPr>
          <a:xfrm>
            <a:off x="7192992" y="1599642"/>
            <a:ext cx="1447460" cy="1494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b="1" dirty="0" smtClean="0">
                <a:solidFill>
                  <a:srgbClr val="26323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Участник команды</a:t>
            </a:r>
          </a:p>
        </p:txBody>
      </p:sp>
      <p:sp>
        <p:nvSpPr>
          <p:cNvPr id="47" name="Подзаголовок 2"/>
          <p:cNvSpPr txBox="1">
            <a:spLocks/>
          </p:cNvSpPr>
          <p:nvPr/>
        </p:nvSpPr>
        <p:spPr>
          <a:xfrm>
            <a:off x="7200292" y="1887674"/>
            <a:ext cx="1440160" cy="11881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b="1" dirty="0" smtClean="0">
                <a:solidFill>
                  <a:srgbClr val="2632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Разработка РН</a:t>
            </a:r>
          </a:p>
          <a:p>
            <a:pPr marL="0" indent="0">
              <a:buNone/>
            </a:pPr>
            <a:r>
              <a:rPr lang="ru-RU" sz="1000" b="1" dirty="0" smtClean="0">
                <a:solidFill>
                  <a:srgbClr val="2632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Создание бортовой электроники</a:t>
            </a:r>
          </a:p>
          <a:p>
            <a:pPr marL="0" indent="0">
              <a:buNone/>
            </a:pPr>
            <a:r>
              <a:rPr lang="ru-RU" sz="1000" b="1" dirty="0" smtClean="0">
                <a:solidFill>
                  <a:srgbClr val="2632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Создание презентации и документации</a:t>
            </a:r>
          </a:p>
          <a:p>
            <a:pPr marL="0" indent="0">
              <a:buNone/>
            </a:pPr>
            <a:r>
              <a:rPr lang="ru-RU" sz="1000" b="1" dirty="0" err="1" smtClean="0">
                <a:solidFill>
                  <a:srgbClr val="2632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Рассчеты</a:t>
            </a:r>
            <a:endParaRPr lang="ru-RU" sz="1000" b="1" dirty="0" smtClean="0">
              <a:solidFill>
                <a:srgbClr val="263238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48" name="Прямая соединительная линия 47"/>
          <p:cNvCxnSpPr/>
          <p:nvPr/>
        </p:nvCxnSpPr>
        <p:spPr>
          <a:xfrm>
            <a:off x="6660232" y="4263938"/>
            <a:ext cx="540060" cy="0"/>
          </a:xfrm>
          <a:prstGeom prst="line">
            <a:avLst/>
          </a:prstGeom>
          <a:ln w="6350">
            <a:solidFill>
              <a:srgbClr val="424242"/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Заголовок 1"/>
          <p:cNvSpPr txBox="1">
            <a:spLocks/>
          </p:cNvSpPr>
          <p:nvPr/>
        </p:nvSpPr>
        <p:spPr>
          <a:xfrm>
            <a:off x="2583650" y="62993"/>
            <a:ext cx="3976700" cy="348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Представление команды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751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" presetClass="exit" presetSubtype="4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2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2" presetClass="exit" presetSubtype="4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8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23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2" presetClass="exit" presetSubtype="4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6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9" grpId="0" animBg="1"/>
      <p:bldP spid="9" grpId="1" animBg="1"/>
      <p:bldP spid="17" grpId="0" build="p"/>
      <p:bldP spid="17" grpId="1" build="allAtOnce"/>
      <p:bldP spid="18" grpId="0"/>
      <p:bldP spid="18" grpId="1"/>
      <p:bldP spid="19" grpId="0"/>
      <p:bldP spid="19" grpId="1"/>
      <p:bldP spid="20" grpId="0"/>
      <p:bldP spid="20" grpId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9" grpId="0"/>
      <p:bldP spid="4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Схема 12"/>
          <p:cNvGraphicFramePr/>
          <p:nvPr>
            <p:extLst>
              <p:ext uri="{D42A27DB-BD31-4B8C-83A1-F6EECF244321}">
                <p14:modId xmlns:p14="http://schemas.microsoft.com/office/powerpoint/2010/main" val="2850172916"/>
              </p:ext>
            </p:extLst>
          </p:nvPr>
        </p:nvGraphicFramePr>
        <p:xfrm>
          <a:off x="723468" y="1203598"/>
          <a:ext cx="7686355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Заголовок 1"/>
          <p:cNvSpPr txBox="1">
            <a:spLocks/>
          </p:cNvSpPr>
          <p:nvPr/>
        </p:nvSpPr>
        <p:spPr>
          <a:xfrm>
            <a:off x="2583650" y="62993"/>
            <a:ext cx="3976700" cy="348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Техническое задание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3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B02AE13-A72A-4E4B-87B6-C583AE4190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graphicEl>
                                              <a:dgm id="{DB02AE13-A72A-4E4B-87B6-C583AE4190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238FECA-DCAE-4A50-9738-F9E694E214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>
                                            <p:graphicEl>
                                              <a:dgm id="{0238FECA-DCAE-4A50-9738-F9E694E214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1148342-D64A-42A9-A14C-3C7FCBD7C6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>
                                            <p:graphicEl>
                                              <a:dgm id="{A1148342-D64A-42A9-A14C-3C7FCBD7C6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D8878E1-3617-47B1-8B4D-8BE3186A95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>
                                            <p:graphicEl>
                                              <a:dgm id="{CD8878E1-3617-47B1-8B4D-8BE3186A95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6BEFBCA-FDF5-49B3-ACB0-45E15BC326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>
                                            <p:graphicEl>
                                              <a:dgm id="{E6BEFBCA-FDF5-49B3-ACB0-45E15BC326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2B3E37E-7B1D-43AC-80C4-10A9034836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graphicEl>
                                              <a:dgm id="{72B3E37E-7B1D-43AC-80C4-10A9034836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A11B926-66DC-406E-B889-A16D8362A7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>
                                            <p:graphicEl>
                                              <a:dgm id="{CA11B926-66DC-406E-B889-A16D8362A7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graphicEl>
                                              <a:dgm id="{DB02AE13-A72A-4E4B-87B6-C583AE4190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B02AE13-A72A-4E4B-87B6-C583AE4190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graphicEl>
                                              <a:dgm id="{0238FECA-DCAE-4A50-9738-F9E694E214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238FECA-DCAE-4A50-9738-F9E694E214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graphicEl>
                                              <a:dgm id="{A1148342-D64A-42A9-A14C-3C7FCBD7C6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1148342-D64A-42A9-A14C-3C7FCBD7C6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>
                                            <p:graphicEl>
                                              <a:dgm id="{CD8878E1-3617-47B1-8B4D-8BE3186A95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D8878E1-3617-47B1-8B4D-8BE3186A95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graphicEl>
                                              <a:dgm id="{E6BEFBCA-FDF5-49B3-ACB0-45E15BC326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6BEFBCA-FDF5-49B3-ACB0-45E15BC326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graphicEl>
                                              <a:dgm id="{72B3E37E-7B1D-43AC-80C4-10A9034836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2B3E37E-7B1D-43AC-80C4-10A9034836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graphicEl>
                                              <a:dgm id="{CA11B926-66DC-406E-B889-A16D8362A7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A11B926-66DC-406E-B889-A16D8362A7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Dgm bld="one"/>
        </p:bldSub>
      </p:bldGraphic>
      <p:bldGraphic spid="13" grpId="1" uiExpand="1">
        <p:bldSub>
          <a:bldDgm bld="one"/>
        </p:bldSub>
      </p:bldGraphic>
      <p:bldP spid="15" grpId="0"/>
      <p:bldP spid="15" grpId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103</Words>
  <Application>Microsoft Office PowerPoint</Application>
  <PresentationFormat>Экран (16:9)</PresentationFormat>
  <Paragraphs>25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1" baseType="lpstr">
      <vt:lpstr>Arial</vt:lpstr>
      <vt:lpstr>Calibri</vt:lpstr>
      <vt:lpstr>Roboto</vt:lpstr>
      <vt:lpstr>Roboto Condensed</vt:lpstr>
      <vt:lpstr>Roboto Condensed Light</vt:lpstr>
      <vt:lpstr>Roboto Light</vt:lpstr>
      <vt:lpstr>Roboto Medium</vt:lpstr>
      <vt:lpstr>Тема Office</vt:lpstr>
      <vt:lpstr>Проект РН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Александр</cp:lastModifiedBy>
  <cp:revision>29</cp:revision>
  <dcterms:created xsi:type="dcterms:W3CDTF">2019-09-26T19:43:13Z</dcterms:created>
  <dcterms:modified xsi:type="dcterms:W3CDTF">2020-02-01T13:49:42Z</dcterms:modified>
</cp:coreProperties>
</file>