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2548E-765C-4936-AA09-DFC7ACE8E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05618"/>
            <a:ext cx="8791575" cy="2387600"/>
          </a:xfrm>
        </p:spPr>
        <p:txBody>
          <a:bodyPr>
            <a:normAutofit/>
          </a:bodyPr>
          <a:lstStyle/>
          <a:p>
            <a:r>
              <a:rPr lang="en-US" sz="6600" dirty="0"/>
              <a:t>Address book</a:t>
            </a:r>
            <a:endParaRPr lang="uk-UA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8F7A86-1D24-4133-B026-2A80B760E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398217" cy="214181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uk-UA" dirty="0"/>
              <a:t>Виконали:</a:t>
            </a:r>
          </a:p>
          <a:p>
            <a:pPr algn="r"/>
            <a:r>
              <a:rPr lang="uk-UA" dirty="0"/>
              <a:t>Библів </a:t>
            </a:r>
            <a:r>
              <a:rPr lang="uk-UA" dirty="0" err="1"/>
              <a:t>богдан</a:t>
            </a:r>
            <a:endParaRPr lang="uk-UA" dirty="0"/>
          </a:p>
          <a:p>
            <a:pPr algn="r"/>
            <a:r>
              <a:rPr lang="uk-UA" dirty="0" err="1"/>
              <a:t>Саакян</a:t>
            </a:r>
            <a:r>
              <a:rPr lang="uk-UA" dirty="0"/>
              <a:t> </a:t>
            </a:r>
            <a:r>
              <a:rPr lang="uk-UA" dirty="0" err="1"/>
              <a:t>нікіта</a:t>
            </a:r>
            <a:endParaRPr lang="uk-UA" dirty="0"/>
          </a:p>
          <a:p>
            <a:pPr algn="r"/>
            <a:r>
              <a:rPr lang="uk-UA" dirty="0"/>
              <a:t>Крикливець </a:t>
            </a:r>
            <a:r>
              <a:rPr lang="uk-UA" dirty="0" err="1"/>
              <a:t>олександр</a:t>
            </a:r>
            <a:endParaRPr lang="uk-UA" dirty="0"/>
          </a:p>
          <a:p>
            <a:pPr algn="r"/>
            <a:r>
              <a:rPr lang="uk-UA" dirty="0"/>
              <a:t>Сорочинський </a:t>
            </a:r>
            <a:r>
              <a:rPr lang="uk-UA" dirty="0" err="1"/>
              <a:t>михайло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585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77DA7-7CD6-42F1-91E5-00ED1DD2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50232"/>
          </a:xfrm>
        </p:spPr>
        <p:txBody>
          <a:bodyPr/>
          <a:lstStyle/>
          <a:p>
            <a:r>
              <a:rPr lang="uk-UA" dirty="0"/>
              <a:t>мета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D6A15E-4455-4585-875E-F283D456A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1459832"/>
            <a:ext cx="9904459" cy="1371599"/>
          </a:xfrm>
        </p:spPr>
        <p:txBody>
          <a:bodyPr>
            <a:normAutofit/>
          </a:bodyPr>
          <a:lstStyle/>
          <a:p>
            <a:r>
              <a:rPr lang="uk-UA" sz="2800" dirty="0"/>
              <a:t>Створити мобільний застосунок, який забезпечує доступ до контактів. </a:t>
            </a:r>
          </a:p>
        </p:txBody>
      </p:sp>
    </p:spTree>
    <p:extLst>
      <p:ext uri="{BB962C8B-B14F-4D97-AF65-F5344CB8AC3E}">
        <p14:creationId xmlns:p14="http://schemas.microsoft.com/office/powerpoint/2010/main" val="411642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FB34CC8-D928-4362-B983-2BDE1A64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165" y="6215"/>
            <a:ext cx="9905955" cy="1545256"/>
          </a:xfrm>
        </p:spPr>
        <p:txBody>
          <a:bodyPr/>
          <a:lstStyle/>
          <a:p>
            <a:r>
              <a:rPr lang="uk-UA" dirty="0"/>
              <a:t>Головний екран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C3683C-DD20-44B5-9B4B-1811E7E1D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8418" y="1573249"/>
            <a:ext cx="9904459" cy="1371599"/>
          </a:xfrm>
        </p:spPr>
        <p:txBody>
          <a:bodyPr/>
          <a:lstStyle/>
          <a:p>
            <a:r>
              <a:rPr lang="uk-UA" dirty="0"/>
              <a:t>Всі дані зберігаються в базі даних </a:t>
            </a:r>
            <a:r>
              <a:rPr lang="en-US" dirty="0"/>
              <a:t>SQLite</a:t>
            </a:r>
            <a:r>
              <a:rPr lang="uk-UA" dirty="0"/>
              <a:t> на пристрої.</a:t>
            </a:r>
          </a:p>
          <a:p>
            <a:r>
              <a:rPr lang="uk-UA" dirty="0"/>
              <a:t>Запустивши застосунок, користувач бачитиме такий екран: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B9610A-1205-4849-AD33-FE1321F3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86" y="725905"/>
            <a:ext cx="2289354" cy="4859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0930D5-55C1-43B4-A9C3-B0C0AAB94E5A}"/>
              </a:ext>
            </a:extLst>
          </p:cNvPr>
          <p:cNvSpPr txBox="1"/>
          <p:nvPr/>
        </p:nvSpPr>
        <p:spPr>
          <a:xfrm>
            <a:off x="8377218" y="5709825"/>
            <a:ext cx="534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Головний екран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DEA06-340A-409C-A4C9-3E003DA2FFF8}"/>
              </a:ext>
            </a:extLst>
          </p:cNvPr>
          <p:cNvSpPr txBox="1"/>
          <p:nvPr/>
        </p:nvSpPr>
        <p:spPr>
          <a:xfrm>
            <a:off x="1138418" y="3808474"/>
            <a:ext cx="666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На головному екрані міститься список уже існуючих контактів та кнопка яка дозволяє додати новий контакт.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895B2-8661-4105-8784-AD7DA95FAD56}"/>
              </a:ext>
            </a:extLst>
          </p:cNvPr>
          <p:cNvSpPr txBox="1"/>
          <p:nvPr/>
        </p:nvSpPr>
        <p:spPr>
          <a:xfrm>
            <a:off x="10726374" y="1948647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Додати новий контакт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ACEFDA4-D0D4-48C6-B3F0-3099109C0282}"/>
              </a:ext>
            </a:extLst>
          </p:cNvPr>
          <p:cNvCxnSpPr/>
          <p:nvPr/>
        </p:nvCxnSpPr>
        <p:spPr>
          <a:xfrm flipH="1" flipV="1">
            <a:off x="10102788" y="1873187"/>
            <a:ext cx="623586" cy="36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6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005FC-E232-48A2-84D5-8BA90DA49B78}"/>
              </a:ext>
            </a:extLst>
          </p:cNvPr>
          <p:cNvSpPr txBox="1"/>
          <p:nvPr/>
        </p:nvSpPr>
        <p:spPr>
          <a:xfrm>
            <a:off x="1620253" y="1814438"/>
            <a:ext cx="7363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Натиснувши кнопку «+» користувач переходить на екран для </a:t>
            </a:r>
            <a:r>
              <a:rPr lang="uk-UA" sz="2000" dirty="0" err="1"/>
              <a:t>довання</a:t>
            </a:r>
            <a:r>
              <a:rPr lang="uk-UA" sz="2000" dirty="0"/>
              <a:t> нового користувача.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70B301-8099-462B-84B9-9C7C4949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79" y="689811"/>
            <a:ext cx="2449028" cy="5198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741A4-2A36-4F1C-89DE-2C6CE8F710EB}"/>
              </a:ext>
            </a:extLst>
          </p:cNvPr>
          <p:cNvSpPr txBox="1"/>
          <p:nvPr/>
        </p:nvSpPr>
        <p:spPr>
          <a:xfrm>
            <a:off x="1620253" y="34290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Після</a:t>
            </a:r>
            <a:r>
              <a:rPr lang="ru-RU" sz="2000" dirty="0"/>
              <a:t> </a:t>
            </a:r>
            <a:r>
              <a:rPr lang="ru-RU" sz="2000" dirty="0" err="1"/>
              <a:t>завершення</a:t>
            </a:r>
            <a:r>
              <a:rPr lang="ru-RU" sz="2000" dirty="0"/>
              <a:t> </a:t>
            </a:r>
            <a:r>
              <a:rPr lang="ru-RU" sz="2000" dirty="0" err="1"/>
              <a:t>введення</a:t>
            </a:r>
            <a:r>
              <a:rPr lang="ru-RU" sz="2000" dirty="0"/>
              <a:t> </a:t>
            </a:r>
            <a:r>
              <a:rPr lang="ru-RU" sz="2000" dirty="0" err="1"/>
              <a:t>інформації</a:t>
            </a:r>
            <a:r>
              <a:rPr lang="ru-RU" sz="2000" dirty="0"/>
              <a:t> і </a:t>
            </a:r>
            <a:r>
              <a:rPr lang="ru-RU" sz="2000" dirty="0" err="1"/>
              <a:t>натиснення</a:t>
            </a:r>
            <a:r>
              <a:rPr lang="ru-RU" sz="2000" dirty="0"/>
              <a:t> кнопки</a:t>
            </a:r>
          </a:p>
          <a:p>
            <a:r>
              <a:rPr lang="ru-RU" sz="2000" dirty="0" err="1"/>
              <a:t>збереження</a:t>
            </a:r>
            <a:r>
              <a:rPr lang="ru-RU" sz="2000" dirty="0"/>
              <a:t>, контакт </a:t>
            </a:r>
            <a:r>
              <a:rPr lang="ru-RU" sz="2000" dirty="0" err="1"/>
              <a:t>зберігається</a:t>
            </a:r>
            <a:r>
              <a:rPr lang="ru-RU" sz="2000" dirty="0"/>
              <a:t> в базу </a:t>
            </a:r>
            <a:r>
              <a:rPr lang="ru-RU" sz="2000" dirty="0" err="1"/>
              <a:t>даних</a:t>
            </a:r>
            <a:r>
              <a:rPr lang="ru-RU" sz="2000" dirty="0"/>
              <a:t>, а </a:t>
            </a:r>
            <a:r>
              <a:rPr lang="ru-RU" sz="2000" dirty="0" err="1"/>
              <a:t>застосунок</a:t>
            </a:r>
            <a:r>
              <a:rPr lang="ru-RU" sz="2000" dirty="0"/>
              <a:t> </a:t>
            </a:r>
            <a:r>
              <a:rPr lang="ru-RU" sz="2000" dirty="0" err="1"/>
              <a:t>повертається</a:t>
            </a:r>
            <a:r>
              <a:rPr lang="ru-RU" sz="2000" dirty="0"/>
              <a:t> до головного </a:t>
            </a:r>
            <a:r>
              <a:rPr lang="ru-RU" sz="2000" dirty="0" err="1"/>
              <a:t>вікна</a:t>
            </a:r>
            <a:r>
              <a:rPr lang="ru-RU" sz="2000" dirty="0"/>
              <a:t>.</a:t>
            </a:r>
            <a:endParaRPr lang="uk-UA" sz="2000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666C020-B030-4048-84C1-5141DB21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68" y="168477"/>
            <a:ext cx="9905998" cy="1478570"/>
          </a:xfrm>
        </p:spPr>
        <p:txBody>
          <a:bodyPr/>
          <a:lstStyle/>
          <a:p>
            <a:r>
              <a:rPr lang="uk-UA" dirty="0"/>
              <a:t>Додавання нового контакту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C8EB6DD-D916-467D-ADB7-F6A1C8835F3E}"/>
              </a:ext>
            </a:extLst>
          </p:cNvPr>
          <p:cNvCxnSpPr/>
          <p:nvPr/>
        </p:nvCxnSpPr>
        <p:spPr>
          <a:xfrm>
            <a:off x="8451542" y="3986074"/>
            <a:ext cx="843378" cy="71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77552-386D-4F8F-810E-D9637416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792" y="0"/>
            <a:ext cx="9905998" cy="1478570"/>
          </a:xfrm>
        </p:spPr>
        <p:txBody>
          <a:bodyPr/>
          <a:lstStyle/>
          <a:p>
            <a:r>
              <a:rPr lang="uk-UA" dirty="0"/>
              <a:t>Перегляд контакту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16165C-A325-44AB-9DD2-7C5EBC77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0" y="596254"/>
            <a:ext cx="2534060" cy="5379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28EC9-D708-4D10-B461-910FFA2B2AEE}"/>
              </a:ext>
            </a:extLst>
          </p:cNvPr>
          <p:cNvSpPr txBox="1"/>
          <p:nvPr/>
        </p:nvSpPr>
        <p:spPr>
          <a:xfrm>
            <a:off x="1411705" y="1478570"/>
            <a:ext cx="630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/>
              <a:t>Натиснувши на певний контакт на головному екрані користувач потрапляє на екран, де відображається детальна інформація про нього</a:t>
            </a:r>
            <a:r>
              <a:rPr lang="uk-UA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54275-465D-459A-9ACB-99B45DC34751}"/>
              </a:ext>
            </a:extLst>
          </p:cNvPr>
          <p:cNvSpPr txBox="1"/>
          <p:nvPr/>
        </p:nvSpPr>
        <p:spPr>
          <a:xfrm>
            <a:off x="1411705" y="2824304"/>
            <a:ext cx="495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Контакт можна редагувати або видалити.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AA745-55D3-4D7E-86A1-A88F0D61D65D}"/>
              </a:ext>
            </a:extLst>
          </p:cNvPr>
          <p:cNvSpPr txBox="1"/>
          <p:nvPr/>
        </p:nvSpPr>
        <p:spPr>
          <a:xfrm>
            <a:off x="5951621" y="4379495"/>
            <a:ext cx="210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Зберегти зміни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1DBC8-3E80-44E0-9B0B-1D11DA65F510}"/>
              </a:ext>
            </a:extLst>
          </p:cNvPr>
          <p:cNvSpPr txBox="1"/>
          <p:nvPr/>
        </p:nvSpPr>
        <p:spPr>
          <a:xfrm>
            <a:off x="6288505" y="4977467"/>
            <a:ext cx="176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Видалити 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A9E2876-784F-4D85-8A6D-EAFBC77409A2}"/>
              </a:ext>
            </a:extLst>
          </p:cNvPr>
          <p:cNvCxnSpPr>
            <a:cxnSpLocks/>
          </p:cNvCxnSpPr>
          <p:nvPr/>
        </p:nvCxnSpPr>
        <p:spPr>
          <a:xfrm>
            <a:off x="7716253" y="4579551"/>
            <a:ext cx="1540042" cy="94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0121DF8-9A4D-4090-BD23-D33899C696D5}"/>
              </a:ext>
            </a:extLst>
          </p:cNvPr>
          <p:cNvCxnSpPr>
            <a:cxnSpLocks/>
          </p:cNvCxnSpPr>
          <p:nvPr/>
        </p:nvCxnSpPr>
        <p:spPr>
          <a:xfrm flipV="1">
            <a:off x="7585413" y="4978563"/>
            <a:ext cx="1636295" cy="198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33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8EB9-99C2-4A8B-8026-BB5EEFF6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045" y="0"/>
            <a:ext cx="9905998" cy="1478570"/>
          </a:xfrm>
        </p:spPr>
        <p:txBody>
          <a:bodyPr/>
          <a:lstStyle/>
          <a:p>
            <a:r>
              <a:rPr lang="uk-UA" dirty="0"/>
              <a:t>Видалення контакту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48FC3-73D8-4F0D-B5EA-50A61EA6C573}"/>
              </a:ext>
            </a:extLst>
          </p:cNvPr>
          <p:cNvSpPr txBox="1"/>
          <p:nvPr/>
        </p:nvSpPr>
        <p:spPr>
          <a:xfrm>
            <a:off x="1507957" y="1350233"/>
            <a:ext cx="7106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/>
              <a:t>Під час перегляду детальної інформації про контакт є можливість видалити контакт, натиснувши відповідну кнопку на панелі дій. В результаті відкривається діалогове вікно для підтвердження видалення контакту. Якщо натиснути кнопку </a:t>
            </a:r>
            <a:r>
              <a:rPr lang="en-US" sz="2000" dirty="0"/>
              <a:t>OK, </a:t>
            </a:r>
            <a:r>
              <a:rPr lang="uk-UA" sz="2000" dirty="0"/>
              <a:t>контакт буде видалений з бази даних, а в застосунку відкриється оновлений список контактів</a:t>
            </a:r>
            <a:r>
              <a:rPr lang="uk-UA" sz="2000"/>
              <a:t>. </a:t>
            </a:r>
            <a:endParaRPr lang="uk-UA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F4C824-0BCA-4293-84E4-B8CECA57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051" y="739285"/>
            <a:ext cx="2529904" cy="53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5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9E9DE-327D-4337-AABA-DB00CC05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563" y="2349663"/>
            <a:ext cx="9905998" cy="1478570"/>
          </a:xfrm>
        </p:spPr>
        <p:txBody>
          <a:bodyPr>
            <a:normAutofit/>
          </a:bodyPr>
          <a:lstStyle/>
          <a:p>
            <a:r>
              <a:rPr lang="uk-UA" sz="8000" dirty="0"/>
              <a:t>Дякуємо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529068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35</TotalTime>
  <Words>186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Tw Cen MT</vt:lpstr>
      <vt:lpstr>Контур</vt:lpstr>
      <vt:lpstr>Address book</vt:lpstr>
      <vt:lpstr>мета</vt:lpstr>
      <vt:lpstr>Головний екран</vt:lpstr>
      <vt:lpstr>Додавання нового контакту</vt:lpstr>
      <vt:lpstr>Перегляд контакту</vt:lpstr>
      <vt:lpstr>Видалення контакту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 book</dc:title>
  <dc:creator>Бодя Библів</dc:creator>
  <cp:lastModifiedBy>Бодя Библів</cp:lastModifiedBy>
  <cp:revision>9</cp:revision>
  <dcterms:created xsi:type="dcterms:W3CDTF">2020-05-27T11:33:49Z</dcterms:created>
  <dcterms:modified xsi:type="dcterms:W3CDTF">2020-05-27T12:15:04Z</dcterms:modified>
</cp:coreProperties>
</file>