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9344DD-8803-4ADA-B172-6AE9E4FC3542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19E7C1-1CBA-4025-8CE9-DDF7949FF3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2331" y="1834060"/>
            <a:ext cx="10363200" cy="1828800"/>
          </a:xfrm>
        </p:spPr>
        <p:txBody>
          <a:bodyPr/>
          <a:lstStyle/>
          <a:p>
            <a:pPr algn="ctr"/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196" y="3657323"/>
            <a:ext cx="11602905" cy="9144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Курсового проекта по дисциплине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/>
              <a:t>Архитектура информационных систем и сетей</a:t>
            </a:r>
            <a:r>
              <a:rPr lang="ru-RU" dirty="0" smtClean="0"/>
              <a:t>»</a:t>
            </a:r>
          </a:p>
          <a:p>
            <a:r>
              <a:rPr lang="ru-RU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215" y="4452188"/>
            <a:ext cx="3783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 Narrow" pitchFamily="34" charset="0"/>
              </a:rPr>
              <a:t>Подготовил:</a:t>
            </a:r>
          </a:p>
          <a:p>
            <a:r>
              <a:rPr lang="ru-RU" sz="2400" dirty="0" smtClean="0">
                <a:latin typeface="Arial Narrow" pitchFamily="34" charset="0"/>
              </a:rPr>
              <a:t>Студент группы ИС/б-42о</a:t>
            </a:r>
          </a:p>
          <a:p>
            <a:r>
              <a:rPr lang="ru-RU" sz="2400" dirty="0" smtClean="0">
                <a:latin typeface="Arial Narrow" pitchFamily="34" charset="0"/>
              </a:rPr>
              <a:t>Лисянский А. И.</a:t>
            </a:r>
            <a:endParaRPr lang="ru-RU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78" y="231371"/>
            <a:ext cx="10911840" cy="1051560"/>
          </a:xfrm>
        </p:spPr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706" y="1611007"/>
            <a:ext cx="10911840" cy="4187952"/>
          </a:xfrm>
        </p:spPr>
        <p:txBody>
          <a:bodyPr/>
          <a:lstStyle/>
          <a:p>
            <a:r>
              <a:rPr lang="ru-RU" dirty="0" smtClean="0"/>
              <a:t>Закрепить знания в области проектирования и настройки локальных вычислительных сетей (ЛВС)</a:t>
            </a:r>
          </a:p>
          <a:p>
            <a:endParaRPr lang="ru-RU" dirty="0" smtClean="0"/>
          </a:p>
          <a:p>
            <a:r>
              <a:rPr lang="ru-RU" dirty="0" smtClean="0"/>
              <a:t>Спроектировать </a:t>
            </a:r>
            <a:r>
              <a:rPr lang="ru-RU" dirty="0" smtClean="0"/>
              <a:t>локальную сеть </a:t>
            </a:r>
            <a:r>
              <a:rPr lang="ru-RU" dirty="0" smtClean="0"/>
              <a:t>офиса компании «</a:t>
            </a:r>
            <a:r>
              <a:rPr lang="en-US" dirty="0" smtClean="0"/>
              <a:t>Gift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Смоделировать </a:t>
            </a:r>
            <a:r>
              <a:rPr lang="ru-RU" dirty="0" smtClean="0"/>
              <a:t>проектируемую сеть в </a:t>
            </a:r>
            <a:r>
              <a:rPr lang="ru-RU" dirty="0" smtClean="0"/>
              <a:t>симуляторе построения сетей </a:t>
            </a:r>
            <a:r>
              <a:rPr lang="en-US" dirty="0" smtClean="0"/>
              <a:t>Cisco Packet Tracer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0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155" y="235523"/>
            <a:ext cx="10515600" cy="1325563"/>
          </a:xfrm>
        </p:spPr>
        <p:txBody>
          <a:bodyPr/>
          <a:lstStyle/>
          <a:p>
            <a:r>
              <a:rPr lang="ru-RU" dirty="0" smtClean="0"/>
              <a:t>План </a:t>
            </a:r>
            <a:r>
              <a:rPr lang="ru-RU" dirty="0" smtClean="0"/>
              <a:t>первого этажа здания </a:t>
            </a:r>
            <a:r>
              <a:rPr lang="ru-RU" dirty="0" smtClean="0"/>
              <a:t>разрабатываемой сети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26646"/>
          <a:stretch/>
        </p:blipFill>
        <p:spPr bwMode="auto">
          <a:xfrm rot="5400000">
            <a:off x="4266987" y="-762217"/>
            <a:ext cx="3351936" cy="8258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6073" y="5269462"/>
            <a:ext cx="1075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в проекте 4 этажа здания. Представлять оставшиеся этажи нет смысла представлять, так как они похожи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83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5189" y="65108"/>
            <a:ext cx="5951884" cy="1051560"/>
          </a:xfrm>
        </p:spPr>
        <p:txBody>
          <a:bodyPr/>
          <a:lstStyle/>
          <a:p>
            <a:r>
              <a:rPr lang="ru-RU" dirty="0" smtClean="0"/>
              <a:t>Топология </a:t>
            </a:r>
            <a:r>
              <a:rPr lang="ru-RU" dirty="0" smtClean="0"/>
              <a:t>«Звезда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03" y="1317913"/>
            <a:ext cx="7437871" cy="427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14" y="106680"/>
            <a:ext cx="10911840" cy="1051560"/>
          </a:xfrm>
        </p:spPr>
        <p:txBody>
          <a:bodyPr/>
          <a:lstStyle/>
          <a:p>
            <a:r>
              <a:rPr lang="ru-RU" dirty="0" smtClean="0"/>
              <a:t>Логическая структура сети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79" y="1275627"/>
            <a:ext cx="7473229" cy="4280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2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396" y="550025"/>
            <a:ext cx="1091184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Оборудование, использованное при проектировании</a:t>
            </a:r>
            <a:endParaRPr lang="ru-RU" dirty="0"/>
          </a:p>
        </p:txBody>
      </p:sp>
      <p:pic>
        <p:nvPicPr>
          <p:cNvPr id="1026" name="Picture 2" descr="http://seti-market.ru/published/publicdata/SETIMA33SETIMARKET/attachments/SC/products_pictures/LS_S3328TP_EI_24_en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4" y="2811447"/>
            <a:ext cx="4047936" cy="16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itm-it.ru/image/product/84919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67" y="2811447"/>
            <a:ext cx="4896822" cy="15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978" y="286789"/>
            <a:ext cx="10911840" cy="1051560"/>
          </a:xfrm>
        </p:spPr>
        <p:txBody>
          <a:bodyPr/>
          <a:lstStyle/>
          <a:p>
            <a:r>
              <a:rPr lang="ru-RU" dirty="0" smtClean="0"/>
              <a:t>Схема для </a:t>
            </a:r>
            <a:r>
              <a:rPr lang="en-US" dirty="0" smtClean="0"/>
              <a:t>Cisco </a:t>
            </a:r>
            <a:r>
              <a:rPr lang="en-US" dirty="0" smtClean="0"/>
              <a:t>Packet Tracer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7" y="1564265"/>
            <a:ext cx="10498575" cy="39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142" y="356062"/>
            <a:ext cx="10911840" cy="1051560"/>
          </a:xfrm>
        </p:spPr>
        <p:txBody>
          <a:bodyPr/>
          <a:lstStyle/>
          <a:p>
            <a:r>
              <a:rPr lang="ru-RU" dirty="0" smtClean="0"/>
              <a:t>Выводы по проделанной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1569443"/>
            <a:ext cx="10911840" cy="4187952"/>
          </a:xfrm>
        </p:spPr>
        <p:txBody>
          <a:bodyPr/>
          <a:lstStyle/>
          <a:p>
            <a:r>
              <a:rPr lang="ru-RU" dirty="0" smtClean="0"/>
              <a:t>Была спроектирована и построена </a:t>
            </a:r>
            <a:r>
              <a:rPr lang="ru-RU" dirty="0" smtClean="0"/>
              <a:t>сеть компании </a:t>
            </a:r>
            <a:r>
              <a:rPr lang="ru-RU" dirty="0" smtClean="0"/>
              <a:t>«</a:t>
            </a:r>
            <a:r>
              <a:rPr lang="en-US" dirty="0" smtClean="0"/>
              <a:t>Gift</a:t>
            </a:r>
            <a:r>
              <a:rPr lang="ru-RU" dirty="0" smtClean="0"/>
              <a:t>»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Разработаны </a:t>
            </a:r>
            <a:r>
              <a:rPr lang="ru-RU" dirty="0" smtClean="0"/>
              <a:t>политики безопасности для доступа внутри сетей и в среду </a:t>
            </a:r>
            <a:r>
              <a:rPr lang="en-US" dirty="0" smtClean="0"/>
              <a:t>Internet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Предложено </a:t>
            </a:r>
            <a:r>
              <a:rPr lang="ru-RU" dirty="0" smtClean="0"/>
              <a:t>оборудование(кабель, короб, розетки, коммутаторы, маршрутизаторы и </a:t>
            </a:r>
            <a:r>
              <a:rPr lang="ru-RU" dirty="0" err="1" smtClean="0"/>
              <a:t>тд</a:t>
            </a:r>
            <a:r>
              <a:rPr lang="ru-RU" dirty="0"/>
              <a:t>)</a:t>
            </a:r>
            <a:r>
              <a:rPr lang="ru-RU" dirty="0" smtClean="0"/>
              <a:t> , требуемое для внедрения спроектированной сети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186" y="1512983"/>
            <a:ext cx="10515600" cy="173663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</TotalTime>
  <Words>145</Words>
  <Application>Microsoft Office PowerPoint</Application>
  <PresentationFormat>Произвольный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Презентация</vt:lpstr>
      <vt:lpstr>Цель проекта:</vt:lpstr>
      <vt:lpstr>План первого этажа здания разрабатываемой сети</vt:lpstr>
      <vt:lpstr>Топология «Звезда»</vt:lpstr>
      <vt:lpstr>Логическая структура сети</vt:lpstr>
      <vt:lpstr>Оборудование, использованное при проектировании</vt:lpstr>
      <vt:lpstr>Схема для Cisco Packet Tracer</vt:lpstr>
      <vt:lpstr>Выводы по проделанной работе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Daem On</dc:creator>
  <cp:lastModifiedBy>irina</cp:lastModifiedBy>
  <cp:revision>16</cp:revision>
  <dcterms:created xsi:type="dcterms:W3CDTF">2016-03-31T07:54:20Z</dcterms:created>
  <dcterms:modified xsi:type="dcterms:W3CDTF">2016-03-31T09:39:40Z</dcterms:modified>
</cp:coreProperties>
</file>