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941168"/>
            <a:ext cx="6400800" cy="1270992"/>
          </a:xfrm>
        </p:spPr>
        <p:txBody>
          <a:bodyPr/>
          <a:lstStyle/>
          <a:p>
            <a:pPr algn="r"/>
            <a:r>
              <a:rPr lang="ru-RU" dirty="0" smtClean="0"/>
              <a:t>Выполнил: ст. гр. ИСм-11о</a:t>
            </a:r>
          </a:p>
          <a:p>
            <a:pPr algn="r"/>
            <a:r>
              <a:rPr lang="ru-RU" dirty="0" smtClean="0"/>
              <a:t>Лисянский А. 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2568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irina</cp:lastModifiedBy>
  <cp:revision>2</cp:revision>
  <dcterms:created xsi:type="dcterms:W3CDTF">2017-05-10T03:16:38Z</dcterms:created>
  <dcterms:modified xsi:type="dcterms:W3CDTF">2017-05-10T04:19:37Z</dcterms:modified>
</cp:coreProperties>
</file>