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8280920" cy="1944216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SCHEDULING OF BATCH OPERATIONS – MODEL BASED OPTIMIZATION APPROACH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4797152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Lisyansky</a:t>
            </a:r>
            <a:r>
              <a:rPr lang="en-US" dirty="0" smtClean="0"/>
              <a:t> Alexander IS/m-11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94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605" y="3942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BATCH PROCESS FEATURES</a:t>
            </a:r>
            <a:endParaRPr lang="uk-UA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3149" y="105273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years, continuous operations have been the most prevalent mode in chemical processing. In recent years, however, there has been a renewed interest in batch processes for a variety of reasons. </a:t>
            </a:r>
            <a:endParaRPr lang="uk-UA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7001" y="2708920"/>
            <a:ext cx="81863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manufacture of all chemical products involves three key elements: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dirty="0"/>
              <a:t>process or recipe, which describes the set of chemical and physical steps, required to make product,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dirty="0"/>
              <a:t>plant comprising a set of equipment within which these steps are </a:t>
            </a:r>
            <a:r>
              <a:rPr lang="en-US" sz="2400" dirty="0" smtClean="0"/>
              <a:t>executed,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dirty="0"/>
              <a:t>market, which defines the amounts, timing and qualities of the product, required.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864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18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SCHEDULING PROBLEM</a:t>
            </a:r>
            <a:endParaRPr lang="uk-UA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3732" y="187821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scheduling problem involves three closely linked elements: </a:t>
            </a:r>
            <a:endParaRPr lang="uk-UA" sz="2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2400" dirty="0"/>
              <a:t> Assignment of units and resources to tasks </a:t>
            </a:r>
            <a:endParaRPr lang="uk-UA" sz="2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2400" dirty="0"/>
              <a:t> Sequencing of the tasks assigned to specific units </a:t>
            </a:r>
            <a:endParaRPr lang="uk-UA" sz="2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2400" dirty="0"/>
              <a:t> Determination of the start and stop times for the execution of all tasks.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5009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SOLUTION ALGORITHMS – MODEL-BASED </a:t>
            </a:r>
            <a:r>
              <a:rPr lang="en-US" sz="3600" dirty="0" smtClean="0"/>
              <a:t>OPTIMIZATION</a:t>
            </a:r>
            <a:endParaRPr lang="uk-UA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200329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categories of solution algorithms which have been advanced for the solution of scheduling problems include: </a:t>
            </a:r>
            <a:endParaRPr lang="en-US" sz="2400" dirty="0" smtClean="0"/>
          </a:p>
          <a:p>
            <a:r>
              <a:rPr lang="en-US" sz="2400" dirty="0" smtClean="0"/>
              <a:t>rule-based </a:t>
            </a:r>
            <a:r>
              <a:rPr lang="en-US" sz="2400" dirty="0"/>
              <a:t>dispatching methods, </a:t>
            </a:r>
            <a:endParaRPr lang="en-US" sz="2400" dirty="0" smtClean="0"/>
          </a:p>
          <a:p>
            <a:r>
              <a:rPr lang="en-US" sz="2400" dirty="0" smtClean="0"/>
              <a:t>randomized </a:t>
            </a:r>
            <a:r>
              <a:rPr lang="en-US" sz="2400" dirty="0"/>
              <a:t>search methods, </a:t>
            </a:r>
            <a:endParaRPr lang="en-US" sz="2400" dirty="0" smtClean="0"/>
          </a:p>
          <a:p>
            <a:r>
              <a:rPr lang="en-US" sz="2400" dirty="0" smtClean="0"/>
              <a:t>artificial </a:t>
            </a:r>
            <a:r>
              <a:rPr lang="en-US" sz="2400" dirty="0"/>
              <a:t>intelligence related methods, </a:t>
            </a:r>
            <a:endParaRPr lang="en-US" sz="2400" dirty="0" smtClean="0"/>
          </a:p>
          <a:p>
            <a:r>
              <a:rPr lang="en-US" sz="2400" dirty="0" smtClean="0"/>
              <a:t>simulation approaches,</a:t>
            </a:r>
          </a:p>
          <a:p>
            <a:r>
              <a:rPr lang="en-US" sz="2400" dirty="0" smtClean="0"/>
              <a:t>model-based </a:t>
            </a:r>
            <a:r>
              <a:rPr lang="en-US" sz="2400" dirty="0"/>
              <a:t>optimization methods.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435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7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SOLUTION ALGORITHMS – MODEL-BASED OPTIMIZATION</a:t>
            </a:r>
            <a:endParaRPr lang="uk-UA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12776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Model-based optimization employs a mathematical model of the application as the basis for conducting a systematic search of the solution domain using numerical and logical methods, such as linear programming. The advantage of a model is that it offers a rigorous measure of the quality. However, model formulation may require considerable expertise and the optimization process can be quite computationally intensive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416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/>
          <a:srcRect b="8794"/>
          <a:stretch/>
        </p:blipFill>
        <p:spPr>
          <a:xfrm>
            <a:off x="971601" y="1556792"/>
            <a:ext cx="7416824" cy="40718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867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SOLUTION ALGORITHMS – MODEL-BASED OPTIMIZATION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97110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CONCLUSION</a:t>
            </a:r>
            <a:endParaRPr lang="uk-UA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83276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Production scheduling is of immense importance in </a:t>
            </a:r>
            <a:r>
              <a:rPr lang="en-US" sz="2400" dirty="0" err="1"/>
              <a:t>noncontinuous</a:t>
            </a:r>
            <a:r>
              <a:rPr lang="en-US" sz="2400" dirty="0"/>
              <a:t> processes of the chemical process industry. Application of the scheduling methodology can significantly improve the productivity and cost-effectiveness of batch processes</a:t>
            </a:r>
            <a:endParaRPr lang="uk-UA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1046" y="3236783"/>
            <a:ext cx="8559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advantage of a model-based optimization approach is that it offers a rigorous measure of the quality and the feasibility of any solution that is obtained.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5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0892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Thank you for attention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44740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336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Обычная</vt:lpstr>
      <vt:lpstr>SCHEDULING OF BATCH OPERATIONS – MODEL BASED OPTIMIZATION APPROACH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OF BATCH OPERATIONS – MODEL BASED OPTIMIZATION APPROACH</dc:title>
  <dc:creator>Sasha</dc:creator>
  <cp:lastModifiedBy>irina</cp:lastModifiedBy>
  <cp:revision>3</cp:revision>
  <dcterms:created xsi:type="dcterms:W3CDTF">2017-05-23T06:10:45Z</dcterms:created>
  <dcterms:modified xsi:type="dcterms:W3CDTF">2017-05-23T06:26:21Z</dcterms:modified>
</cp:coreProperties>
</file>