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03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9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0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8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9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9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Product Sales &amp; Returns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Project Summary</a:t>
            </a:r>
          </a:p>
          <a:p>
            <a:r>
              <a:t>By Mohammad Khaja Pasha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</a:t>
            </a:r>
            <a:r>
              <a:rPr dirty="0"/>
              <a:t> an interactive Power BI dashboard for business stakeholders that:</a:t>
            </a:r>
          </a:p>
          <a:p>
            <a:r>
              <a:rPr dirty="0"/>
              <a:t>- Tracks product sales and refunds</a:t>
            </a:r>
          </a:p>
          <a:p>
            <a:r>
              <a:rPr dirty="0"/>
              <a:t>- Identifies high-performing categories</a:t>
            </a:r>
          </a:p>
          <a:p>
            <a:r>
              <a:rPr dirty="0"/>
              <a:t>- Analyzes revenue trends and return behavior</a:t>
            </a:r>
          </a:p>
          <a:p>
            <a:r>
              <a:rPr dirty="0"/>
              <a:t>- Supports decision-making through clean visuals and filters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Kaggle - Product Sales and Returns Dataset</a:t>
            </a:r>
          </a:p>
          <a:p>
            <a:r>
              <a:rPr dirty="0"/>
              <a:t>- Records: 70,051 after cleaning</a:t>
            </a:r>
          </a:p>
          <a:p>
            <a:r>
              <a:rPr dirty="0"/>
              <a:t>- Key Fields:</a:t>
            </a:r>
          </a:p>
          <a:p>
            <a:r>
              <a:rPr dirty="0"/>
              <a:t>  • Item Name, Category, Version</a:t>
            </a:r>
          </a:p>
          <a:p>
            <a:r>
              <a:rPr dirty="0"/>
              <a:t>  • Final Revenue, Refunds, Sales Tax</a:t>
            </a:r>
          </a:p>
          <a:p>
            <a:r>
              <a:rPr dirty="0"/>
              <a:t>  • Purchased &amp; Refunded Item Counts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🔑 Key 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</a:t>
            </a:r>
            <a:r>
              <a:rPr lang="en-IN" dirty="0"/>
              <a:t>Quantity Sold</a:t>
            </a:r>
            <a:endParaRPr dirty="0"/>
          </a:p>
          <a:p>
            <a:r>
              <a:rPr dirty="0"/>
              <a:t>- Total </a:t>
            </a:r>
            <a:r>
              <a:rPr lang="en-IN" dirty="0"/>
              <a:t>Transaction</a:t>
            </a:r>
            <a:endParaRPr dirty="0"/>
          </a:p>
          <a:p>
            <a:r>
              <a:rPr dirty="0"/>
              <a:t>- </a:t>
            </a:r>
            <a:r>
              <a:rPr lang="en-IN" dirty="0"/>
              <a:t>Overall Revenue</a:t>
            </a:r>
            <a:endParaRPr dirty="0"/>
          </a:p>
          <a:p>
            <a:r>
              <a:rPr dirty="0"/>
              <a:t>- </a:t>
            </a:r>
            <a:r>
              <a:rPr lang="en-IN" dirty="0"/>
              <a:t>Refunded Item</a:t>
            </a:r>
            <a:endParaRPr dirty="0"/>
          </a:p>
          <a:p>
            <a:r>
              <a:rPr lang="en-IN" dirty="0"/>
              <a:t>- Refunded Amount</a:t>
            </a:r>
            <a:endParaRPr dirty="0"/>
          </a:p>
          <a:p>
            <a:r>
              <a:rPr dirty="0"/>
              <a:t>- </a:t>
            </a:r>
            <a:r>
              <a:rPr lang="en-IN" dirty="0"/>
              <a:t>Total Revenue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Visuals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Revenue vs Refund by Category</a:t>
            </a:r>
          </a:p>
          <a:p>
            <a:r>
              <a:rPr dirty="0"/>
              <a:t>- </a:t>
            </a:r>
            <a:r>
              <a:rPr lang="en-IN" dirty="0"/>
              <a:t>Top 10 Products </a:t>
            </a:r>
            <a:r>
              <a:rPr dirty="0"/>
              <a:t>by Final Revenue</a:t>
            </a:r>
          </a:p>
          <a:p>
            <a:r>
              <a:rPr dirty="0"/>
              <a:t>- Refund</a:t>
            </a:r>
            <a:r>
              <a:rPr lang="en-IN" dirty="0"/>
              <a:t> </a:t>
            </a:r>
            <a:r>
              <a:rPr lang="en-GB" dirty="0"/>
              <a:t>Trend Over Time (Line Chart)</a:t>
            </a:r>
            <a:endParaRPr dirty="0"/>
          </a:p>
          <a:p>
            <a:r>
              <a:rPr dirty="0"/>
              <a:t>- Revenue </a:t>
            </a:r>
            <a:r>
              <a:rPr lang="en-IN" dirty="0"/>
              <a:t>Trend </a:t>
            </a:r>
            <a:r>
              <a:rPr dirty="0"/>
              <a:t>Over Time (Line Chart)</a:t>
            </a:r>
          </a:p>
          <a:p>
            <a:r>
              <a:rPr dirty="0"/>
              <a:t>- Slicers: Category, Version, Date Range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🧹 Data Cleaning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Removed duplicate rows</a:t>
            </a:r>
          </a:p>
          <a:p>
            <a:r>
              <a:rPr dirty="0"/>
              <a:t>- Replaced negative refund values with zero</a:t>
            </a:r>
          </a:p>
          <a:p>
            <a:r>
              <a:rPr dirty="0"/>
              <a:t>- Created cleaned columns:</a:t>
            </a:r>
          </a:p>
          <a:p>
            <a:r>
              <a:rPr dirty="0"/>
              <a:t>  • </a:t>
            </a:r>
            <a:r>
              <a:rPr lang="en-IN" dirty="0"/>
              <a:t>Clean</a:t>
            </a:r>
            <a:r>
              <a:rPr dirty="0"/>
              <a:t> Refund Amount</a:t>
            </a:r>
          </a:p>
          <a:p>
            <a:r>
              <a:rPr dirty="0"/>
              <a:t>  • </a:t>
            </a:r>
            <a:r>
              <a:rPr lang="en-IN" dirty="0"/>
              <a:t>Clean</a:t>
            </a:r>
            <a:r>
              <a:rPr dirty="0"/>
              <a:t> Refunded Item Count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Final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Delivered a professional and interactive Power BI dashboard that:</a:t>
            </a:r>
          </a:p>
          <a:p>
            <a:r>
              <a:rPr dirty="0"/>
              <a:t>- Supports exploration of refund and sales behavior</a:t>
            </a:r>
          </a:p>
          <a:p>
            <a:r>
              <a:rPr dirty="0"/>
              <a:t>- Enables slicing data across time, product, and category</a:t>
            </a:r>
          </a:p>
          <a:p>
            <a:r>
              <a:rPr dirty="0"/>
              <a:t>- Ready for stakeholder presentation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Screenshot</a:t>
            </a:r>
          </a:p>
        </p:txBody>
      </p:sp>
      <p:pic>
        <p:nvPicPr>
          <p:cNvPr id="3" name="Picture 2" descr="Screenshot 2025-04-12 160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79" y="515220"/>
            <a:ext cx="8118202" cy="56112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235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Product Sales &amp; Returns Dashboard</vt:lpstr>
      <vt:lpstr>📌 Objective</vt:lpstr>
      <vt:lpstr>📁 Dataset Overview</vt:lpstr>
      <vt:lpstr>🔑 Key KPIs Tracked</vt:lpstr>
      <vt:lpstr>📊 Visuals Included</vt:lpstr>
      <vt:lpstr>🧹 Data Cleaning Performed</vt:lpstr>
      <vt:lpstr>✅ Final Outcome</vt:lpstr>
      <vt:lpstr>Dashboard Screenshot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mohd khaja</cp:lastModifiedBy>
  <cp:revision>2</cp:revision>
  <dcterms:created xsi:type="dcterms:W3CDTF">2013-01-27T09:14:16Z</dcterms:created>
  <dcterms:modified xsi:type="dcterms:W3CDTF">2025-04-12T10:55:30Z</dcterms:modified>
  <cp:category/>
</cp:coreProperties>
</file>