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6" r:id="rId6"/>
    <p:sldId id="404" r:id="rId7"/>
    <p:sldId id="405" r:id="rId8"/>
    <p:sldId id="406" r:id="rId9"/>
    <p:sldId id="407" r:id="rId10"/>
    <p:sldId id="408" r:id="rId11"/>
    <p:sldId id="269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D32B03-5A5F-45C1-9DF4-603C23D2DE9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28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E4D32B03-5A5F-45C1-9DF4-603C23D2DE9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642837" y="1580296"/>
            <a:ext cx="2252888" cy="4000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28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57296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349690" y="2486167"/>
            <a:ext cx="1908412" cy="1908412"/>
          </a:xfrm>
          <a:custGeom>
            <a:avLst/>
            <a:gdLst>
              <a:gd name="connsiteX0" fmla="*/ 1344305 w 2688610"/>
              <a:gd name="connsiteY0" fmla="*/ 0 h 2688610"/>
              <a:gd name="connsiteX1" fmla="*/ 2688610 w 2688610"/>
              <a:gd name="connsiteY1" fmla="*/ 1344305 h 2688610"/>
              <a:gd name="connsiteX2" fmla="*/ 1344305 w 2688610"/>
              <a:gd name="connsiteY2" fmla="*/ 2688610 h 2688610"/>
              <a:gd name="connsiteX3" fmla="*/ 0 w 2688610"/>
              <a:gd name="connsiteY3" fmla="*/ 1344305 h 2688610"/>
              <a:gd name="connsiteX4" fmla="*/ 1344305 w 2688610"/>
              <a:gd name="connsiteY4" fmla="*/ 0 h 2688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8610" h="2688610">
                <a:moveTo>
                  <a:pt x="1344305" y="0"/>
                </a:moveTo>
                <a:cubicBezTo>
                  <a:pt x="2086744" y="0"/>
                  <a:pt x="2688610" y="601866"/>
                  <a:pt x="2688610" y="1344305"/>
                </a:cubicBezTo>
                <a:cubicBezTo>
                  <a:pt x="2688610" y="2086744"/>
                  <a:pt x="2086744" y="2688610"/>
                  <a:pt x="1344305" y="2688610"/>
                </a:cubicBezTo>
                <a:cubicBezTo>
                  <a:pt x="601866" y="2688610"/>
                  <a:pt x="0" y="2086744"/>
                  <a:pt x="0" y="1344305"/>
                </a:cubicBezTo>
                <a:cubicBezTo>
                  <a:pt x="0" y="601866"/>
                  <a:pt x="601866" y="0"/>
                  <a:pt x="134430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5141794" y="2486167"/>
            <a:ext cx="1908412" cy="1908412"/>
          </a:xfrm>
          <a:custGeom>
            <a:avLst/>
            <a:gdLst>
              <a:gd name="connsiteX0" fmla="*/ 1344305 w 2688610"/>
              <a:gd name="connsiteY0" fmla="*/ 0 h 2688610"/>
              <a:gd name="connsiteX1" fmla="*/ 2688610 w 2688610"/>
              <a:gd name="connsiteY1" fmla="*/ 1344305 h 2688610"/>
              <a:gd name="connsiteX2" fmla="*/ 1344305 w 2688610"/>
              <a:gd name="connsiteY2" fmla="*/ 2688610 h 2688610"/>
              <a:gd name="connsiteX3" fmla="*/ 0 w 2688610"/>
              <a:gd name="connsiteY3" fmla="*/ 1344305 h 2688610"/>
              <a:gd name="connsiteX4" fmla="*/ 1344305 w 2688610"/>
              <a:gd name="connsiteY4" fmla="*/ 0 h 2688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8610" h="2688610">
                <a:moveTo>
                  <a:pt x="1344305" y="0"/>
                </a:moveTo>
                <a:cubicBezTo>
                  <a:pt x="2086744" y="0"/>
                  <a:pt x="2688610" y="601866"/>
                  <a:pt x="2688610" y="1344305"/>
                </a:cubicBezTo>
                <a:cubicBezTo>
                  <a:pt x="2688610" y="2086744"/>
                  <a:pt x="2086744" y="2688610"/>
                  <a:pt x="1344305" y="2688610"/>
                </a:cubicBezTo>
                <a:cubicBezTo>
                  <a:pt x="601866" y="2688610"/>
                  <a:pt x="0" y="2086744"/>
                  <a:pt x="0" y="1344305"/>
                </a:cubicBezTo>
                <a:cubicBezTo>
                  <a:pt x="0" y="601866"/>
                  <a:pt x="601866" y="0"/>
                  <a:pt x="134430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7933898" y="2486167"/>
            <a:ext cx="1908412" cy="1908412"/>
          </a:xfrm>
          <a:custGeom>
            <a:avLst/>
            <a:gdLst>
              <a:gd name="connsiteX0" fmla="*/ 1344305 w 2688610"/>
              <a:gd name="connsiteY0" fmla="*/ 0 h 2688610"/>
              <a:gd name="connsiteX1" fmla="*/ 2688610 w 2688610"/>
              <a:gd name="connsiteY1" fmla="*/ 1344305 h 2688610"/>
              <a:gd name="connsiteX2" fmla="*/ 1344305 w 2688610"/>
              <a:gd name="connsiteY2" fmla="*/ 2688610 h 2688610"/>
              <a:gd name="connsiteX3" fmla="*/ 0 w 2688610"/>
              <a:gd name="connsiteY3" fmla="*/ 1344305 h 2688610"/>
              <a:gd name="connsiteX4" fmla="*/ 1344305 w 2688610"/>
              <a:gd name="connsiteY4" fmla="*/ 0 h 2688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8610" h="2688610">
                <a:moveTo>
                  <a:pt x="1344305" y="0"/>
                </a:moveTo>
                <a:cubicBezTo>
                  <a:pt x="2086744" y="0"/>
                  <a:pt x="2688610" y="601866"/>
                  <a:pt x="2688610" y="1344305"/>
                </a:cubicBezTo>
                <a:cubicBezTo>
                  <a:pt x="2688610" y="2086744"/>
                  <a:pt x="2086744" y="2688610"/>
                  <a:pt x="1344305" y="2688610"/>
                </a:cubicBezTo>
                <a:cubicBezTo>
                  <a:pt x="601866" y="2688610"/>
                  <a:pt x="0" y="2086744"/>
                  <a:pt x="0" y="1344305"/>
                </a:cubicBezTo>
                <a:cubicBezTo>
                  <a:pt x="0" y="601866"/>
                  <a:pt x="601866" y="0"/>
                  <a:pt x="134430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5" name="Freeform 14"/>
          <p:cNvSpPr/>
          <p:nvPr userDrawn="1"/>
        </p:nvSpPr>
        <p:spPr>
          <a:xfrm flipV="1">
            <a:off x="11218214" y="5622878"/>
            <a:ext cx="973786" cy="1235122"/>
          </a:xfrm>
          <a:custGeom>
            <a:avLst/>
            <a:gdLst>
              <a:gd name="connsiteX0" fmla="*/ 94754 w 1313315"/>
              <a:gd name="connsiteY0" fmla="*/ 0 h 1665770"/>
              <a:gd name="connsiteX1" fmla="*/ 1313315 w 1313315"/>
              <a:gd name="connsiteY1" fmla="*/ 0 h 1665770"/>
              <a:gd name="connsiteX2" fmla="*/ 1313315 w 1313315"/>
              <a:gd name="connsiteY2" fmla="*/ 1665770 h 1665770"/>
              <a:gd name="connsiteX3" fmla="*/ 1267917 w 1313315"/>
              <a:gd name="connsiteY3" fmla="*/ 1654942 h 1665770"/>
              <a:gd name="connsiteX4" fmla="*/ 1085162 w 1313315"/>
              <a:gd name="connsiteY4" fmla="*/ 1516433 h 1665770"/>
              <a:gd name="connsiteX5" fmla="*/ 752759 w 1313315"/>
              <a:gd name="connsiteY5" fmla="*/ 1028654 h 1665770"/>
              <a:gd name="connsiteX6" fmla="*/ 68095 w 1313315"/>
              <a:gd name="connsiteY6" fmla="*/ 518196 h 1665770"/>
              <a:gd name="connsiteX7" fmla="*/ 68541 w 1313315"/>
              <a:gd name="connsiteY7" fmla="*/ 46105 h 1665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13315" h="1665770">
                <a:moveTo>
                  <a:pt x="94754" y="0"/>
                </a:moveTo>
                <a:lnTo>
                  <a:pt x="1313315" y="0"/>
                </a:lnTo>
                <a:lnTo>
                  <a:pt x="1313315" y="1665770"/>
                </a:lnTo>
                <a:lnTo>
                  <a:pt x="1267917" y="1654942"/>
                </a:lnTo>
                <a:cubicBezTo>
                  <a:pt x="1195228" y="1628554"/>
                  <a:pt x="1134868" y="1575659"/>
                  <a:pt x="1085162" y="1516433"/>
                </a:cubicBezTo>
                <a:cubicBezTo>
                  <a:pt x="958400" y="1365381"/>
                  <a:pt x="890975" y="1169289"/>
                  <a:pt x="752759" y="1028654"/>
                </a:cubicBezTo>
                <a:cubicBezTo>
                  <a:pt x="551545" y="823921"/>
                  <a:pt x="223184" y="759738"/>
                  <a:pt x="68095" y="518196"/>
                </a:cubicBezTo>
                <a:cubicBezTo>
                  <a:pt x="-37781" y="353299"/>
                  <a:pt x="-6381" y="198110"/>
                  <a:pt x="68541" y="46105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ame 18"/>
          <p:cNvSpPr/>
          <p:nvPr userDrawn="1"/>
        </p:nvSpPr>
        <p:spPr>
          <a:xfrm rot="19833765">
            <a:off x="1575598" y="744787"/>
            <a:ext cx="296206" cy="296206"/>
          </a:xfrm>
          <a:prstGeom prst="frame">
            <a:avLst>
              <a:gd name="adj1" fmla="val 1899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Multiply 19"/>
          <p:cNvSpPr/>
          <p:nvPr userDrawn="1"/>
        </p:nvSpPr>
        <p:spPr>
          <a:xfrm>
            <a:off x="564073" y="5163369"/>
            <a:ext cx="459509" cy="459509"/>
          </a:xfrm>
          <a:prstGeom prst="mathMultiply">
            <a:avLst>
              <a:gd name="adj1" fmla="val 161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 userDrawn="1"/>
        </p:nvSpPr>
        <p:spPr>
          <a:xfrm rot="1420415">
            <a:off x="9710481" y="5969776"/>
            <a:ext cx="263660" cy="227293"/>
          </a:xfrm>
          <a:prstGeom prst="triangle">
            <a:avLst/>
          </a:prstGeom>
          <a:noFill/>
          <a:ln w="28575">
            <a:solidFill>
              <a:schemeClr val="accent1">
                <a:lumMod val="60000"/>
                <a:lumOff val="40000"/>
                <a:alpha val="6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66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9" grpId="0" animBg="1"/>
      <p:bldP spid="20" grpId="0" animBg="1"/>
      <p:bldP spid="21" grpId="0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Document 5">
            <a:extLst>
              <a:ext uri="{FF2B5EF4-FFF2-40B4-BE49-F238E27FC236}">
                <a16:creationId xmlns:a16="http://schemas.microsoft.com/office/drawing/2014/main" id="{20767304-0A89-4C02-9C5C-86314A472A47}"/>
              </a:ext>
            </a:extLst>
          </p:cNvPr>
          <p:cNvSpPr/>
          <p:nvPr userDrawn="1"/>
        </p:nvSpPr>
        <p:spPr>
          <a:xfrm rot="16200000">
            <a:off x="-1422776" y="1422777"/>
            <a:ext cx="6858000" cy="4012443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0807"/>
              <a:gd name="connsiteX1" fmla="*/ 21600 w 21600"/>
              <a:gd name="connsiteY1" fmla="*/ 0 h 20807"/>
              <a:gd name="connsiteX2" fmla="*/ 21600 w 21600"/>
              <a:gd name="connsiteY2" fmla="*/ 17322 h 20807"/>
              <a:gd name="connsiteX3" fmla="*/ 0 w 21600"/>
              <a:gd name="connsiteY3" fmla="*/ 20172 h 20807"/>
              <a:gd name="connsiteX4" fmla="*/ 0 w 21600"/>
              <a:gd name="connsiteY4" fmla="*/ 0 h 20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807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2676" y="9522"/>
                  <a:pt x="10800" y="23922"/>
                  <a:pt x="0" y="2017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E4D32B03-5A5F-45C1-9DF4-603C23D2DE9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14148" y="668740"/>
            <a:ext cx="4612945" cy="26203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28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E4D32B03-5A5F-45C1-9DF4-603C23D2DE9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4148" y="3537044"/>
            <a:ext cx="4612945" cy="26203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28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7" name="Frame 6"/>
          <p:cNvSpPr/>
          <p:nvPr userDrawn="1"/>
        </p:nvSpPr>
        <p:spPr>
          <a:xfrm rot="19833765">
            <a:off x="10760338" y="722407"/>
            <a:ext cx="296206" cy="296206"/>
          </a:xfrm>
          <a:prstGeom prst="frame">
            <a:avLst>
              <a:gd name="adj1" fmla="val 1899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Multiply 7"/>
          <p:cNvSpPr/>
          <p:nvPr userDrawn="1"/>
        </p:nvSpPr>
        <p:spPr>
          <a:xfrm>
            <a:off x="5841239" y="2231109"/>
            <a:ext cx="307269" cy="307269"/>
          </a:xfrm>
          <a:prstGeom prst="mathMultiply">
            <a:avLst>
              <a:gd name="adj1" fmla="val 161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nut 8"/>
          <p:cNvSpPr/>
          <p:nvPr userDrawn="1"/>
        </p:nvSpPr>
        <p:spPr>
          <a:xfrm>
            <a:off x="10544420" y="5340072"/>
            <a:ext cx="817342" cy="817342"/>
          </a:xfrm>
          <a:prstGeom prst="donut">
            <a:avLst>
              <a:gd name="adj" fmla="val 17021"/>
            </a:avLst>
          </a:prstGeom>
          <a:solidFill>
            <a:schemeClr val="accent1">
              <a:lumMod val="60000"/>
              <a:lumOff val="4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33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E4D32B03-5A5F-45C1-9DF4-603C23D2DE9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114197" y="1610436"/>
            <a:ext cx="3630304" cy="52475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28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7" name="Freeform 6"/>
          <p:cNvSpPr/>
          <p:nvPr userDrawn="1"/>
        </p:nvSpPr>
        <p:spPr>
          <a:xfrm flipV="1">
            <a:off x="0" y="0"/>
            <a:ext cx="1617300" cy="1078173"/>
          </a:xfrm>
          <a:custGeom>
            <a:avLst/>
            <a:gdLst>
              <a:gd name="connsiteX0" fmla="*/ 769203 w 2400360"/>
              <a:gd name="connsiteY0" fmla="*/ 0 h 1600200"/>
              <a:gd name="connsiteX1" fmla="*/ 2393576 w 2400360"/>
              <a:gd name="connsiteY1" fmla="*/ 1465859 h 1600200"/>
              <a:gd name="connsiteX2" fmla="*/ 2400360 w 2400360"/>
              <a:gd name="connsiteY2" fmla="*/ 1600200 h 1600200"/>
              <a:gd name="connsiteX3" fmla="*/ 1864180 w 2400360"/>
              <a:gd name="connsiteY3" fmla="*/ 1600200 h 1600200"/>
              <a:gd name="connsiteX4" fmla="*/ 1860164 w 2400360"/>
              <a:gd name="connsiteY4" fmla="*/ 1520680 h 1600200"/>
              <a:gd name="connsiteX5" fmla="*/ 769203 w 2400360"/>
              <a:gd name="connsiteY5" fmla="*/ 536180 h 1600200"/>
              <a:gd name="connsiteX6" fmla="*/ 156071 w 2400360"/>
              <a:gd name="connsiteY6" fmla="*/ 723466 h 1600200"/>
              <a:gd name="connsiteX7" fmla="*/ 0 w 2400360"/>
              <a:gd name="connsiteY7" fmla="*/ 852236 h 1600200"/>
              <a:gd name="connsiteX8" fmla="*/ 0 w 2400360"/>
              <a:gd name="connsiteY8" fmla="*/ 192693 h 1600200"/>
              <a:gd name="connsiteX9" fmla="*/ 133643 w 2400360"/>
              <a:gd name="connsiteY9" fmla="*/ 128314 h 1600200"/>
              <a:gd name="connsiteX10" fmla="*/ 769203 w 2400360"/>
              <a:gd name="connsiteY10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00360" h="1600200">
                <a:moveTo>
                  <a:pt x="769203" y="0"/>
                </a:moveTo>
                <a:cubicBezTo>
                  <a:pt x="1614614" y="0"/>
                  <a:pt x="2309960" y="642508"/>
                  <a:pt x="2393576" y="1465859"/>
                </a:cubicBezTo>
                <a:lnTo>
                  <a:pt x="2400360" y="1600200"/>
                </a:lnTo>
                <a:lnTo>
                  <a:pt x="1864180" y="1600200"/>
                </a:lnTo>
                <a:lnTo>
                  <a:pt x="1860164" y="1520680"/>
                </a:lnTo>
                <a:cubicBezTo>
                  <a:pt x="1804006" y="967701"/>
                  <a:pt x="1336998" y="536180"/>
                  <a:pt x="769203" y="536180"/>
                </a:cubicBezTo>
                <a:cubicBezTo>
                  <a:pt x="542085" y="536180"/>
                  <a:pt x="331093" y="605224"/>
                  <a:pt x="156071" y="723466"/>
                </a:cubicBezTo>
                <a:lnTo>
                  <a:pt x="0" y="852236"/>
                </a:lnTo>
                <a:lnTo>
                  <a:pt x="0" y="192693"/>
                </a:lnTo>
                <a:lnTo>
                  <a:pt x="133643" y="128314"/>
                </a:lnTo>
                <a:cubicBezTo>
                  <a:pt x="328988" y="45690"/>
                  <a:pt x="543760" y="0"/>
                  <a:pt x="769203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y 7"/>
          <p:cNvSpPr/>
          <p:nvPr userDrawn="1"/>
        </p:nvSpPr>
        <p:spPr>
          <a:xfrm>
            <a:off x="9677544" y="450375"/>
            <a:ext cx="307269" cy="307269"/>
          </a:xfrm>
          <a:prstGeom prst="mathMultiply">
            <a:avLst>
              <a:gd name="adj1" fmla="val 161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 userDrawn="1"/>
        </p:nvSpPr>
        <p:spPr>
          <a:xfrm rot="1420415">
            <a:off x="2449233" y="5882036"/>
            <a:ext cx="263660" cy="227293"/>
          </a:xfrm>
          <a:prstGeom prst="triangle">
            <a:avLst/>
          </a:prstGeom>
          <a:noFill/>
          <a:ln w="28575">
            <a:solidFill>
              <a:schemeClr val="accent1">
                <a:lumMod val="60000"/>
                <a:lumOff val="40000"/>
                <a:alpha val="6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887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D32B03-5A5F-45C1-9DF4-603C23D2DE9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28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86122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 userDrawn="1"/>
        </p:nvSpPr>
        <p:spPr>
          <a:xfrm>
            <a:off x="8826500" y="0"/>
            <a:ext cx="3365501" cy="673100"/>
          </a:xfrm>
          <a:custGeom>
            <a:avLst/>
            <a:gdLst>
              <a:gd name="connsiteX0" fmla="*/ 2314 w 3374121"/>
              <a:gd name="connsiteY0" fmla="*/ 0 h 1096868"/>
              <a:gd name="connsiteX1" fmla="*/ 3374121 w 3374121"/>
              <a:gd name="connsiteY1" fmla="*/ 0 h 1096868"/>
              <a:gd name="connsiteX2" fmla="*/ 3374121 w 3374121"/>
              <a:gd name="connsiteY2" fmla="*/ 1096868 h 1096868"/>
              <a:gd name="connsiteX3" fmla="*/ 0 w 3374121"/>
              <a:gd name="connsiteY3" fmla="*/ 7165 h 1096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4121" h="1096868">
                <a:moveTo>
                  <a:pt x="2314" y="0"/>
                </a:moveTo>
                <a:lnTo>
                  <a:pt x="3374121" y="0"/>
                </a:lnTo>
                <a:lnTo>
                  <a:pt x="3374121" y="1096868"/>
                </a:lnTo>
                <a:lnTo>
                  <a:pt x="0" y="716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0" y="5257800"/>
            <a:ext cx="2400360" cy="1600200"/>
          </a:xfrm>
          <a:custGeom>
            <a:avLst/>
            <a:gdLst>
              <a:gd name="connsiteX0" fmla="*/ 769203 w 2400360"/>
              <a:gd name="connsiteY0" fmla="*/ 0 h 1600200"/>
              <a:gd name="connsiteX1" fmla="*/ 2393576 w 2400360"/>
              <a:gd name="connsiteY1" fmla="*/ 1465859 h 1600200"/>
              <a:gd name="connsiteX2" fmla="*/ 2400360 w 2400360"/>
              <a:gd name="connsiteY2" fmla="*/ 1600200 h 1600200"/>
              <a:gd name="connsiteX3" fmla="*/ 1864180 w 2400360"/>
              <a:gd name="connsiteY3" fmla="*/ 1600200 h 1600200"/>
              <a:gd name="connsiteX4" fmla="*/ 1860164 w 2400360"/>
              <a:gd name="connsiteY4" fmla="*/ 1520680 h 1600200"/>
              <a:gd name="connsiteX5" fmla="*/ 769203 w 2400360"/>
              <a:gd name="connsiteY5" fmla="*/ 536180 h 1600200"/>
              <a:gd name="connsiteX6" fmla="*/ 156071 w 2400360"/>
              <a:gd name="connsiteY6" fmla="*/ 723466 h 1600200"/>
              <a:gd name="connsiteX7" fmla="*/ 0 w 2400360"/>
              <a:gd name="connsiteY7" fmla="*/ 852236 h 1600200"/>
              <a:gd name="connsiteX8" fmla="*/ 0 w 2400360"/>
              <a:gd name="connsiteY8" fmla="*/ 192693 h 1600200"/>
              <a:gd name="connsiteX9" fmla="*/ 133643 w 2400360"/>
              <a:gd name="connsiteY9" fmla="*/ 128314 h 1600200"/>
              <a:gd name="connsiteX10" fmla="*/ 769203 w 2400360"/>
              <a:gd name="connsiteY10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00360" h="1600200">
                <a:moveTo>
                  <a:pt x="769203" y="0"/>
                </a:moveTo>
                <a:cubicBezTo>
                  <a:pt x="1614614" y="0"/>
                  <a:pt x="2309960" y="642508"/>
                  <a:pt x="2393576" y="1465859"/>
                </a:cubicBezTo>
                <a:lnTo>
                  <a:pt x="2400360" y="1600200"/>
                </a:lnTo>
                <a:lnTo>
                  <a:pt x="1864180" y="1600200"/>
                </a:lnTo>
                <a:lnTo>
                  <a:pt x="1860164" y="1520680"/>
                </a:lnTo>
                <a:cubicBezTo>
                  <a:pt x="1804006" y="967701"/>
                  <a:pt x="1336998" y="536180"/>
                  <a:pt x="769203" y="536180"/>
                </a:cubicBezTo>
                <a:cubicBezTo>
                  <a:pt x="542085" y="536180"/>
                  <a:pt x="331093" y="605224"/>
                  <a:pt x="156071" y="723466"/>
                </a:cubicBezTo>
                <a:lnTo>
                  <a:pt x="0" y="852236"/>
                </a:lnTo>
                <a:lnTo>
                  <a:pt x="0" y="192693"/>
                </a:lnTo>
                <a:lnTo>
                  <a:pt x="133643" y="128314"/>
                </a:lnTo>
                <a:cubicBezTo>
                  <a:pt x="328988" y="45690"/>
                  <a:pt x="543760" y="0"/>
                  <a:pt x="769203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ame 9"/>
          <p:cNvSpPr/>
          <p:nvPr userDrawn="1"/>
        </p:nvSpPr>
        <p:spPr>
          <a:xfrm rot="19833765">
            <a:off x="7746354" y="1413791"/>
            <a:ext cx="365992" cy="365992"/>
          </a:xfrm>
          <a:prstGeom prst="fram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7929350" y="1596788"/>
            <a:ext cx="2688610" cy="2688610"/>
          </a:xfrm>
          <a:custGeom>
            <a:avLst/>
            <a:gdLst>
              <a:gd name="connsiteX0" fmla="*/ 1344305 w 2688610"/>
              <a:gd name="connsiteY0" fmla="*/ 0 h 2688610"/>
              <a:gd name="connsiteX1" fmla="*/ 2688610 w 2688610"/>
              <a:gd name="connsiteY1" fmla="*/ 1344305 h 2688610"/>
              <a:gd name="connsiteX2" fmla="*/ 1344305 w 2688610"/>
              <a:gd name="connsiteY2" fmla="*/ 2688610 h 2688610"/>
              <a:gd name="connsiteX3" fmla="*/ 0 w 2688610"/>
              <a:gd name="connsiteY3" fmla="*/ 1344305 h 2688610"/>
              <a:gd name="connsiteX4" fmla="*/ 1344305 w 2688610"/>
              <a:gd name="connsiteY4" fmla="*/ 0 h 2688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8610" h="2688610">
                <a:moveTo>
                  <a:pt x="1344305" y="0"/>
                </a:moveTo>
                <a:cubicBezTo>
                  <a:pt x="2086744" y="0"/>
                  <a:pt x="2688610" y="601866"/>
                  <a:pt x="2688610" y="1344305"/>
                </a:cubicBezTo>
                <a:cubicBezTo>
                  <a:pt x="2688610" y="2086744"/>
                  <a:pt x="2086744" y="2688610"/>
                  <a:pt x="1344305" y="2688610"/>
                </a:cubicBezTo>
                <a:cubicBezTo>
                  <a:pt x="601866" y="2688610"/>
                  <a:pt x="0" y="2086744"/>
                  <a:pt x="0" y="1344305"/>
                </a:cubicBezTo>
                <a:cubicBezTo>
                  <a:pt x="0" y="601866"/>
                  <a:pt x="601866" y="0"/>
                  <a:pt x="134430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4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onut 5"/>
          <p:cNvSpPr/>
          <p:nvPr userDrawn="1"/>
        </p:nvSpPr>
        <p:spPr>
          <a:xfrm>
            <a:off x="10795379" y="2279175"/>
            <a:ext cx="1187355" cy="1187355"/>
          </a:xfrm>
          <a:prstGeom prst="donut">
            <a:avLst>
              <a:gd name="adj" fmla="val 14655"/>
            </a:avLst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Freeform: Shape 40">
            <a:extLst>
              <a:ext uri="{FF2B5EF4-FFF2-40B4-BE49-F238E27FC236}">
                <a16:creationId xmlns:a16="http://schemas.microsoft.com/office/drawing/2014/main" id="{BE3F2F98-E42C-4413-B716-8B8D271FEA92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2" y="3398292"/>
            <a:ext cx="7942997" cy="3459707"/>
          </a:xfrm>
          <a:custGeom>
            <a:avLst/>
            <a:gdLst>
              <a:gd name="connsiteX0" fmla="*/ 4218316 w 4919049"/>
              <a:gd name="connsiteY0" fmla="*/ 7 h 4462891"/>
              <a:gd name="connsiteX1" fmla="*/ 3738209 w 4919049"/>
              <a:gd name="connsiteY1" fmla="*/ 54233 h 4462891"/>
              <a:gd name="connsiteX2" fmla="*/ 2085748 w 4919049"/>
              <a:gd name="connsiteY2" fmla="*/ 1080072 h 4462891"/>
              <a:gd name="connsiteX3" fmla="*/ 1128214 w 4919049"/>
              <a:gd name="connsiteY3" fmla="*/ 2975298 h 4462891"/>
              <a:gd name="connsiteX4" fmla="*/ 22147 w 4919049"/>
              <a:gd name="connsiteY4" fmla="*/ 4449373 h 4462891"/>
              <a:gd name="connsiteX5" fmla="*/ 0 w 4919049"/>
              <a:gd name="connsiteY5" fmla="*/ 4462891 h 4462891"/>
              <a:gd name="connsiteX6" fmla="*/ 4919049 w 4919049"/>
              <a:gd name="connsiteY6" fmla="*/ 4462891 h 4462891"/>
              <a:gd name="connsiteX7" fmla="*/ 4919049 w 4919049"/>
              <a:gd name="connsiteY7" fmla="*/ 4270508 h 4462891"/>
              <a:gd name="connsiteX8" fmla="*/ 4919049 w 4919049"/>
              <a:gd name="connsiteY8" fmla="*/ 182240 h 4462891"/>
              <a:gd name="connsiteX9" fmla="*/ 4690384 w 4919049"/>
              <a:gd name="connsiteY9" fmla="*/ 73790 h 4462891"/>
              <a:gd name="connsiteX10" fmla="*/ 4218316 w 4919049"/>
              <a:gd name="connsiteY10" fmla="*/ 7 h 4462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19049" h="4462891">
                <a:moveTo>
                  <a:pt x="4218316" y="7"/>
                </a:moveTo>
                <a:cubicBezTo>
                  <a:pt x="4057536" y="-437"/>
                  <a:pt x="3895416" y="20453"/>
                  <a:pt x="3738209" y="54233"/>
                </a:cubicBezTo>
                <a:cubicBezTo>
                  <a:pt x="3091516" y="196464"/>
                  <a:pt x="2498417" y="564486"/>
                  <a:pt x="2085748" y="1080072"/>
                </a:cubicBezTo>
                <a:cubicBezTo>
                  <a:pt x="1642710" y="1634773"/>
                  <a:pt x="1419404" y="2328148"/>
                  <a:pt x="1128214" y="2975298"/>
                </a:cubicBezTo>
                <a:cubicBezTo>
                  <a:pt x="874986" y="3543110"/>
                  <a:pt x="534222" y="4112283"/>
                  <a:pt x="22147" y="4449373"/>
                </a:cubicBezTo>
                <a:lnTo>
                  <a:pt x="0" y="4462891"/>
                </a:lnTo>
                <a:lnTo>
                  <a:pt x="4919049" y="4462891"/>
                </a:lnTo>
                <a:lnTo>
                  <a:pt x="4919049" y="4270508"/>
                </a:lnTo>
                <a:cubicBezTo>
                  <a:pt x="4919049" y="182240"/>
                  <a:pt x="4919049" y="182240"/>
                  <a:pt x="4919049" y="182240"/>
                </a:cubicBezTo>
                <a:cubicBezTo>
                  <a:pt x="4845805" y="137794"/>
                  <a:pt x="4768987" y="100458"/>
                  <a:pt x="4690384" y="73790"/>
                </a:cubicBezTo>
                <a:cubicBezTo>
                  <a:pt x="4538536" y="22231"/>
                  <a:pt x="4379096" y="452"/>
                  <a:pt x="4218316" y="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D"/>
          </a:p>
        </p:txBody>
      </p:sp>
      <p:sp>
        <p:nvSpPr>
          <p:cNvPr id="2" name="Rectangle 1"/>
          <p:cNvSpPr/>
          <p:nvPr userDrawn="1"/>
        </p:nvSpPr>
        <p:spPr>
          <a:xfrm>
            <a:off x="594912" y="694062"/>
            <a:ext cx="10994834" cy="54613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E4D32B03-5A5F-45C1-9DF4-603C23D2DE9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49843" y="1608494"/>
            <a:ext cx="3622657" cy="36458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28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9" name="Frame 8"/>
          <p:cNvSpPr/>
          <p:nvPr userDrawn="1"/>
        </p:nvSpPr>
        <p:spPr>
          <a:xfrm rot="19833765">
            <a:off x="6177001" y="5508426"/>
            <a:ext cx="296206" cy="296206"/>
          </a:xfrm>
          <a:prstGeom prst="frame">
            <a:avLst>
              <a:gd name="adj1" fmla="val 18995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292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2" grpId="0" animBg="1"/>
      <p:bldP spid="8" grpId="0" animBg="1"/>
      <p:bldP spid="9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anual Input 1"/>
          <p:cNvSpPr/>
          <p:nvPr userDrawn="1"/>
        </p:nvSpPr>
        <p:spPr>
          <a:xfrm rot="16200000">
            <a:off x="6177886" y="843886"/>
            <a:ext cx="6858000" cy="5170227"/>
          </a:xfrm>
          <a:prstGeom prst="flowChartManualInpu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E4D32B03-5A5F-45C1-9DF4-603C23D2DE9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105071" y="1605175"/>
            <a:ext cx="3622657" cy="45695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28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8" name="Freeform 7"/>
          <p:cNvSpPr/>
          <p:nvPr userDrawn="1"/>
        </p:nvSpPr>
        <p:spPr>
          <a:xfrm flipH="1" flipV="1">
            <a:off x="10604310" y="0"/>
            <a:ext cx="1567846" cy="1045205"/>
          </a:xfrm>
          <a:custGeom>
            <a:avLst/>
            <a:gdLst>
              <a:gd name="connsiteX0" fmla="*/ 769203 w 2400360"/>
              <a:gd name="connsiteY0" fmla="*/ 0 h 1600200"/>
              <a:gd name="connsiteX1" fmla="*/ 2393576 w 2400360"/>
              <a:gd name="connsiteY1" fmla="*/ 1465859 h 1600200"/>
              <a:gd name="connsiteX2" fmla="*/ 2400360 w 2400360"/>
              <a:gd name="connsiteY2" fmla="*/ 1600200 h 1600200"/>
              <a:gd name="connsiteX3" fmla="*/ 1864180 w 2400360"/>
              <a:gd name="connsiteY3" fmla="*/ 1600200 h 1600200"/>
              <a:gd name="connsiteX4" fmla="*/ 1860164 w 2400360"/>
              <a:gd name="connsiteY4" fmla="*/ 1520680 h 1600200"/>
              <a:gd name="connsiteX5" fmla="*/ 769203 w 2400360"/>
              <a:gd name="connsiteY5" fmla="*/ 536180 h 1600200"/>
              <a:gd name="connsiteX6" fmla="*/ 156071 w 2400360"/>
              <a:gd name="connsiteY6" fmla="*/ 723466 h 1600200"/>
              <a:gd name="connsiteX7" fmla="*/ 0 w 2400360"/>
              <a:gd name="connsiteY7" fmla="*/ 852236 h 1600200"/>
              <a:gd name="connsiteX8" fmla="*/ 0 w 2400360"/>
              <a:gd name="connsiteY8" fmla="*/ 192693 h 1600200"/>
              <a:gd name="connsiteX9" fmla="*/ 133643 w 2400360"/>
              <a:gd name="connsiteY9" fmla="*/ 128314 h 1600200"/>
              <a:gd name="connsiteX10" fmla="*/ 769203 w 2400360"/>
              <a:gd name="connsiteY10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00360" h="1600200">
                <a:moveTo>
                  <a:pt x="769203" y="0"/>
                </a:moveTo>
                <a:cubicBezTo>
                  <a:pt x="1614614" y="0"/>
                  <a:pt x="2309960" y="642508"/>
                  <a:pt x="2393576" y="1465859"/>
                </a:cubicBezTo>
                <a:lnTo>
                  <a:pt x="2400360" y="1600200"/>
                </a:lnTo>
                <a:lnTo>
                  <a:pt x="1864180" y="1600200"/>
                </a:lnTo>
                <a:lnTo>
                  <a:pt x="1860164" y="1520680"/>
                </a:lnTo>
                <a:cubicBezTo>
                  <a:pt x="1804006" y="967701"/>
                  <a:pt x="1336998" y="536180"/>
                  <a:pt x="769203" y="536180"/>
                </a:cubicBezTo>
                <a:cubicBezTo>
                  <a:pt x="542085" y="536180"/>
                  <a:pt x="331093" y="605224"/>
                  <a:pt x="156071" y="723466"/>
                </a:cubicBezTo>
                <a:lnTo>
                  <a:pt x="0" y="852236"/>
                </a:lnTo>
                <a:lnTo>
                  <a:pt x="0" y="192693"/>
                </a:lnTo>
                <a:lnTo>
                  <a:pt x="133643" y="128314"/>
                </a:lnTo>
                <a:cubicBezTo>
                  <a:pt x="328988" y="45690"/>
                  <a:pt x="543760" y="0"/>
                  <a:pt x="769203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ltiply 8"/>
          <p:cNvSpPr/>
          <p:nvPr userDrawn="1"/>
        </p:nvSpPr>
        <p:spPr>
          <a:xfrm>
            <a:off x="10604310" y="4829797"/>
            <a:ext cx="513496" cy="513496"/>
          </a:xfrm>
          <a:prstGeom prst="mathMultiply">
            <a:avLst>
              <a:gd name="adj1" fmla="val 161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ame 9"/>
          <p:cNvSpPr/>
          <p:nvPr userDrawn="1"/>
        </p:nvSpPr>
        <p:spPr>
          <a:xfrm rot="19833765">
            <a:off x="649658" y="799948"/>
            <a:ext cx="296206" cy="296206"/>
          </a:xfrm>
          <a:prstGeom prst="frame">
            <a:avLst>
              <a:gd name="adj1" fmla="val 18995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829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9" grpId="0" animBg="1"/>
      <p:bldP spid="10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43">
            <a:extLst>
              <a:ext uri="{FF2B5EF4-FFF2-40B4-BE49-F238E27FC236}">
                <a16:creationId xmlns:a16="http://schemas.microsoft.com/office/drawing/2014/main" id="{0143C1D8-B4F1-4E31-8BDD-CF0EC340307D}"/>
              </a:ext>
            </a:extLst>
          </p:cNvPr>
          <p:cNvSpPr/>
          <p:nvPr userDrawn="1"/>
        </p:nvSpPr>
        <p:spPr>
          <a:xfrm rot="20657940">
            <a:off x="-736517" y="-195435"/>
            <a:ext cx="7704860" cy="5664581"/>
          </a:xfrm>
          <a:custGeom>
            <a:avLst/>
            <a:gdLst>
              <a:gd name="connsiteX0" fmla="*/ 3520770 w 7627139"/>
              <a:gd name="connsiteY0" fmla="*/ 0 h 5607440"/>
              <a:gd name="connsiteX1" fmla="*/ 5970348 w 7627139"/>
              <a:gd name="connsiteY1" fmla="*/ 688591 h 5607440"/>
              <a:gd name="connsiteX2" fmla="*/ 6182985 w 7627139"/>
              <a:gd name="connsiteY2" fmla="*/ 800075 h 5607440"/>
              <a:gd name="connsiteX3" fmla="*/ 7261371 w 7627139"/>
              <a:gd name="connsiteY3" fmla="*/ 1504052 h 5607440"/>
              <a:gd name="connsiteX4" fmla="*/ 7441011 w 7627139"/>
              <a:gd name="connsiteY4" fmla="*/ 2958731 h 5607440"/>
              <a:gd name="connsiteX5" fmla="*/ 5080876 w 7627139"/>
              <a:gd name="connsiteY5" fmla="*/ 3162583 h 5607440"/>
              <a:gd name="connsiteX6" fmla="*/ 3426954 w 7627139"/>
              <a:gd name="connsiteY6" fmla="*/ 4596138 h 5607440"/>
              <a:gd name="connsiteX7" fmla="*/ 3378798 w 7627139"/>
              <a:gd name="connsiteY7" fmla="*/ 4640582 h 5607440"/>
              <a:gd name="connsiteX8" fmla="*/ 2014523 w 7627139"/>
              <a:gd name="connsiteY8" fmla="*/ 5423818 h 5607440"/>
              <a:gd name="connsiteX9" fmla="*/ 183643 w 7627139"/>
              <a:gd name="connsiteY9" fmla="*/ 5214009 h 5607440"/>
              <a:gd name="connsiteX10" fmla="*/ 83514 w 7627139"/>
              <a:gd name="connsiteY10" fmla="*/ 5094387 h 5607440"/>
              <a:gd name="connsiteX11" fmla="*/ 0 w 7627139"/>
              <a:gd name="connsiteY11" fmla="*/ 4972309 h 5607440"/>
              <a:gd name="connsiteX12" fmla="*/ 1215368 w 7627139"/>
              <a:gd name="connsiteY12" fmla="*/ 648791 h 5607440"/>
              <a:gd name="connsiteX13" fmla="*/ 1319142 w 7627139"/>
              <a:gd name="connsiteY13" fmla="*/ 720074 h 5607440"/>
              <a:gd name="connsiteX14" fmla="*/ 1723579 w 7627139"/>
              <a:gd name="connsiteY14" fmla="*/ 1019996 h 5607440"/>
              <a:gd name="connsiteX15" fmla="*/ 2498222 w 7627139"/>
              <a:gd name="connsiteY15" fmla="*/ 1391676 h 5607440"/>
              <a:gd name="connsiteX16" fmla="*/ 3302225 w 7627139"/>
              <a:gd name="connsiteY16" fmla="*/ 735409 h 5607440"/>
              <a:gd name="connsiteX17" fmla="*/ 3465084 w 7627139"/>
              <a:gd name="connsiteY17" fmla="*/ 210949 h 560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627139" h="5607440">
                <a:moveTo>
                  <a:pt x="3520770" y="0"/>
                </a:moveTo>
                <a:lnTo>
                  <a:pt x="5970348" y="688591"/>
                </a:lnTo>
                <a:lnTo>
                  <a:pt x="6182985" y="800075"/>
                </a:lnTo>
                <a:cubicBezTo>
                  <a:pt x="6573013" y="983211"/>
                  <a:pt x="6975529" y="1168936"/>
                  <a:pt x="7261371" y="1504052"/>
                </a:cubicBezTo>
                <a:cubicBezTo>
                  <a:pt x="7605128" y="1907151"/>
                  <a:pt x="7787634" y="2493470"/>
                  <a:pt x="7441011" y="2958731"/>
                </a:cubicBezTo>
                <a:cubicBezTo>
                  <a:pt x="6860913" y="3737495"/>
                  <a:pt x="5845229" y="3072361"/>
                  <a:pt x="5080876" y="3162583"/>
                </a:cubicBezTo>
                <a:cubicBezTo>
                  <a:pt x="4281124" y="3256973"/>
                  <a:pt x="3939924" y="4108009"/>
                  <a:pt x="3426954" y="4596138"/>
                </a:cubicBezTo>
                <a:cubicBezTo>
                  <a:pt x="3411110" y="4611268"/>
                  <a:pt x="3395046" y="4626036"/>
                  <a:pt x="3378798" y="4640582"/>
                </a:cubicBezTo>
                <a:cubicBezTo>
                  <a:pt x="2983353" y="4992612"/>
                  <a:pt x="2509949" y="5268480"/>
                  <a:pt x="2014523" y="5423818"/>
                </a:cubicBezTo>
                <a:cubicBezTo>
                  <a:pt x="1353957" y="5630936"/>
                  <a:pt x="704221" y="5774867"/>
                  <a:pt x="183643" y="5214009"/>
                </a:cubicBezTo>
                <a:cubicBezTo>
                  <a:pt x="147899" y="5175499"/>
                  <a:pt x="114614" y="5135574"/>
                  <a:pt x="83514" y="5094387"/>
                </a:cubicBezTo>
                <a:lnTo>
                  <a:pt x="0" y="4972309"/>
                </a:lnTo>
                <a:lnTo>
                  <a:pt x="1215368" y="648791"/>
                </a:lnTo>
                <a:lnTo>
                  <a:pt x="1319142" y="720074"/>
                </a:lnTo>
                <a:cubicBezTo>
                  <a:pt x="1455750" y="817595"/>
                  <a:pt x="1590593" y="917589"/>
                  <a:pt x="1723579" y="1019996"/>
                </a:cubicBezTo>
                <a:cubicBezTo>
                  <a:pt x="1955044" y="1198208"/>
                  <a:pt x="2206159" y="1392973"/>
                  <a:pt x="2498222" y="1391676"/>
                </a:cubicBezTo>
                <a:cubicBezTo>
                  <a:pt x="2864846" y="1390064"/>
                  <a:pt x="3158966" y="1072897"/>
                  <a:pt x="3302225" y="735409"/>
                </a:cubicBezTo>
                <a:cubicBezTo>
                  <a:pt x="3373853" y="566665"/>
                  <a:pt x="3419882" y="388980"/>
                  <a:pt x="3465084" y="21094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ID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542198" y="1624084"/>
            <a:ext cx="3616658" cy="3616658"/>
          </a:xfrm>
          <a:custGeom>
            <a:avLst/>
            <a:gdLst>
              <a:gd name="connsiteX0" fmla="*/ 1344305 w 2688610"/>
              <a:gd name="connsiteY0" fmla="*/ 0 h 2688610"/>
              <a:gd name="connsiteX1" fmla="*/ 2688610 w 2688610"/>
              <a:gd name="connsiteY1" fmla="*/ 1344305 h 2688610"/>
              <a:gd name="connsiteX2" fmla="*/ 1344305 w 2688610"/>
              <a:gd name="connsiteY2" fmla="*/ 2688610 h 2688610"/>
              <a:gd name="connsiteX3" fmla="*/ 0 w 2688610"/>
              <a:gd name="connsiteY3" fmla="*/ 1344305 h 2688610"/>
              <a:gd name="connsiteX4" fmla="*/ 1344305 w 2688610"/>
              <a:gd name="connsiteY4" fmla="*/ 0 h 2688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8610" h="2688610">
                <a:moveTo>
                  <a:pt x="1344305" y="0"/>
                </a:moveTo>
                <a:cubicBezTo>
                  <a:pt x="2086744" y="0"/>
                  <a:pt x="2688610" y="601866"/>
                  <a:pt x="2688610" y="1344305"/>
                </a:cubicBezTo>
                <a:cubicBezTo>
                  <a:pt x="2688610" y="2086744"/>
                  <a:pt x="2086744" y="2688610"/>
                  <a:pt x="1344305" y="2688610"/>
                </a:cubicBezTo>
                <a:cubicBezTo>
                  <a:pt x="601866" y="2688610"/>
                  <a:pt x="0" y="2086744"/>
                  <a:pt x="0" y="1344305"/>
                </a:cubicBezTo>
                <a:cubicBezTo>
                  <a:pt x="0" y="601866"/>
                  <a:pt x="601866" y="0"/>
                  <a:pt x="134430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>
            <a:outerShdw blurRad="177800" dist="114300" dir="10800000" algn="r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8" name="Multiply 7"/>
          <p:cNvSpPr/>
          <p:nvPr userDrawn="1"/>
        </p:nvSpPr>
        <p:spPr>
          <a:xfrm>
            <a:off x="5049672" y="1112485"/>
            <a:ext cx="627797" cy="627797"/>
          </a:xfrm>
          <a:prstGeom prst="mathMultiply">
            <a:avLst>
              <a:gd name="adj1" fmla="val 161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ame 8"/>
          <p:cNvSpPr/>
          <p:nvPr userDrawn="1"/>
        </p:nvSpPr>
        <p:spPr>
          <a:xfrm rot="19833765">
            <a:off x="1320402" y="5033894"/>
            <a:ext cx="187774" cy="187774"/>
          </a:xfrm>
          <a:prstGeom prst="frame">
            <a:avLst>
              <a:gd name="adj1" fmla="val 1899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eeform 9"/>
          <p:cNvSpPr/>
          <p:nvPr userDrawn="1"/>
        </p:nvSpPr>
        <p:spPr>
          <a:xfrm flipH="1">
            <a:off x="9791640" y="5257799"/>
            <a:ext cx="2400360" cy="1600200"/>
          </a:xfrm>
          <a:custGeom>
            <a:avLst/>
            <a:gdLst>
              <a:gd name="connsiteX0" fmla="*/ 769203 w 2400360"/>
              <a:gd name="connsiteY0" fmla="*/ 0 h 1600200"/>
              <a:gd name="connsiteX1" fmla="*/ 2393576 w 2400360"/>
              <a:gd name="connsiteY1" fmla="*/ 1465859 h 1600200"/>
              <a:gd name="connsiteX2" fmla="*/ 2400360 w 2400360"/>
              <a:gd name="connsiteY2" fmla="*/ 1600200 h 1600200"/>
              <a:gd name="connsiteX3" fmla="*/ 1864180 w 2400360"/>
              <a:gd name="connsiteY3" fmla="*/ 1600200 h 1600200"/>
              <a:gd name="connsiteX4" fmla="*/ 1860164 w 2400360"/>
              <a:gd name="connsiteY4" fmla="*/ 1520680 h 1600200"/>
              <a:gd name="connsiteX5" fmla="*/ 769203 w 2400360"/>
              <a:gd name="connsiteY5" fmla="*/ 536180 h 1600200"/>
              <a:gd name="connsiteX6" fmla="*/ 156071 w 2400360"/>
              <a:gd name="connsiteY6" fmla="*/ 723466 h 1600200"/>
              <a:gd name="connsiteX7" fmla="*/ 0 w 2400360"/>
              <a:gd name="connsiteY7" fmla="*/ 852236 h 1600200"/>
              <a:gd name="connsiteX8" fmla="*/ 0 w 2400360"/>
              <a:gd name="connsiteY8" fmla="*/ 192693 h 1600200"/>
              <a:gd name="connsiteX9" fmla="*/ 133643 w 2400360"/>
              <a:gd name="connsiteY9" fmla="*/ 128314 h 1600200"/>
              <a:gd name="connsiteX10" fmla="*/ 769203 w 2400360"/>
              <a:gd name="connsiteY10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00360" h="1600200">
                <a:moveTo>
                  <a:pt x="769203" y="0"/>
                </a:moveTo>
                <a:cubicBezTo>
                  <a:pt x="1614614" y="0"/>
                  <a:pt x="2309960" y="642508"/>
                  <a:pt x="2393576" y="1465859"/>
                </a:cubicBezTo>
                <a:lnTo>
                  <a:pt x="2400360" y="1600200"/>
                </a:lnTo>
                <a:lnTo>
                  <a:pt x="1864180" y="1600200"/>
                </a:lnTo>
                <a:lnTo>
                  <a:pt x="1860164" y="1520680"/>
                </a:lnTo>
                <a:cubicBezTo>
                  <a:pt x="1804006" y="967701"/>
                  <a:pt x="1336998" y="536180"/>
                  <a:pt x="769203" y="536180"/>
                </a:cubicBezTo>
                <a:cubicBezTo>
                  <a:pt x="542085" y="536180"/>
                  <a:pt x="331093" y="605224"/>
                  <a:pt x="156071" y="723466"/>
                </a:cubicBezTo>
                <a:lnTo>
                  <a:pt x="0" y="852236"/>
                </a:lnTo>
                <a:lnTo>
                  <a:pt x="0" y="192693"/>
                </a:lnTo>
                <a:lnTo>
                  <a:pt x="133643" y="128314"/>
                </a:lnTo>
                <a:cubicBezTo>
                  <a:pt x="328988" y="45690"/>
                  <a:pt x="543760" y="0"/>
                  <a:pt x="769203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ame 10"/>
          <p:cNvSpPr/>
          <p:nvPr userDrawn="1"/>
        </p:nvSpPr>
        <p:spPr>
          <a:xfrm rot="19833765">
            <a:off x="10748667" y="762612"/>
            <a:ext cx="296206" cy="296206"/>
          </a:xfrm>
          <a:prstGeom prst="frame">
            <a:avLst>
              <a:gd name="adj1" fmla="val 1899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420415">
            <a:off x="792982" y="1950475"/>
            <a:ext cx="263660" cy="227293"/>
          </a:xfrm>
          <a:prstGeom prst="triangle">
            <a:avLst/>
          </a:prstGeom>
          <a:noFill/>
          <a:ln w="28575">
            <a:solidFill>
              <a:schemeClr val="accent1">
                <a:lumMod val="60000"/>
                <a:lumOff val="40000"/>
                <a:alpha val="6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65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nut 7"/>
          <p:cNvSpPr/>
          <p:nvPr userDrawn="1"/>
        </p:nvSpPr>
        <p:spPr>
          <a:xfrm>
            <a:off x="9858617" y="891437"/>
            <a:ext cx="1652600" cy="1652600"/>
          </a:xfrm>
          <a:prstGeom prst="donut">
            <a:avLst>
              <a:gd name="adj" fmla="val 17021"/>
            </a:avLst>
          </a:prstGeom>
          <a:solidFill>
            <a:schemeClr val="accent1">
              <a:lumMod val="60000"/>
              <a:lumOff val="4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E4D32B03-5A5F-45C1-9DF4-603C23D2DE9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020211" y="1596788"/>
            <a:ext cx="3664706" cy="45559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28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7" name="Freeform 6"/>
          <p:cNvSpPr/>
          <p:nvPr userDrawn="1"/>
        </p:nvSpPr>
        <p:spPr>
          <a:xfrm>
            <a:off x="0" y="1"/>
            <a:ext cx="2289317" cy="2433867"/>
          </a:xfrm>
          <a:custGeom>
            <a:avLst/>
            <a:gdLst>
              <a:gd name="connsiteX0" fmla="*/ 0 w 2289317"/>
              <a:gd name="connsiteY0" fmla="*/ 0 h 2433867"/>
              <a:gd name="connsiteX1" fmla="*/ 2289317 w 2289317"/>
              <a:gd name="connsiteY1" fmla="*/ 0 h 2433867"/>
              <a:gd name="connsiteX2" fmla="*/ 2287202 w 2289317"/>
              <a:gd name="connsiteY2" fmla="*/ 5964 h 2433867"/>
              <a:gd name="connsiteX3" fmla="*/ 1901769 w 2289317"/>
              <a:gd name="connsiteY3" fmla="*/ 492073 h 2433867"/>
              <a:gd name="connsiteX4" fmla="*/ 583766 w 2289317"/>
              <a:gd name="connsiteY4" fmla="*/ 2283740 h 2433867"/>
              <a:gd name="connsiteX5" fmla="*/ 77242 w 2289317"/>
              <a:gd name="connsiteY5" fmla="*/ 2398850 h 2433867"/>
              <a:gd name="connsiteX6" fmla="*/ 0 w 2289317"/>
              <a:gd name="connsiteY6" fmla="*/ 2359885 h 2433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9317" h="2433867">
                <a:moveTo>
                  <a:pt x="0" y="0"/>
                </a:moveTo>
                <a:lnTo>
                  <a:pt x="2289317" y="0"/>
                </a:lnTo>
                <a:lnTo>
                  <a:pt x="2287202" y="5964"/>
                </a:lnTo>
                <a:cubicBezTo>
                  <a:pt x="2207572" y="193644"/>
                  <a:pt x="2069460" y="365529"/>
                  <a:pt x="1901769" y="492073"/>
                </a:cubicBezTo>
                <a:cubicBezTo>
                  <a:pt x="1365823" y="897219"/>
                  <a:pt x="1242840" y="1633184"/>
                  <a:pt x="583766" y="2283740"/>
                </a:cubicBezTo>
                <a:cubicBezTo>
                  <a:pt x="419343" y="2445904"/>
                  <a:pt x="245507" y="2463569"/>
                  <a:pt x="77242" y="2398850"/>
                </a:cubicBezTo>
                <a:lnTo>
                  <a:pt x="0" y="235988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ltiply 8"/>
          <p:cNvSpPr/>
          <p:nvPr userDrawn="1"/>
        </p:nvSpPr>
        <p:spPr>
          <a:xfrm>
            <a:off x="11325175" y="5040177"/>
            <a:ext cx="513496" cy="513496"/>
          </a:xfrm>
          <a:prstGeom prst="mathMultiply">
            <a:avLst>
              <a:gd name="adj1" fmla="val 161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 userDrawn="1"/>
        </p:nvSpPr>
        <p:spPr>
          <a:xfrm rot="1420415">
            <a:off x="661376" y="1260304"/>
            <a:ext cx="263660" cy="227293"/>
          </a:xfrm>
          <a:prstGeom prst="triangle">
            <a:avLst/>
          </a:prstGeom>
          <a:noFill/>
          <a:ln w="28575">
            <a:solidFill>
              <a:schemeClr val="accent1">
                <a:lumMod val="60000"/>
                <a:lumOff val="40000"/>
                <a:alpha val="6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ame 10"/>
          <p:cNvSpPr/>
          <p:nvPr userDrawn="1"/>
        </p:nvSpPr>
        <p:spPr>
          <a:xfrm rot="19833765">
            <a:off x="1560751" y="4898623"/>
            <a:ext cx="296206" cy="296206"/>
          </a:xfrm>
          <a:prstGeom prst="frame">
            <a:avLst>
              <a:gd name="adj1" fmla="val 1899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72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7" grpId="0" animBg="1"/>
      <p:bldP spid="9" grpId="0" animBg="1"/>
      <p:bldP spid="10" grpId="0" animBg="1"/>
      <p:bldP spid="11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 userDrawn="1"/>
        </p:nvSpPr>
        <p:spPr>
          <a:xfrm>
            <a:off x="1569493" y="2538484"/>
            <a:ext cx="2702257" cy="2702257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452" y="3188100"/>
            <a:ext cx="4912921" cy="3431064"/>
          </a:xfrm>
          <a:prstGeom prst="rect">
            <a:avLst/>
          </a:prstGeom>
        </p:spPr>
      </p:pic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4D32B03-5A5F-45C1-9DF4-603C23D2DE9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961566" y="3657600"/>
            <a:ext cx="3534770" cy="22327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28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13" name="Freeform 12"/>
          <p:cNvSpPr/>
          <p:nvPr userDrawn="1"/>
        </p:nvSpPr>
        <p:spPr>
          <a:xfrm>
            <a:off x="10878685" y="0"/>
            <a:ext cx="1313315" cy="1665770"/>
          </a:xfrm>
          <a:custGeom>
            <a:avLst/>
            <a:gdLst>
              <a:gd name="connsiteX0" fmla="*/ 94754 w 1313315"/>
              <a:gd name="connsiteY0" fmla="*/ 0 h 1665770"/>
              <a:gd name="connsiteX1" fmla="*/ 1313315 w 1313315"/>
              <a:gd name="connsiteY1" fmla="*/ 0 h 1665770"/>
              <a:gd name="connsiteX2" fmla="*/ 1313315 w 1313315"/>
              <a:gd name="connsiteY2" fmla="*/ 1665770 h 1665770"/>
              <a:gd name="connsiteX3" fmla="*/ 1267917 w 1313315"/>
              <a:gd name="connsiteY3" fmla="*/ 1654942 h 1665770"/>
              <a:gd name="connsiteX4" fmla="*/ 1085162 w 1313315"/>
              <a:gd name="connsiteY4" fmla="*/ 1516433 h 1665770"/>
              <a:gd name="connsiteX5" fmla="*/ 752759 w 1313315"/>
              <a:gd name="connsiteY5" fmla="*/ 1028654 h 1665770"/>
              <a:gd name="connsiteX6" fmla="*/ 68095 w 1313315"/>
              <a:gd name="connsiteY6" fmla="*/ 518196 h 1665770"/>
              <a:gd name="connsiteX7" fmla="*/ 68541 w 1313315"/>
              <a:gd name="connsiteY7" fmla="*/ 46105 h 1665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13315" h="1665770">
                <a:moveTo>
                  <a:pt x="94754" y="0"/>
                </a:moveTo>
                <a:lnTo>
                  <a:pt x="1313315" y="0"/>
                </a:lnTo>
                <a:lnTo>
                  <a:pt x="1313315" y="1665770"/>
                </a:lnTo>
                <a:lnTo>
                  <a:pt x="1267917" y="1654942"/>
                </a:lnTo>
                <a:cubicBezTo>
                  <a:pt x="1195228" y="1628554"/>
                  <a:pt x="1134868" y="1575659"/>
                  <a:pt x="1085162" y="1516433"/>
                </a:cubicBezTo>
                <a:cubicBezTo>
                  <a:pt x="958400" y="1365381"/>
                  <a:pt x="890975" y="1169289"/>
                  <a:pt x="752759" y="1028654"/>
                </a:cubicBezTo>
                <a:cubicBezTo>
                  <a:pt x="551545" y="823921"/>
                  <a:pt x="223184" y="759738"/>
                  <a:pt x="68095" y="518196"/>
                </a:cubicBezTo>
                <a:cubicBezTo>
                  <a:pt x="-37781" y="353299"/>
                  <a:pt x="-6381" y="198110"/>
                  <a:pt x="68541" y="46105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ame 13"/>
          <p:cNvSpPr/>
          <p:nvPr userDrawn="1"/>
        </p:nvSpPr>
        <p:spPr>
          <a:xfrm rot="19833765">
            <a:off x="4325417" y="322276"/>
            <a:ext cx="296206" cy="296206"/>
          </a:xfrm>
          <a:prstGeom prst="frame">
            <a:avLst>
              <a:gd name="adj1" fmla="val 1899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Multiply 14"/>
          <p:cNvSpPr/>
          <p:nvPr userDrawn="1"/>
        </p:nvSpPr>
        <p:spPr>
          <a:xfrm>
            <a:off x="11361333" y="5890357"/>
            <a:ext cx="348018" cy="348018"/>
          </a:xfrm>
          <a:prstGeom prst="mathMultiply">
            <a:avLst>
              <a:gd name="adj1" fmla="val 161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 userDrawn="1"/>
        </p:nvSpPr>
        <p:spPr>
          <a:xfrm rot="1420415">
            <a:off x="762947" y="3074453"/>
            <a:ext cx="263660" cy="227293"/>
          </a:xfrm>
          <a:prstGeom prst="triangle">
            <a:avLst/>
          </a:prstGeom>
          <a:noFill/>
          <a:ln w="28575">
            <a:solidFill>
              <a:schemeClr val="accent1">
                <a:lumMod val="60000"/>
                <a:lumOff val="40000"/>
                <a:alpha val="6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01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  <p:bldP spid="16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514902" y="2538484"/>
            <a:ext cx="4457132" cy="272955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6219968" y="2538483"/>
            <a:ext cx="4479877" cy="272955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  <a:effectLst>
            <a:outerShdw blurRad="1905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940256" y="3864590"/>
            <a:ext cx="953069" cy="953069"/>
          </a:xfrm>
          <a:custGeom>
            <a:avLst/>
            <a:gdLst>
              <a:gd name="connsiteX0" fmla="*/ 1344305 w 2688610"/>
              <a:gd name="connsiteY0" fmla="*/ 0 h 2688610"/>
              <a:gd name="connsiteX1" fmla="*/ 2688610 w 2688610"/>
              <a:gd name="connsiteY1" fmla="*/ 1344305 h 2688610"/>
              <a:gd name="connsiteX2" fmla="*/ 1344305 w 2688610"/>
              <a:gd name="connsiteY2" fmla="*/ 2688610 h 2688610"/>
              <a:gd name="connsiteX3" fmla="*/ 0 w 2688610"/>
              <a:gd name="connsiteY3" fmla="*/ 1344305 h 2688610"/>
              <a:gd name="connsiteX4" fmla="*/ 1344305 w 2688610"/>
              <a:gd name="connsiteY4" fmla="*/ 0 h 2688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8610" h="2688610">
                <a:moveTo>
                  <a:pt x="1344305" y="0"/>
                </a:moveTo>
                <a:cubicBezTo>
                  <a:pt x="2086744" y="0"/>
                  <a:pt x="2688610" y="601866"/>
                  <a:pt x="2688610" y="1344305"/>
                </a:cubicBezTo>
                <a:cubicBezTo>
                  <a:pt x="2688610" y="2086744"/>
                  <a:pt x="2086744" y="2688610"/>
                  <a:pt x="1344305" y="2688610"/>
                </a:cubicBezTo>
                <a:cubicBezTo>
                  <a:pt x="601866" y="2688610"/>
                  <a:pt x="0" y="2086744"/>
                  <a:pt x="0" y="1344305"/>
                </a:cubicBezTo>
                <a:cubicBezTo>
                  <a:pt x="0" y="601866"/>
                  <a:pt x="601866" y="0"/>
                  <a:pt x="134430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6746543" y="3864589"/>
            <a:ext cx="953069" cy="953069"/>
          </a:xfrm>
          <a:custGeom>
            <a:avLst/>
            <a:gdLst>
              <a:gd name="connsiteX0" fmla="*/ 1344305 w 2688610"/>
              <a:gd name="connsiteY0" fmla="*/ 0 h 2688610"/>
              <a:gd name="connsiteX1" fmla="*/ 2688610 w 2688610"/>
              <a:gd name="connsiteY1" fmla="*/ 1344305 h 2688610"/>
              <a:gd name="connsiteX2" fmla="*/ 1344305 w 2688610"/>
              <a:gd name="connsiteY2" fmla="*/ 2688610 h 2688610"/>
              <a:gd name="connsiteX3" fmla="*/ 0 w 2688610"/>
              <a:gd name="connsiteY3" fmla="*/ 1344305 h 2688610"/>
              <a:gd name="connsiteX4" fmla="*/ 1344305 w 2688610"/>
              <a:gd name="connsiteY4" fmla="*/ 0 h 2688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8610" h="2688610">
                <a:moveTo>
                  <a:pt x="1344305" y="0"/>
                </a:moveTo>
                <a:cubicBezTo>
                  <a:pt x="2086744" y="0"/>
                  <a:pt x="2688610" y="601866"/>
                  <a:pt x="2688610" y="1344305"/>
                </a:cubicBezTo>
                <a:cubicBezTo>
                  <a:pt x="2688610" y="2086744"/>
                  <a:pt x="2086744" y="2688610"/>
                  <a:pt x="1344305" y="2688610"/>
                </a:cubicBezTo>
                <a:cubicBezTo>
                  <a:pt x="601866" y="2688610"/>
                  <a:pt x="0" y="2086744"/>
                  <a:pt x="0" y="1344305"/>
                </a:cubicBezTo>
                <a:cubicBezTo>
                  <a:pt x="0" y="601866"/>
                  <a:pt x="601866" y="0"/>
                  <a:pt x="134430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89697E77-AE28-4C79-B386-A9F5D5E47FAB}"/>
              </a:ext>
            </a:extLst>
          </p:cNvPr>
          <p:cNvSpPr>
            <a:spLocks/>
          </p:cNvSpPr>
          <p:nvPr userDrawn="1"/>
        </p:nvSpPr>
        <p:spPr bwMode="auto">
          <a:xfrm rot="18740459">
            <a:off x="1134267" y="2431970"/>
            <a:ext cx="761269" cy="583460"/>
          </a:xfrm>
          <a:custGeom>
            <a:avLst/>
            <a:gdLst>
              <a:gd name="T0" fmla="*/ 665 w 1891"/>
              <a:gd name="T1" fmla="*/ 145 h 1390"/>
              <a:gd name="T2" fmla="*/ 186 w 1891"/>
              <a:gd name="T3" fmla="*/ 639 h 1390"/>
              <a:gd name="T4" fmla="*/ 388 w 1891"/>
              <a:gd name="T5" fmla="*/ 1357 h 1390"/>
              <a:gd name="T6" fmla="*/ 1298 w 1891"/>
              <a:gd name="T7" fmla="*/ 1133 h 1390"/>
              <a:gd name="T8" fmla="*/ 1660 w 1891"/>
              <a:gd name="T9" fmla="*/ 540 h 1390"/>
              <a:gd name="T10" fmla="*/ 665 w 1891"/>
              <a:gd name="T11" fmla="*/ 145 h 1390"/>
              <a:gd name="connsiteX0" fmla="*/ 2769 w 8457"/>
              <a:gd name="connsiteY0" fmla="*/ 35 h 8762"/>
              <a:gd name="connsiteX1" fmla="*/ 236 w 8457"/>
              <a:gd name="connsiteY1" fmla="*/ 3589 h 8762"/>
              <a:gd name="connsiteX2" fmla="*/ 1304 w 8457"/>
              <a:gd name="connsiteY2" fmla="*/ 8755 h 8762"/>
              <a:gd name="connsiteX3" fmla="*/ 6116 w 8457"/>
              <a:gd name="connsiteY3" fmla="*/ 7143 h 8762"/>
              <a:gd name="connsiteX4" fmla="*/ 8030 w 8457"/>
              <a:gd name="connsiteY4" fmla="*/ 2877 h 8762"/>
              <a:gd name="connsiteX5" fmla="*/ 2769 w 8457"/>
              <a:gd name="connsiteY5" fmla="*/ 35 h 8762"/>
              <a:gd name="connsiteX0" fmla="*/ 3274 w 10000"/>
              <a:gd name="connsiteY0" fmla="*/ 39 h 9999"/>
              <a:gd name="connsiteX1" fmla="*/ 279 w 10000"/>
              <a:gd name="connsiteY1" fmla="*/ 4095 h 9999"/>
              <a:gd name="connsiteX2" fmla="*/ 1542 w 10000"/>
              <a:gd name="connsiteY2" fmla="*/ 9991 h 9999"/>
              <a:gd name="connsiteX3" fmla="*/ 7232 w 10000"/>
              <a:gd name="connsiteY3" fmla="*/ 8151 h 9999"/>
              <a:gd name="connsiteX4" fmla="*/ 9495 w 10000"/>
              <a:gd name="connsiteY4" fmla="*/ 3282 h 9999"/>
              <a:gd name="connsiteX5" fmla="*/ 3274 w 10000"/>
              <a:gd name="connsiteY5" fmla="*/ 39 h 9999"/>
              <a:gd name="connsiteX0" fmla="*/ 3274 w 10000"/>
              <a:gd name="connsiteY0" fmla="*/ 24 h 9985"/>
              <a:gd name="connsiteX1" fmla="*/ 279 w 10000"/>
              <a:gd name="connsiteY1" fmla="*/ 4080 h 9985"/>
              <a:gd name="connsiteX2" fmla="*/ 1542 w 10000"/>
              <a:gd name="connsiteY2" fmla="*/ 9977 h 9985"/>
              <a:gd name="connsiteX3" fmla="*/ 7232 w 10000"/>
              <a:gd name="connsiteY3" fmla="*/ 8137 h 9985"/>
              <a:gd name="connsiteX4" fmla="*/ 9495 w 10000"/>
              <a:gd name="connsiteY4" fmla="*/ 3267 h 9985"/>
              <a:gd name="connsiteX5" fmla="*/ 3274 w 10000"/>
              <a:gd name="connsiteY5" fmla="*/ 24 h 9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9985">
                <a:moveTo>
                  <a:pt x="3274" y="24"/>
                </a:moveTo>
                <a:cubicBezTo>
                  <a:pt x="2657" y="135"/>
                  <a:pt x="829" y="944"/>
                  <a:pt x="279" y="4080"/>
                </a:cubicBezTo>
                <a:cubicBezTo>
                  <a:pt x="279" y="4080"/>
                  <a:pt x="-884" y="10247"/>
                  <a:pt x="1542" y="9977"/>
                </a:cubicBezTo>
                <a:cubicBezTo>
                  <a:pt x="3974" y="9705"/>
                  <a:pt x="5463" y="8031"/>
                  <a:pt x="7232" y="8137"/>
                </a:cubicBezTo>
                <a:cubicBezTo>
                  <a:pt x="9002" y="8245"/>
                  <a:pt x="10940" y="6462"/>
                  <a:pt x="9495" y="3267"/>
                </a:cubicBezTo>
                <a:cubicBezTo>
                  <a:pt x="8057" y="73"/>
                  <a:pt x="3891" y="-87"/>
                  <a:pt x="3274" y="2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99000">
                <a:schemeClr val="accent2"/>
              </a:gs>
            </a:gsLst>
            <a:lin ang="2700000" scaled="1"/>
          </a:gradFill>
          <a:ln>
            <a:noFill/>
          </a:ln>
          <a:effectLst>
            <a:outerShdw blurRad="393700" sx="102000" sy="102000" algn="ctr" rotWithShape="0">
              <a:prstClr val="black">
                <a:alpha val="14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ame 7"/>
          <p:cNvSpPr/>
          <p:nvPr userDrawn="1"/>
        </p:nvSpPr>
        <p:spPr>
          <a:xfrm rot="19833765">
            <a:off x="11280087" y="3574788"/>
            <a:ext cx="296206" cy="296206"/>
          </a:xfrm>
          <a:prstGeom prst="frame">
            <a:avLst>
              <a:gd name="adj1" fmla="val 1899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Multiply 8"/>
          <p:cNvSpPr/>
          <p:nvPr userDrawn="1"/>
        </p:nvSpPr>
        <p:spPr>
          <a:xfrm>
            <a:off x="9677544" y="450375"/>
            <a:ext cx="307269" cy="307269"/>
          </a:xfrm>
          <a:prstGeom prst="mathMultiply">
            <a:avLst>
              <a:gd name="adj1" fmla="val 161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 flipV="1">
            <a:off x="0" y="0"/>
            <a:ext cx="1617300" cy="1078173"/>
          </a:xfrm>
          <a:custGeom>
            <a:avLst/>
            <a:gdLst>
              <a:gd name="connsiteX0" fmla="*/ 769203 w 2400360"/>
              <a:gd name="connsiteY0" fmla="*/ 0 h 1600200"/>
              <a:gd name="connsiteX1" fmla="*/ 2393576 w 2400360"/>
              <a:gd name="connsiteY1" fmla="*/ 1465859 h 1600200"/>
              <a:gd name="connsiteX2" fmla="*/ 2400360 w 2400360"/>
              <a:gd name="connsiteY2" fmla="*/ 1600200 h 1600200"/>
              <a:gd name="connsiteX3" fmla="*/ 1864180 w 2400360"/>
              <a:gd name="connsiteY3" fmla="*/ 1600200 h 1600200"/>
              <a:gd name="connsiteX4" fmla="*/ 1860164 w 2400360"/>
              <a:gd name="connsiteY4" fmla="*/ 1520680 h 1600200"/>
              <a:gd name="connsiteX5" fmla="*/ 769203 w 2400360"/>
              <a:gd name="connsiteY5" fmla="*/ 536180 h 1600200"/>
              <a:gd name="connsiteX6" fmla="*/ 156071 w 2400360"/>
              <a:gd name="connsiteY6" fmla="*/ 723466 h 1600200"/>
              <a:gd name="connsiteX7" fmla="*/ 0 w 2400360"/>
              <a:gd name="connsiteY7" fmla="*/ 852236 h 1600200"/>
              <a:gd name="connsiteX8" fmla="*/ 0 w 2400360"/>
              <a:gd name="connsiteY8" fmla="*/ 192693 h 1600200"/>
              <a:gd name="connsiteX9" fmla="*/ 133643 w 2400360"/>
              <a:gd name="connsiteY9" fmla="*/ 128314 h 1600200"/>
              <a:gd name="connsiteX10" fmla="*/ 769203 w 2400360"/>
              <a:gd name="connsiteY10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00360" h="1600200">
                <a:moveTo>
                  <a:pt x="769203" y="0"/>
                </a:moveTo>
                <a:cubicBezTo>
                  <a:pt x="1614614" y="0"/>
                  <a:pt x="2309960" y="642508"/>
                  <a:pt x="2393576" y="1465859"/>
                </a:cubicBezTo>
                <a:lnTo>
                  <a:pt x="2400360" y="1600200"/>
                </a:lnTo>
                <a:lnTo>
                  <a:pt x="1864180" y="1600200"/>
                </a:lnTo>
                <a:lnTo>
                  <a:pt x="1860164" y="1520680"/>
                </a:lnTo>
                <a:cubicBezTo>
                  <a:pt x="1804006" y="967701"/>
                  <a:pt x="1336998" y="536180"/>
                  <a:pt x="769203" y="536180"/>
                </a:cubicBezTo>
                <a:cubicBezTo>
                  <a:pt x="542085" y="536180"/>
                  <a:pt x="331093" y="605224"/>
                  <a:pt x="156071" y="723466"/>
                </a:cubicBezTo>
                <a:lnTo>
                  <a:pt x="0" y="852236"/>
                </a:lnTo>
                <a:lnTo>
                  <a:pt x="0" y="192693"/>
                </a:lnTo>
                <a:lnTo>
                  <a:pt x="133643" y="128314"/>
                </a:lnTo>
                <a:cubicBezTo>
                  <a:pt x="328988" y="45690"/>
                  <a:pt x="543760" y="0"/>
                  <a:pt x="769203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 userDrawn="1"/>
        </p:nvSpPr>
        <p:spPr>
          <a:xfrm rot="1420415">
            <a:off x="2510151" y="5873103"/>
            <a:ext cx="263660" cy="227293"/>
          </a:xfrm>
          <a:prstGeom prst="triangle">
            <a:avLst/>
          </a:prstGeom>
          <a:noFill/>
          <a:ln w="28575">
            <a:solidFill>
              <a:schemeClr val="accent1">
                <a:lumMod val="60000"/>
                <a:lumOff val="40000"/>
                <a:alpha val="6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237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D32B03-5A5F-45C1-9DF4-603C23D2DE9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28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8719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4331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2" r:id="rId2"/>
    <p:sldLayoutId id="2147483663" r:id="rId3"/>
    <p:sldLayoutId id="2147483664" r:id="rId4"/>
    <p:sldLayoutId id="2147483668" r:id="rId5"/>
    <p:sldLayoutId id="2147483669" r:id="rId6"/>
    <p:sldLayoutId id="2147483672" r:id="rId7"/>
    <p:sldLayoutId id="2147483686" r:id="rId8"/>
    <p:sldLayoutId id="2147483685" r:id="rId9"/>
    <p:sldLayoutId id="2147483687" r:id="rId10"/>
    <p:sldLayoutId id="2147483688" r:id="rId11"/>
    <p:sldLayoutId id="2147483689" r:id="rId12"/>
    <p:sldLayoutId id="214748369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3BDB603A-36CE-4C89-A329-C2EFD93C041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24EAF4D1-C6F5-4F3A-874E-E400B692344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05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F19999-B9F0-4A12-A9CE-C3145D7BDDE7}"/>
              </a:ext>
            </a:extLst>
          </p:cNvPr>
          <p:cNvSpPr txBox="1"/>
          <p:nvPr/>
        </p:nvSpPr>
        <p:spPr>
          <a:xfrm>
            <a:off x="5085009" y="2070570"/>
            <a:ext cx="44623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b="1" spc="300" dirty="0">
                <a:solidFill>
                  <a:schemeClr val="bg1"/>
                </a:solidFill>
                <a:latin typeface="+mj-lt"/>
              </a:rPr>
              <a:t>Автосалон </a:t>
            </a:r>
            <a:endParaRPr lang="en-ID" sz="4400" b="1" spc="3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 flipH="1">
            <a:off x="5168716" y="3338175"/>
            <a:ext cx="5510050" cy="10691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>
                <a:solidFill>
                  <a:schemeClr val="bg1"/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Для лёгкого выбора автомобиля</a:t>
            </a:r>
            <a:r>
              <a:rPr lang="en-US" sz="1600" dirty="0">
                <a:solidFill>
                  <a:schemeClr val="bg1"/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, </a:t>
            </a:r>
            <a:r>
              <a:rPr lang="ru-RU" sz="1600" dirty="0">
                <a:solidFill>
                  <a:schemeClr val="bg1"/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просмотра характеристик и цен на автомобили</a:t>
            </a:r>
            <a:r>
              <a:rPr lang="en-US" sz="1600" dirty="0">
                <a:solidFill>
                  <a:schemeClr val="bg1"/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, </a:t>
            </a:r>
            <a:r>
              <a:rPr lang="ru-RU" sz="1600" dirty="0">
                <a:solidFill>
                  <a:schemeClr val="bg1"/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а так же для записи на тест-драйв можно использовать приложение</a:t>
            </a:r>
            <a:r>
              <a:rPr lang="en-US" sz="1600" dirty="0">
                <a:solidFill>
                  <a:schemeClr val="bg1"/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«</a:t>
            </a:r>
            <a:r>
              <a:rPr lang="ru-RU" sz="1600" dirty="0" err="1">
                <a:solidFill>
                  <a:schemeClr val="bg1"/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Автсалон</a:t>
            </a:r>
            <a:r>
              <a:rPr lang="ru-RU" sz="1600" dirty="0">
                <a:solidFill>
                  <a:schemeClr val="bg1"/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»</a:t>
            </a:r>
            <a:r>
              <a:rPr lang="en-US" sz="1600" dirty="0">
                <a:solidFill>
                  <a:schemeClr val="bg1"/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!</a:t>
            </a:r>
          </a:p>
        </p:txBody>
      </p:sp>
      <p:sp>
        <p:nvSpPr>
          <p:cNvPr id="25" name="Freeform 24"/>
          <p:cNvSpPr/>
          <p:nvPr/>
        </p:nvSpPr>
        <p:spPr>
          <a:xfrm>
            <a:off x="0" y="0"/>
            <a:ext cx="598941" cy="1546508"/>
          </a:xfrm>
          <a:custGeom>
            <a:avLst/>
            <a:gdLst>
              <a:gd name="connsiteX0" fmla="*/ 0 w 765718"/>
              <a:gd name="connsiteY0" fmla="*/ 0 h 1977137"/>
              <a:gd name="connsiteX1" fmla="*/ 47386 w 765718"/>
              <a:gd name="connsiteY1" fmla="*/ 12184 h 1977137"/>
              <a:gd name="connsiteX2" fmla="*/ 765718 w 765718"/>
              <a:gd name="connsiteY2" fmla="*/ 988568 h 1977137"/>
              <a:gd name="connsiteX3" fmla="*/ 47386 w 765718"/>
              <a:gd name="connsiteY3" fmla="*/ 1964952 h 1977137"/>
              <a:gd name="connsiteX4" fmla="*/ 0 w 765718"/>
              <a:gd name="connsiteY4" fmla="*/ 1977137 h 1977137"/>
              <a:gd name="connsiteX5" fmla="*/ 0 w 765718"/>
              <a:gd name="connsiteY5" fmla="*/ 1640332 h 1977137"/>
              <a:gd name="connsiteX6" fmla="*/ 16535 w 765718"/>
              <a:gd name="connsiteY6" fmla="*/ 1635199 h 1977137"/>
              <a:gd name="connsiteX7" fmla="*/ 445151 w 765718"/>
              <a:gd name="connsiteY7" fmla="*/ 988568 h 1977137"/>
              <a:gd name="connsiteX8" fmla="*/ 16535 w 765718"/>
              <a:gd name="connsiteY8" fmla="*/ 341938 h 1977137"/>
              <a:gd name="connsiteX9" fmla="*/ 0 w 765718"/>
              <a:gd name="connsiteY9" fmla="*/ 336805 h 1977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5718" h="1977137">
                <a:moveTo>
                  <a:pt x="0" y="0"/>
                </a:moveTo>
                <a:lnTo>
                  <a:pt x="47386" y="12184"/>
                </a:lnTo>
                <a:cubicBezTo>
                  <a:pt x="463551" y="141625"/>
                  <a:pt x="765718" y="529809"/>
                  <a:pt x="765718" y="988568"/>
                </a:cubicBezTo>
                <a:cubicBezTo>
                  <a:pt x="765718" y="1447328"/>
                  <a:pt x="463551" y="1835512"/>
                  <a:pt x="47386" y="1964952"/>
                </a:cubicBezTo>
                <a:lnTo>
                  <a:pt x="0" y="1977137"/>
                </a:lnTo>
                <a:lnTo>
                  <a:pt x="0" y="1640332"/>
                </a:lnTo>
                <a:lnTo>
                  <a:pt x="16535" y="1635199"/>
                </a:lnTo>
                <a:cubicBezTo>
                  <a:pt x="268415" y="1528663"/>
                  <a:pt x="445151" y="1279255"/>
                  <a:pt x="445151" y="988568"/>
                </a:cubicBezTo>
                <a:cubicBezTo>
                  <a:pt x="445151" y="697882"/>
                  <a:pt x="268415" y="448474"/>
                  <a:pt x="16535" y="341938"/>
                </a:cubicBezTo>
                <a:lnTo>
                  <a:pt x="0" y="33680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ultiply 21"/>
          <p:cNvSpPr/>
          <p:nvPr/>
        </p:nvSpPr>
        <p:spPr>
          <a:xfrm>
            <a:off x="342193" y="3172252"/>
            <a:ext cx="513496" cy="513496"/>
          </a:xfrm>
          <a:prstGeom prst="mathMultiply">
            <a:avLst>
              <a:gd name="adj1" fmla="val 161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1420415">
            <a:off x="10978298" y="5533708"/>
            <a:ext cx="263660" cy="227293"/>
          </a:xfrm>
          <a:prstGeom prst="triangl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nut 23"/>
          <p:cNvSpPr/>
          <p:nvPr/>
        </p:nvSpPr>
        <p:spPr>
          <a:xfrm>
            <a:off x="10437642" y="4974868"/>
            <a:ext cx="1344972" cy="1344972"/>
          </a:xfrm>
          <a:prstGeom prst="donut">
            <a:avLst>
              <a:gd name="adj" fmla="val 17021"/>
            </a:avLst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Freeform 8">
            <a:extLst>
              <a:ext uri="{FF2B5EF4-FFF2-40B4-BE49-F238E27FC236}">
                <a16:creationId xmlns:a16="http://schemas.microsoft.com/office/drawing/2014/main" id="{D6F8385B-F3BB-4DAE-8B6D-221B21921378}"/>
              </a:ext>
            </a:extLst>
          </p:cNvPr>
          <p:cNvSpPr/>
          <p:nvPr/>
        </p:nvSpPr>
        <p:spPr>
          <a:xfrm>
            <a:off x="0" y="5257800"/>
            <a:ext cx="2400360" cy="1600200"/>
          </a:xfrm>
          <a:custGeom>
            <a:avLst/>
            <a:gdLst>
              <a:gd name="connsiteX0" fmla="*/ 769203 w 2400360"/>
              <a:gd name="connsiteY0" fmla="*/ 0 h 1600200"/>
              <a:gd name="connsiteX1" fmla="*/ 2393576 w 2400360"/>
              <a:gd name="connsiteY1" fmla="*/ 1465859 h 1600200"/>
              <a:gd name="connsiteX2" fmla="*/ 2400360 w 2400360"/>
              <a:gd name="connsiteY2" fmla="*/ 1600200 h 1600200"/>
              <a:gd name="connsiteX3" fmla="*/ 1864180 w 2400360"/>
              <a:gd name="connsiteY3" fmla="*/ 1600200 h 1600200"/>
              <a:gd name="connsiteX4" fmla="*/ 1860164 w 2400360"/>
              <a:gd name="connsiteY4" fmla="*/ 1520680 h 1600200"/>
              <a:gd name="connsiteX5" fmla="*/ 769203 w 2400360"/>
              <a:gd name="connsiteY5" fmla="*/ 536180 h 1600200"/>
              <a:gd name="connsiteX6" fmla="*/ 156071 w 2400360"/>
              <a:gd name="connsiteY6" fmla="*/ 723466 h 1600200"/>
              <a:gd name="connsiteX7" fmla="*/ 0 w 2400360"/>
              <a:gd name="connsiteY7" fmla="*/ 852236 h 1600200"/>
              <a:gd name="connsiteX8" fmla="*/ 0 w 2400360"/>
              <a:gd name="connsiteY8" fmla="*/ 192693 h 1600200"/>
              <a:gd name="connsiteX9" fmla="*/ 133643 w 2400360"/>
              <a:gd name="connsiteY9" fmla="*/ 128314 h 1600200"/>
              <a:gd name="connsiteX10" fmla="*/ 769203 w 2400360"/>
              <a:gd name="connsiteY10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00360" h="1600200">
                <a:moveTo>
                  <a:pt x="769203" y="0"/>
                </a:moveTo>
                <a:cubicBezTo>
                  <a:pt x="1614614" y="0"/>
                  <a:pt x="2309960" y="642508"/>
                  <a:pt x="2393576" y="1465859"/>
                </a:cubicBezTo>
                <a:lnTo>
                  <a:pt x="2400360" y="1600200"/>
                </a:lnTo>
                <a:lnTo>
                  <a:pt x="1864180" y="1600200"/>
                </a:lnTo>
                <a:lnTo>
                  <a:pt x="1860164" y="1520680"/>
                </a:lnTo>
                <a:cubicBezTo>
                  <a:pt x="1804006" y="967701"/>
                  <a:pt x="1336998" y="536180"/>
                  <a:pt x="769203" y="536180"/>
                </a:cubicBezTo>
                <a:cubicBezTo>
                  <a:pt x="542085" y="536180"/>
                  <a:pt x="331093" y="605224"/>
                  <a:pt x="156071" y="723466"/>
                </a:cubicBezTo>
                <a:lnTo>
                  <a:pt x="0" y="852236"/>
                </a:lnTo>
                <a:lnTo>
                  <a:pt x="0" y="192693"/>
                </a:lnTo>
                <a:lnTo>
                  <a:pt x="133643" y="128314"/>
                </a:lnTo>
                <a:cubicBezTo>
                  <a:pt x="328988" y="45690"/>
                  <a:pt x="543760" y="0"/>
                  <a:pt x="769203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13234" y="965952"/>
            <a:ext cx="2521588" cy="5229189"/>
          </a:xfrm>
          <a:prstGeom prst="rect">
            <a:avLst/>
          </a:prstGeom>
          <a:effectLst>
            <a:outerShdw blurRad="6350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C40BBBB-DF43-4038-A1EC-3B7158ADD0F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64" b="2052"/>
          <a:stretch/>
        </p:blipFill>
        <p:spPr>
          <a:xfrm>
            <a:off x="1628273" y="1546509"/>
            <a:ext cx="2285321" cy="394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050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20" grpId="0"/>
      <p:bldP spid="21" grpId="0"/>
      <p:bldP spid="25" grpId="0" animBg="1"/>
      <p:bldP spid="22" grpId="0" animBg="1"/>
      <p:bldP spid="23" grpId="0" animBg="1"/>
      <p:bldP spid="24" grpId="0" animBg="1"/>
      <p:bldP spid="2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0F19999-B9F0-4A12-A9CE-C3145D7BDDE7}"/>
              </a:ext>
            </a:extLst>
          </p:cNvPr>
          <p:cNvSpPr txBox="1"/>
          <p:nvPr/>
        </p:nvSpPr>
        <p:spPr>
          <a:xfrm>
            <a:off x="679897" y="2180829"/>
            <a:ext cx="5192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Админ-панель</a:t>
            </a:r>
            <a:endParaRPr lang="en-ID" sz="32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 flipH="1">
            <a:off x="679897" y="3233538"/>
            <a:ext cx="4585591" cy="7350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100" dirty="0">
                <a:solidFill>
                  <a:schemeClr val="tx1">
                    <a:lumMod val="75000"/>
                    <a:lumOff val="25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Для одобрения заявок и сбора статистики по использованию автомобилей используется «Админ-панель». Из неё можно одобрять или отклонять заявки и просматривать самые популярные автомобили.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flipH="1">
            <a:off x="1602566" y="5158394"/>
            <a:ext cx="1945977" cy="2272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100" dirty="0">
                <a:solidFill>
                  <a:schemeClr val="tx1">
                    <a:lumMod val="75000"/>
                    <a:lumOff val="25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Админ-панель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E69AE6-E99D-48F7-83EA-62AB8957B7D4}"/>
              </a:ext>
            </a:extLst>
          </p:cNvPr>
          <p:cNvSpPr txBox="1"/>
          <p:nvPr/>
        </p:nvSpPr>
        <p:spPr>
          <a:xfrm>
            <a:off x="679897" y="4979628"/>
            <a:ext cx="8809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0</a:t>
            </a:r>
            <a:r>
              <a:rPr lang="ru-RU" sz="3200" b="1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7</a:t>
            </a:r>
            <a:r>
              <a:rPr lang="en-US" sz="3200" b="1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.</a:t>
            </a:r>
            <a:endParaRPr lang="en-ID" sz="3200" b="1" spc="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200882C-3CAB-4D89-A23D-9A42B2EF10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199" y="822697"/>
            <a:ext cx="2306177" cy="5124839"/>
          </a:xfrm>
          <a:prstGeom prst="roundRect">
            <a:avLst>
              <a:gd name="adj" fmla="val 5760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6B691E8-2334-4F6E-8281-B7BD21FFE6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327" y="871841"/>
            <a:ext cx="2324093" cy="5164652"/>
          </a:xfrm>
          <a:prstGeom prst="roundRect">
            <a:avLst>
              <a:gd name="adj" fmla="val 5136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568648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 flipH="1">
            <a:off x="1506246" y="215461"/>
            <a:ext cx="4093536" cy="6609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Инструменты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6DACAD9-CC76-4566-A055-ED99F125F1E6}"/>
              </a:ext>
            </a:extLst>
          </p:cNvPr>
          <p:cNvSpPr txBox="1"/>
          <p:nvPr/>
        </p:nvSpPr>
        <p:spPr>
          <a:xfrm flipH="1">
            <a:off x="2015939" y="3172040"/>
            <a:ext cx="1537075" cy="2891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bg1"/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Visual Studio 2022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2DD2B7-2342-496A-AA3A-28A22D5A52FE}"/>
              </a:ext>
            </a:extLst>
          </p:cNvPr>
          <p:cNvSpPr txBox="1"/>
          <p:nvPr/>
        </p:nvSpPr>
        <p:spPr>
          <a:xfrm flipH="1">
            <a:off x="1506246" y="1047453"/>
            <a:ext cx="10422899" cy="12429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100" dirty="0">
                <a:solidFill>
                  <a:schemeClr val="tx1">
                    <a:lumMod val="75000"/>
                    <a:lumOff val="25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Для разработки данного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ru-RU" sz="1100" dirty="0">
                <a:solidFill>
                  <a:schemeClr val="tx1">
                    <a:lumMod val="75000"/>
                    <a:lumOff val="25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приложения использовались 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Visual Studio 2022 </a:t>
            </a:r>
            <a:r>
              <a:rPr lang="ru-RU" sz="1100" dirty="0">
                <a:solidFill>
                  <a:schemeClr val="tx1">
                    <a:lumMod val="75000"/>
                    <a:lumOff val="25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и дополнение к ней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Xamarin.Forms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ru-RU" sz="1100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Microsoft</a:t>
            </a:r>
            <a:r>
              <a:rPr lang="ru-RU" sz="1100" b="1" dirty="0">
                <a:solidFill>
                  <a:schemeClr val="tx1">
                    <a:lumMod val="75000"/>
                    <a:lumOff val="25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ru-RU" sz="1100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Visual</a:t>
            </a:r>
            <a:r>
              <a:rPr lang="ru-RU" sz="1100" b="1" dirty="0">
                <a:solidFill>
                  <a:schemeClr val="tx1">
                    <a:lumMod val="75000"/>
                    <a:lumOff val="25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ru-RU" sz="1100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Studio</a:t>
            </a:r>
            <a:r>
              <a:rPr lang="ru-RU" sz="1100" b="1" dirty="0">
                <a:solidFill>
                  <a:schemeClr val="tx1">
                    <a:lumMod val="75000"/>
                    <a:lumOff val="25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ru-RU" sz="1100" dirty="0">
                <a:solidFill>
                  <a:schemeClr val="tx1">
                    <a:lumMod val="75000"/>
                    <a:lumOff val="25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- интегрированная среда разработки (IDE) от </a:t>
            </a:r>
            <a:r>
              <a:rPr lang="ru-RU" sz="1100" dirty="0" err="1">
                <a:solidFill>
                  <a:schemeClr val="tx1">
                    <a:lumMod val="75000"/>
                    <a:lumOff val="25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Microsoft</a:t>
            </a:r>
            <a:r>
              <a:rPr lang="ru-RU" sz="1100" dirty="0">
                <a:solidFill>
                  <a:schemeClr val="tx1">
                    <a:lumMod val="75000"/>
                    <a:lumOff val="25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. Используется для разработки компьютерных программ, а также веб-сайтов, веб-приложений, веб-сервисов и мобильных приложений. 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ea typeface="Lato regular" panose="020F0502020204030203" pitchFamily="34" charset="0"/>
              <a:cs typeface="Lato regular" panose="020F0502020204030203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1100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Xamarin.Forms</a:t>
            </a:r>
            <a:r>
              <a:rPr lang="ru-RU" sz="1100" b="1" dirty="0">
                <a:solidFill>
                  <a:schemeClr val="tx1">
                    <a:lumMod val="75000"/>
                    <a:lumOff val="25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ru-RU" sz="1100" dirty="0">
                <a:solidFill>
                  <a:schemeClr val="tx1">
                    <a:lumMod val="75000"/>
                    <a:lumOff val="25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— это платформа пользовательского интерфейса с открытым кодом. С помощью </a:t>
            </a:r>
            <a:r>
              <a:rPr lang="ru-RU" sz="1100" dirty="0" err="1">
                <a:solidFill>
                  <a:schemeClr val="tx1">
                    <a:lumMod val="75000"/>
                    <a:lumOff val="25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Xamarin.Forms</a:t>
            </a:r>
            <a:r>
              <a:rPr lang="ru-RU" sz="1100" dirty="0">
                <a:solidFill>
                  <a:schemeClr val="tx1">
                    <a:lumMod val="75000"/>
                    <a:lumOff val="25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разработчики могут создавать приложения для </a:t>
            </a:r>
            <a:r>
              <a:rPr lang="ru-RU" sz="1100" dirty="0" err="1">
                <a:solidFill>
                  <a:schemeClr val="tx1">
                    <a:lumMod val="75000"/>
                    <a:lumOff val="25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Xamarin.Android</a:t>
            </a:r>
            <a:r>
              <a:rPr lang="ru-RU" sz="1100" dirty="0">
                <a:solidFill>
                  <a:schemeClr val="tx1">
                    <a:lumMod val="75000"/>
                    <a:lumOff val="25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, </a:t>
            </a:r>
            <a:r>
              <a:rPr lang="ru-RU" sz="1100" dirty="0" err="1">
                <a:solidFill>
                  <a:schemeClr val="tx1">
                    <a:lumMod val="75000"/>
                    <a:lumOff val="25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Xamarin.iOS</a:t>
            </a:r>
            <a:r>
              <a:rPr lang="ru-RU" sz="1100" dirty="0">
                <a:solidFill>
                  <a:schemeClr val="tx1">
                    <a:lumMod val="75000"/>
                    <a:lumOff val="25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и Windows на основе общей базы кода.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88C3DC7-DA60-4354-8D1F-C2E493466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759" y="3632200"/>
            <a:ext cx="3568292" cy="222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019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0" grpId="0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0F19999-B9F0-4A12-A9CE-C3145D7BDDE7}"/>
              </a:ext>
            </a:extLst>
          </p:cNvPr>
          <p:cNvSpPr txBox="1"/>
          <p:nvPr/>
        </p:nvSpPr>
        <p:spPr>
          <a:xfrm>
            <a:off x="6933309" y="2076235"/>
            <a:ext cx="3328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Автосалон</a:t>
            </a:r>
            <a:endParaRPr lang="en-ID" sz="32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 flipH="1">
            <a:off x="6990424" y="2868331"/>
            <a:ext cx="3674974" cy="2272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100" dirty="0">
                <a:solidFill>
                  <a:schemeClr val="tx1">
                    <a:lumMod val="75000"/>
                    <a:lumOff val="25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Курсовой проект </a:t>
            </a:r>
            <a:r>
              <a:rPr lang="ru-RU" sz="1100" dirty="0" err="1">
                <a:solidFill>
                  <a:schemeClr val="tx1">
                    <a:lumMod val="75000"/>
                    <a:lumOff val="25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Янушевича</a:t>
            </a:r>
            <a:r>
              <a:rPr lang="ru-RU" sz="1100" dirty="0">
                <a:solidFill>
                  <a:schemeClr val="tx1">
                    <a:lumMod val="75000"/>
                    <a:lumOff val="25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Александра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, </a:t>
            </a:r>
            <a:r>
              <a:rPr lang="ru-RU" sz="1100" dirty="0">
                <a:solidFill>
                  <a:schemeClr val="tx1">
                    <a:lumMod val="75000"/>
                    <a:lumOff val="25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группа Т-992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 flipH="1">
            <a:off x="6997231" y="3861335"/>
            <a:ext cx="2747874" cy="2272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github.com/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sashaYanushevich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308F18E3-B2E9-4ED0-8E9D-044BF10184B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251" y="1717066"/>
            <a:ext cx="4262580" cy="3647914"/>
          </a:xfr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64502B6-7D89-40E0-BDAC-8622C4D245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171" y="3720957"/>
            <a:ext cx="507999" cy="50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716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0F19999-B9F0-4A12-A9CE-C3145D7BDDE7}"/>
              </a:ext>
            </a:extLst>
          </p:cNvPr>
          <p:cNvSpPr txBox="1"/>
          <p:nvPr/>
        </p:nvSpPr>
        <p:spPr>
          <a:xfrm>
            <a:off x="1544725" y="582844"/>
            <a:ext cx="4462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Цель</a:t>
            </a:r>
            <a:endParaRPr lang="en-ID" sz="32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 flipH="1">
            <a:off x="1544723" y="1596788"/>
            <a:ext cx="5929867" cy="41857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ru-RU" sz="1700" dirty="0"/>
              <a:t>Целью курсового проекта является разработка мобильного приложения «Автосалон». Приложение должно содержать удобный интерфейс и функционал для подбора автомобиля по заданным характеристикам</a:t>
            </a:r>
            <a:r>
              <a:rPr lang="en-US" sz="1700" dirty="0"/>
              <a:t>, </a:t>
            </a:r>
            <a:r>
              <a:rPr lang="ru-RU" sz="1700" dirty="0"/>
              <a:t>а так же запись на тест-драйв пользователей.</a:t>
            </a:r>
          </a:p>
          <a:p>
            <a:r>
              <a:rPr lang="ru-RU" sz="1700" dirty="0"/>
              <a:t> Главная задача</a:t>
            </a:r>
            <a:r>
              <a:rPr lang="en-US" sz="1700" dirty="0"/>
              <a:t>,</a:t>
            </a:r>
            <a:r>
              <a:rPr lang="ru-RU" sz="1700" dirty="0"/>
              <a:t> разработать мобильное приложение, позволяющее выбрать автомобиль, ознакомиться с его характеристиками (модель, тип кузова, объем двигателя, тип двигателя, привод, стоимость и т.д.) и записаться на тест-драйв. Предоставить пользователю возможность подбора автомобиля по различным критериям, реализовать поиск, добавление в избранное. Неавторизованному пользователю доступен только просмотр и поиск. В режиме администратора осуществить проверку заявок на тест-драйв, вести статистический учет по работе автосалона. В качестве хранилища использовать базу данных.</a:t>
            </a:r>
          </a:p>
        </p:txBody>
      </p:sp>
      <p:sp>
        <p:nvSpPr>
          <p:cNvPr id="9" name="Donut 23">
            <a:extLst>
              <a:ext uri="{FF2B5EF4-FFF2-40B4-BE49-F238E27FC236}">
                <a16:creationId xmlns:a16="http://schemas.microsoft.com/office/drawing/2014/main" id="{97A577F8-E9EC-4328-82FD-8B230CFA6DE1}"/>
              </a:ext>
            </a:extLst>
          </p:cNvPr>
          <p:cNvSpPr/>
          <p:nvPr/>
        </p:nvSpPr>
        <p:spPr>
          <a:xfrm>
            <a:off x="7623968" y="1302281"/>
            <a:ext cx="3299372" cy="3299372"/>
          </a:xfrm>
          <a:prstGeom prst="donut">
            <a:avLst>
              <a:gd name="adj" fmla="val 6412"/>
            </a:avLst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1CA01247-81F2-4352-8750-63847A797EF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96" y="1790637"/>
            <a:ext cx="2688610" cy="2300911"/>
          </a:xfrm>
        </p:spPr>
      </p:pic>
    </p:spTree>
    <p:extLst>
      <p:ext uri="{BB962C8B-B14F-4D97-AF65-F5344CB8AC3E}">
        <p14:creationId xmlns:p14="http://schemas.microsoft.com/office/powerpoint/2010/main" val="2611286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E0F19999-B9F0-4A12-A9CE-C3145D7BDDE7}"/>
              </a:ext>
            </a:extLst>
          </p:cNvPr>
          <p:cNvSpPr txBox="1"/>
          <p:nvPr/>
        </p:nvSpPr>
        <p:spPr>
          <a:xfrm>
            <a:off x="5985004" y="2078450"/>
            <a:ext cx="40901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Выбор автомобилей</a:t>
            </a:r>
            <a:endParaRPr lang="en-ID" sz="32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 flipH="1">
            <a:off x="6078627" y="3333235"/>
            <a:ext cx="4462373" cy="9889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100" dirty="0">
                <a:solidFill>
                  <a:schemeClr val="tx1">
                    <a:lumMod val="75000"/>
                    <a:lumOff val="25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В данном пункте можно выбрать интересующий вас автомобиль в приятной ленте автомобилей! В карточке автомобиля представлены изображения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, </a:t>
            </a:r>
            <a:r>
              <a:rPr lang="ru-RU" sz="1100" dirty="0">
                <a:solidFill>
                  <a:schemeClr val="tx1">
                    <a:lumMod val="75000"/>
                    <a:lumOff val="25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названия и краткое описание.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ru-RU" sz="1100" dirty="0">
                <a:solidFill>
                  <a:schemeClr val="tx1">
                    <a:lumMod val="75000"/>
                    <a:lumOff val="25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Лента отображается всем пользователям.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F19999-B9F0-4A12-A9CE-C3145D7BDDE7}"/>
              </a:ext>
            </a:extLst>
          </p:cNvPr>
          <p:cNvSpPr txBox="1"/>
          <p:nvPr/>
        </p:nvSpPr>
        <p:spPr>
          <a:xfrm>
            <a:off x="5990491" y="4704033"/>
            <a:ext cx="8809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01.</a:t>
            </a:r>
            <a:endParaRPr lang="en-ID" sz="3200" b="1" spc="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 flipH="1">
            <a:off x="6930291" y="4882799"/>
            <a:ext cx="2455774" cy="2272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100" dirty="0">
                <a:solidFill>
                  <a:schemeClr val="tx1">
                    <a:lumMod val="75000"/>
                    <a:lumOff val="25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Лента автомобилей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4A41B67-8DFF-4AF6-8A56-B351203E97A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7" b="2258"/>
          <a:stretch/>
        </p:blipFill>
        <p:spPr>
          <a:xfrm>
            <a:off x="1826765" y="1104385"/>
            <a:ext cx="2125980" cy="4457700"/>
          </a:xfrm>
          <a:prstGeom prst="roundRect">
            <a:avLst>
              <a:gd name="adj" fmla="val 5556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978993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0F19999-B9F0-4A12-A9CE-C3145D7BDDE7}"/>
              </a:ext>
            </a:extLst>
          </p:cNvPr>
          <p:cNvSpPr txBox="1"/>
          <p:nvPr/>
        </p:nvSpPr>
        <p:spPr>
          <a:xfrm>
            <a:off x="1412523" y="1584990"/>
            <a:ext cx="4462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Сортировка</a:t>
            </a:r>
            <a:endParaRPr lang="en-ID" sz="32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 flipH="1">
            <a:off x="1412523" y="2732969"/>
            <a:ext cx="3789274" cy="17507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100" dirty="0">
                <a:solidFill>
                  <a:schemeClr val="tx1">
                    <a:lumMod val="75000"/>
                    <a:lumOff val="25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В ленте автомобилей для удобного поиска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, </a:t>
            </a:r>
            <a:r>
              <a:rPr lang="ru-RU" sz="1100" dirty="0">
                <a:solidFill>
                  <a:schemeClr val="tx1">
                    <a:lumMod val="75000"/>
                    <a:lumOff val="25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предусмотрена сортировка по разным параметрам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: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100" dirty="0">
                <a:solidFill>
                  <a:schemeClr val="tx1">
                    <a:lumMod val="75000"/>
                    <a:lumOff val="25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Случайная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100" dirty="0">
                <a:solidFill>
                  <a:schemeClr val="tx1">
                    <a:lumMod val="75000"/>
                    <a:lumOff val="25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По цене(от большего к меньшему)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100" dirty="0">
                <a:solidFill>
                  <a:schemeClr val="tx1">
                    <a:lumMod val="75000"/>
                    <a:lumOff val="25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По цене(от меньшего к большему)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ea typeface="Lato regular" panose="020F0502020204030203" pitchFamily="34" charset="0"/>
              <a:cs typeface="Lato regular" panose="020F0502020204030203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100" dirty="0">
                <a:solidFill>
                  <a:schemeClr val="tx1">
                    <a:lumMod val="75000"/>
                    <a:lumOff val="25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Новые по году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100" dirty="0">
                <a:solidFill>
                  <a:schemeClr val="tx1">
                    <a:lumMod val="75000"/>
                    <a:lumOff val="25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Старые по году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CBF6D3E-75D8-4BC3-89C3-03818F434A7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9" b="1692"/>
          <a:stretch/>
        </p:blipFill>
        <p:spPr>
          <a:xfrm>
            <a:off x="7715248" y="546159"/>
            <a:ext cx="2485193" cy="5238750"/>
          </a:xfrm>
          <a:prstGeom prst="roundRect">
            <a:avLst>
              <a:gd name="adj" fmla="val 350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perspectiveLef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555981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0F19999-B9F0-4A12-A9CE-C3145D7BDDE7}"/>
              </a:ext>
            </a:extLst>
          </p:cNvPr>
          <p:cNvSpPr txBox="1"/>
          <p:nvPr/>
        </p:nvSpPr>
        <p:spPr>
          <a:xfrm>
            <a:off x="1686577" y="1094716"/>
            <a:ext cx="5192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Авторизация и регистрация</a:t>
            </a:r>
            <a:endParaRPr lang="en-ID" sz="32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 flipH="1">
            <a:off x="1602566" y="1935459"/>
            <a:ext cx="4585591" cy="9889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100" dirty="0">
                <a:solidFill>
                  <a:schemeClr val="tx1">
                    <a:lumMod val="75000"/>
                    <a:lumOff val="25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Пользователь может зарегистрироваться в приложении для включения дополнительных функций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, </a:t>
            </a:r>
            <a:r>
              <a:rPr lang="ru-RU" sz="1100" dirty="0">
                <a:solidFill>
                  <a:schemeClr val="tx1">
                    <a:lumMod val="75000"/>
                    <a:lumOff val="25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таких как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: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100" dirty="0">
                <a:solidFill>
                  <a:schemeClr val="tx1">
                    <a:lumMod val="75000"/>
                    <a:lumOff val="25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Добавление в избранное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100" dirty="0">
                <a:solidFill>
                  <a:schemeClr val="tx1">
                    <a:lumMod val="75000"/>
                    <a:lumOff val="25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Запись на тест-драйв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flipH="1">
            <a:off x="1602566" y="5158394"/>
            <a:ext cx="1945977" cy="2272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100" dirty="0">
                <a:solidFill>
                  <a:schemeClr val="tx1">
                    <a:lumMod val="75000"/>
                    <a:lumOff val="25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Авторизация и регистрация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E69AE6-E99D-48F7-83EA-62AB8957B7D4}"/>
              </a:ext>
            </a:extLst>
          </p:cNvPr>
          <p:cNvSpPr txBox="1"/>
          <p:nvPr/>
        </p:nvSpPr>
        <p:spPr>
          <a:xfrm>
            <a:off x="679897" y="4979628"/>
            <a:ext cx="8809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0</a:t>
            </a:r>
            <a:r>
              <a:rPr lang="ru-RU" sz="3200" b="1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2</a:t>
            </a:r>
            <a:r>
              <a:rPr lang="en-US" sz="3200" b="1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.</a:t>
            </a:r>
            <a:endParaRPr lang="en-ID" sz="3200" b="1" spc="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200882C-3CAB-4D89-A23D-9A42B2EF10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757" y="671119"/>
            <a:ext cx="2306178" cy="5124839"/>
          </a:xfrm>
          <a:prstGeom prst="roundRect">
            <a:avLst>
              <a:gd name="adj" fmla="val 5760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6B691E8-2334-4F6E-8281-B7BD21FFE6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644" y="602319"/>
            <a:ext cx="2405349" cy="5345217"/>
          </a:xfrm>
          <a:prstGeom prst="roundRect">
            <a:avLst>
              <a:gd name="adj" fmla="val 5136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6B4BD68-59F5-410F-8C2E-F3477DCF5B3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202" y="2654538"/>
            <a:ext cx="1744285" cy="3876189"/>
          </a:xfrm>
          <a:prstGeom prst="roundRect">
            <a:avLst>
              <a:gd name="adj" fmla="val 6694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366180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E0F19999-B9F0-4A12-A9CE-C3145D7BDDE7}"/>
              </a:ext>
            </a:extLst>
          </p:cNvPr>
          <p:cNvSpPr txBox="1"/>
          <p:nvPr/>
        </p:nvSpPr>
        <p:spPr>
          <a:xfrm>
            <a:off x="5985004" y="2078450"/>
            <a:ext cx="40901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Профиль</a:t>
            </a:r>
            <a:endParaRPr lang="en-ID" sz="32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 flipH="1">
            <a:off x="6078627" y="3333235"/>
            <a:ext cx="4462373" cy="9889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100" dirty="0">
                <a:solidFill>
                  <a:schemeClr val="tx1">
                    <a:lumMod val="75000"/>
                    <a:lumOff val="25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В профиле отображается логин аккаунта и запросы на тест-драйв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. </a:t>
            </a:r>
            <a:r>
              <a:rPr lang="ru-RU" sz="1100" dirty="0">
                <a:solidFill>
                  <a:schemeClr val="tx1">
                    <a:lumMod val="75000"/>
                    <a:lumOff val="25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Можно выбрать язык интерфейса и выйти из аккаунта. </a:t>
            </a:r>
          </a:p>
          <a:p>
            <a:pPr>
              <a:lnSpc>
                <a:spcPct val="150000"/>
              </a:lnSpc>
            </a:pPr>
            <a:r>
              <a:rPr lang="ru-RU" sz="1100" dirty="0">
                <a:solidFill>
                  <a:schemeClr val="tx1">
                    <a:lumMod val="75000"/>
                    <a:lumOff val="25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В запросе на тест-драйв отображается имя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, </a:t>
            </a:r>
            <a:r>
              <a:rPr lang="ru-RU" sz="1100" dirty="0">
                <a:solidFill>
                  <a:schemeClr val="tx1">
                    <a:lumMod val="75000"/>
                    <a:lumOff val="25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время записи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ru-RU" sz="1100" dirty="0">
                <a:solidFill>
                  <a:schemeClr val="tx1">
                    <a:lumMod val="75000"/>
                    <a:lumOff val="25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и статус запроса.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F19999-B9F0-4A12-A9CE-C3145D7BDDE7}"/>
              </a:ext>
            </a:extLst>
          </p:cNvPr>
          <p:cNvSpPr txBox="1"/>
          <p:nvPr/>
        </p:nvSpPr>
        <p:spPr>
          <a:xfrm>
            <a:off x="5990491" y="4704033"/>
            <a:ext cx="8809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0</a:t>
            </a:r>
            <a:r>
              <a:rPr lang="ru-RU" sz="3200" b="1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</a:t>
            </a:r>
            <a:r>
              <a:rPr lang="en-US" sz="3200" b="1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.</a:t>
            </a:r>
            <a:endParaRPr lang="en-ID" sz="3200" b="1" spc="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 flipH="1">
            <a:off x="6930291" y="4882799"/>
            <a:ext cx="2455774" cy="2272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100" dirty="0">
                <a:solidFill>
                  <a:schemeClr val="tx1">
                    <a:lumMod val="75000"/>
                    <a:lumOff val="25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Профиль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4A41B67-8DFF-4AF6-8A56-B351203E97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547" y="427839"/>
            <a:ext cx="2453863" cy="5453028"/>
          </a:xfrm>
          <a:prstGeom prst="roundRect">
            <a:avLst>
              <a:gd name="adj" fmla="val 5556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155028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0F19999-B9F0-4A12-A9CE-C3145D7BDDE7}"/>
              </a:ext>
            </a:extLst>
          </p:cNvPr>
          <p:cNvSpPr txBox="1"/>
          <p:nvPr/>
        </p:nvSpPr>
        <p:spPr>
          <a:xfrm>
            <a:off x="1412523" y="1584990"/>
            <a:ext cx="4462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Избранное</a:t>
            </a:r>
            <a:endParaRPr lang="en-ID" sz="32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 flipH="1">
            <a:off x="1412523" y="2732969"/>
            <a:ext cx="3789274" cy="9889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100" dirty="0">
                <a:solidFill>
                  <a:schemeClr val="tx1">
                    <a:lumMod val="75000"/>
                    <a:lumOff val="25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Если Вам понравился автомобиль и вы не хотите его потерять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, </a:t>
            </a:r>
            <a:r>
              <a:rPr lang="ru-RU" sz="1100" dirty="0">
                <a:solidFill>
                  <a:schemeClr val="tx1">
                    <a:lumMod val="75000"/>
                    <a:lumOff val="25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вы можете добавить его в «Избранное». В избранном отображается последние 5 моделей автомобилей.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CBF6D3E-75D8-4BC3-89C3-03818F434A7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07"/>
          <a:stretch/>
        </p:blipFill>
        <p:spPr>
          <a:xfrm>
            <a:off x="7779126" y="729841"/>
            <a:ext cx="2357437" cy="5055067"/>
          </a:xfrm>
          <a:prstGeom prst="roundRect">
            <a:avLst>
              <a:gd name="adj" fmla="val 350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perspectiveLef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EA0977-5E8E-42DF-885F-5C7DBCFEDD83}"/>
              </a:ext>
            </a:extLst>
          </p:cNvPr>
          <p:cNvSpPr txBox="1"/>
          <p:nvPr/>
        </p:nvSpPr>
        <p:spPr>
          <a:xfrm>
            <a:off x="1392949" y="5046909"/>
            <a:ext cx="8809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04.</a:t>
            </a:r>
            <a:endParaRPr lang="en-ID" sz="3200" b="1" spc="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9148AB-064B-4448-8C11-A321B13BD366}"/>
              </a:ext>
            </a:extLst>
          </p:cNvPr>
          <p:cNvSpPr txBox="1"/>
          <p:nvPr/>
        </p:nvSpPr>
        <p:spPr>
          <a:xfrm flipH="1">
            <a:off x="2332749" y="5225675"/>
            <a:ext cx="2455774" cy="2272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100" dirty="0">
                <a:solidFill>
                  <a:schemeClr val="tx1">
                    <a:lumMod val="75000"/>
                    <a:lumOff val="25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Избранное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436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5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E0F19999-B9F0-4A12-A9CE-C3145D7BDDE7}"/>
              </a:ext>
            </a:extLst>
          </p:cNvPr>
          <p:cNvSpPr txBox="1"/>
          <p:nvPr/>
        </p:nvSpPr>
        <p:spPr>
          <a:xfrm>
            <a:off x="5985004" y="2078450"/>
            <a:ext cx="40901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Подробнее</a:t>
            </a:r>
            <a:endParaRPr lang="en-ID" sz="32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 flipH="1">
            <a:off x="6078627" y="3333235"/>
            <a:ext cx="4462373" cy="14968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100" dirty="0">
                <a:solidFill>
                  <a:schemeClr val="tx1">
                    <a:lumMod val="75000"/>
                    <a:lumOff val="25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Подробнее отображает всю информацию об автомобиле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, </a:t>
            </a:r>
            <a:r>
              <a:rPr lang="ru-RU" sz="1100" dirty="0">
                <a:solidFill>
                  <a:schemeClr val="tx1">
                    <a:lumMod val="75000"/>
                    <a:lumOff val="25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а именно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: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100" dirty="0">
                <a:solidFill>
                  <a:schemeClr val="tx1">
                    <a:lumMod val="75000"/>
                    <a:lumOff val="25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Марку и модель автомобиля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100" dirty="0">
                <a:solidFill>
                  <a:schemeClr val="tx1">
                    <a:lumMod val="75000"/>
                    <a:lumOff val="25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Изображение автомобиля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100" dirty="0">
                <a:solidFill>
                  <a:schemeClr val="tx1">
                    <a:lumMod val="75000"/>
                    <a:lumOff val="25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Описание автомобиля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100" dirty="0">
                <a:solidFill>
                  <a:schemeClr val="tx1">
                    <a:lumMod val="75000"/>
                    <a:lumOff val="25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Характеристики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100" dirty="0">
                <a:solidFill>
                  <a:schemeClr val="tx1">
                    <a:lumMod val="75000"/>
                    <a:lumOff val="25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Кнопка записи на тест-драйв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F19999-B9F0-4A12-A9CE-C3145D7BDDE7}"/>
              </a:ext>
            </a:extLst>
          </p:cNvPr>
          <p:cNvSpPr txBox="1"/>
          <p:nvPr/>
        </p:nvSpPr>
        <p:spPr>
          <a:xfrm>
            <a:off x="5990491" y="4704033"/>
            <a:ext cx="8809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0</a:t>
            </a:r>
            <a:r>
              <a:rPr lang="ru-RU" sz="3200" b="1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5</a:t>
            </a:r>
            <a:r>
              <a:rPr lang="en-US" sz="3200" b="1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.</a:t>
            </a:r>
            <a:endParaRPr lang="en-ID" sz="3200" b="1" spc="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 flipH="1">
            <a:off x="6930291" y="4882799"/>
            <a:ext cx="2455774" cy="2272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100" dirty="0">
                <a:solidFill>
                  <a:schemeClr val="tx1">
                    <a:lumMod val="75000"/>
                    <a:lumOff val="25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Подробнее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4A41B67-8DFF-4AF6-8A56-B351203E97A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1"/>
          <a:stretch/>
        </p:blipFill>
        <p:spPr>
          <a:xfrm>
            <a:off x="1752547" y="604007"/>
            <a:ext cx="2453862" cy="5276860"/>
          </a:xfrm>
          <a:prstGeom prst="roundRect">
            <a:avLst>
              <a:gd name="adj" fmla="val 5556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663938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0F19999-B9F0-4A12-A9CE-C3145D7BDDE7}"/>
              </a:ext>
            </a:extLst>
          </p:cNvPr>
          <p:cNvSpPr txBox="1"/>
          <p:nvPr/>
        </p:nvSpPr>
        <p:spPr>
          <a:xfrm>
            <a:off x="679897" y="2069763"/>
            <a:ext cx="5192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Запись на тест-драйв</a:t>
            </a:r>
            <a:endParaRPr lang="en-ID" sz="32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 flipH="1">
            <a:off x="679897" y="3274927"/>
            <a:ext cx="4585591" cy="9889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100" dirty="0">
                <a:solidFill>
                  <a:schemeClr val="tx1">
                    <a:lumMod val="75000"/>
                    <a:lumOff val="25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Если Вам понравился автомобиль и вы хотите посмотреть его в живую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, </a:t>
            </a:r>
            <a:r>
              <a:rPr lang="ru-RU" sz="1100" dirty="0">
                <a:solidFill>
                  <a:schemeClr val="tx1">
                    <a:lumMod val="75000"/>
                    <a:lumOff val="25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то вы можете записаться на тест-драйв.  Вы можете выбрать удобную для Вас дату и время и после одобрения администратора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ru-RU" sz="1100" dirty="0">
                <a:solidFill>
                  <a:schemeClr val="tx1">
                    <a:lumMod val="75000"/>
                    <a:lumOff val="25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приехать в назначенное время по адресу.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flipH="1">
            <a:off x="1602566" y="5158394"/>
            <a:ext cx="1945977" cy="2272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100" dirty="0">
                <a:solidFill>
                  <a:schemeClr val="tx1">
                    <a:lumMod val="75000"/>
                    <a:lumOff val="25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Авторизация и регистрация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E69AE6-E99D-48F7-83EA-62AB8957B7D4}"/>
              </a:ext>
            </a:extLst>
          </p:cNvPr>
          <p:cNvSpPr txBox="1"/>
          <p:nvPr/>
        </p:nvSpPr>
        <p:spPr>
          <a:xfrm>
            <a:off x="679897" y="4979628"/>
            <a:ext cx="8809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0</a:t>
            </a:r>
            <a:r>
              <a:rPr lang="ru-RU" sz="3200" b="1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6</a:t>
            </a:r>
            <a:r>
              <a:rPr lang="en-US" sz="3200" b="1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.</a:t>
            </a:r>
            <a:endParaRPr lang="en-ID" sz="3200" b="1" spc="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200882C-3CAB-4D89-A23D-9A42B2EF10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892" y="452389"/>
            <a:ext cx="2597133" cy="5771408"/>
          </a:xfrm>
          <a:prstGeom prst="roundRect">
            <a:avLst>
              <a:gd name="adj" fmla="val 5760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018252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Dentist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9BCF7"/>
      </a:accent1>
      <a:accent2>
        <a:srgbClr val="0978FF"/>
      </a:accent2>
      <a:accent3>
        <a:srgbClr val="0289F8"/>
      </a:accent3>
      <a:accent4>
        <a:srgbClr val="17B2D7"/>
      </a:accent4>
      <a:accent5>
        <a:srgbClr val="5419BD"/>
      </a:accent5>
      <a:accent6>
        <a:srgbClr val="275ACD"/>
      </a:accent6>
      <a:hlink>
        <a:srgbClr val="0563C1"/>
      </a:hlink>
      <a:folHlink>
        <a:srgbClr val="954F72"/>
      </a:folHlink>
    </a:clrScheme>
    <a:fontScheme name="Custom 19">
      <a:majorFont>
        <a:latin typeface="Montserrat Black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1379</TotalTime>
  <Words>523</Words>
  <Application>Microsoft Office PowerPoint</Application>
  <PresentationFormat>Широкоэкранный</PresentationFormat>
  <Paragraphs>56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Lato</vt:lpstr>
      <vt:lpstr>Montserrat Black</vt:lpstr>
      <vt:lpstr>Source Sans Pro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GiantDesign</dc:creator>
  <cp:lastModifiedBy>Саша Янушевич</cp:lastModifiedBy>
  <cp:revision>60</cp:revision>
  <dcterms:created xsi:type="dcterms:W3CDTF">2019-10-12T12:05:27Z</dcterms:created>
  <dcterms:modified xsi:type="dcterms:W3CDTF">2022-06-06T08:00:57Z</dcterms:modified>
</cp:coreProperties>
</file>