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Layouts/slideLayout36.xml" ContentType="application/vnd.openxmlformats-officedocument.presentationml.slideLayout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44.xml" ContentType="application/vnd.openxmlformats-officedocument.presentationml.slideLayout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93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2EC426-5439-4743-B445-5FA31BD074D5}">
  <a:tblStyle styleId="{802EC426-5439-4743-B445-5FA31BD074D5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91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 bwMode="auto"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2"/>
          <p:cNvSpPr txBox="1"/>
          <p:nvPr>
            <p:ph type="subTitle" idx="1"/>
          </p:nvPr>
        </p:nvSpPr>
        <p:spPr bwMode="auto"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2"/>
          <p:cNvSpPr txBox="1"/>
          <p:nvPr>
            <p:ph type="title" idx="2"/>
          </p:nvPr>
        </p:nvSpPr>
        <p:spPr bwMode="auto"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2"/>
          <p:cNvSpPr txBox="1"/>
          <p:nvPr>
            <p:ph type="title" idx="3"/>
          </p:nvPr>
        </p:nvSpPr>
        <p:spPr bwMode="auto"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2"/>
          <p:cNvSpPr txBox="1"/>
          <p:nvPr>
            <p:ph type="subTitle" idx="4"/>
          </p:nvPr>
        </p:nvSpPr>
        <p:spPr bwMode="auto"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2"/>
          <p:cNvSpPr txBox="1"/>
          <p:nvPr>
            <p:ph type="title" idx="5"/>
          </p:nvPr>
        </p:nvSpPr>
        <p:spPr bwMode="auto"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ubTitle" idx="6"/>
          </p:nvPr>
        </p:nvSpPr>
        <p:spPr bwMode="auto"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2"/>
          <p:cNvSpPr txBox="1"/>
          <p:nvPr>
            <p:ph type="title" idx="7"/>
          </p:nvPr>
        </p:nvSpPr>
        <p:spPr bwMode="auto"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2"/>
          <p:cNvSpPr txBox="1"/>
          <p:nvPr>
            <p:ph type="subTitle" idx="8"/>
          </p:nvPr>
        </p:nvSpPr>
        <p:spPr bwMode="auto"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63" name="Google Shape;63;p12"/>
          <p:cNvCxnSpPr>
            <a:cxnSpLocks/>
          </p:cNvCxnSpPr>
          <p:nvPr/>
        </p:nvCxnSpPr>
        <p:spPr bwMode="auto"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/>
          <p:nvPr>
            <p:ph type="title" idx="9" hasCustomPrompt="1"/>
          </p:nvPr>
        </p:nvSpPr>
        <p:spPr bwMode="auto"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2"/>
          <p:cNvSpPr txBox="1"/>
          <p:nvPr>
            <p:ph type="title" idx="13" hasCustomPrompt="1"/>
          </p:nvPr>
        </p:nvSpPr>
        <p:spPr bwMode="auto"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2"/>
          <p:cNvSpPr txBox="1"/>
          <p:nvPr>
            <p:ph type="title" idx="14" hasCustomPrompt="1"/>
          </p:nvPr>
        </p:nvSpPr>
        <p:spPr bwMode="auto"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2"/>
          <p:cNvSpPr txBox="1"/>
          <p:nvPr>
            <p:ph type="title" idx="15" hasCustomPrompt="1"/>
          </p:nvPr>
        </p:nvSpPr>
        <p:spPr bwMode="auto"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 1" preserve="0" showMasterPhAnim="0" userDrawn="1">
  <p:cSld name="BLANK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 bwMode="auto">
          <a:xfrm>
            <a:off x="1355025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3"/>
          <p:cNvSpPr txBox="1"/>
          <p:nvPr>
            <p:ph type="subTitle" idx="1"/>
          </p:nvPr>
        </p:nvSpPr>
        <p:spPr bwMode="auto">
          <a:xfrm>
            <a:off x="1354978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3"/>
          <p:cNvSpPr txBox="1"/>
          <p:nvPr>
            <p:ph type="title" idx="2"/>
          </p:nvPr>
        </p:nvSpPr>
        <p:spPr bwMode="auto"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3"/>
          <p:cNvSpPr txBox="1"/>
          <p:nvPr>
            <p:ph type="title" idx="3"/>
          </p:nvPr>
        </p:nvSpPr>
        <p:spPr bwMode="auto">
          <a:xfrm>
            <a:off x="3945387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3"/>
          <p:cNvSpPr txBox="1"/>
          <p:nvPr>
            <p:ph type="subTitle" idx="4"/>
          </p:nvPr>
        </p:nvSpPr>
        <p:spPr bwMode="auto">
          <a:xfrm>
            <a:off x="3945341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3"/>
          <p:cNvSpPr txBox="1"/>
          <p:nvPr>
            <p:ph type="title" idx="5"/>
          </p:nvPr>
        </p:nvSpPr>
        <p:spPr bwMode="auto">
          <a:xfrm>
            <a:off x="1355025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3"/>
          <p:cNvSpPr txBox="1"/>
          <p:nvPr>
            <p:ph type="subTitle" idx="6"/>
          </p:nvPr>
        </p:nvSpPr>
        <p:spPr bwMode="auto">
          <a:xfrm>
            <a:off x="1354978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3"/>
          <p:cNvSpPr txBox="1"/>
          <p:nvPr>
            <p:ph type="title" idx="7"/>
          </p:nvPr>
        </p:nvSpPr>
        <p:spPr bwMode="auto">
          <a:xfrm>
            <a:off x="3945387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3"/>
          <p:cNvSpPr txBox="1"/>
          <p:nvPr>
            <p:ph type="subTitle" idx="8"/>
          </p:nvPr>
        </p:nvSpPr>
        <p:spPr bwMode="auto">
          <a:xfrm>
            <a:off x="3945341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79" name="Google Shape;79;p13"/>
          <p:cNvCxnSpPr>
            <a:cxnSpLocks/>
          </p:cNvCxnSpPr>
          <p:nvPr/>
        </p:nvCxnSpPr>
        <p:spPr bwMode="auto"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/>
          <p:nvPr>
            <p:ph type="title" idx="9" hasCustomPrompt="1"/>
          </p:nvPr>
        </p:nvSpPr>
        <p:spPr bwMode="auto">
          <a:xfrm>
            <a:off x="71857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1" name="Google Shape;81;p13"/>
          <p:cNvSpPr txBox="1"/>
          <p:nvPr>
            <p:ph type="title" idx="13" hasCustomPrompt="1"/>
          </p:nvPr>
        </p:nvSpPr>
        <p:spPr bwMode="auto">
          <a:xfrm>
            <a:off x="3340400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2" name="Google Shape;82;p13"/>
          <p:cNvSpPr txBox="1"/>
          <p:nvPr>
            <p:ph type="title" idx="14" hasCustomPrompt="1"/>
          </p:nvPr>
        </p:nvSpPr>
        <p:spPr bwMode="auto">
          <a:xfrm>
            <a:off x="71857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3" name="Google Shape;83;p13"/>
          <p:cNvSpPr txBox="1"/>
          <p:nvPr>
            <p:ph type="title" idx="15" hasCustomPrompt="1"/>
          </p:nvPr>
        </p:nvSpPr>
        <p:spPr bwMode="auto">
          <a:xfrm>
            <a:off x="3340400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4" name="Google Shape;84;p13"/>
          <p:cNvSpPr txBox="1"/>
          <p:nvPr>
            <p:ph type="title" idx="16"/>
          </p:nvPr>
        </p:nvSpPr>
        <p:spPr bwMode="auto">
          <a:xfrm>
            <a:off x="6535750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13"/>
          <p:cNvSpPr txBox="1"/>
          <p:nvPr>
            <p:ph type="subTitle" idx="17"/>
          </p:nvPr>
        </p:nvSpPr>
        <p:spPr bwMode="auto">
          <a:xfrm>
            <a:off x="6535703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3"/>
          <p:cNvSpPr txBox="1"/>
          <p:nvPr>
            <p:ph type="title" idx="18"/>
          </p:nvPr>
        </p:nvSpPr>
        <p:spPr bwMode="auto">
          <a:xfrm>
            <a:off x="6535750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13"/>
          <p:cNvSpPr txBox="1"/>
          <p:nvPr>
            <p:ph type="subTitle" idx="19"/>
          </p:nvPr>
        </p:nvSpPr>
        <p:spPr bwMode="auto">
          <a:xfrm>
            <a:off x="6535703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13"/>
          <p:cNvSpPr txBox="1"/>
          <p:nvPr>
            <p:ph type="title" idx="20" hasCustomPrompt="1"/>
          </p:nvPr>
        </p:nvSpPr>
        <p:spPr bwMode="auto">
          <a:xfrm>
            <a:off x="596232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9" name="Google Shape;89;p13"/>
          <p:cNvSpPr txBox="1"/>
          <p:nvPr>
            <p:ph type="title" idx="21" hasCustomPrompt="1"/>
          </p:nvPr>
        </p:nvSpPr>
        <p:spPr bwMode="auto">
          <a:xfrm>
            <a:off x="596232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1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 bwMode="auto"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14"/>
          <p:cNvSpPr txBox="1"/>
          <p:nvPr>
            <p:ph type="subTitle" idx="1"/>
          </p:nvPr>
        </p:nvSpPr>
        <p:spPr bwMode="auto"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14"/>
          <p:cNvSpPr txBox="1"/>
          <p:nvPr>
            <p:ph type="title" idx="2" hasCustomPrompt="1"/>
          </p:nvPr>
        </p:nvSpPr>
        <p:spPr bwMode="auto"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2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 bwMode="auto"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15"/>
          <p:cNvSpPr txBox="1"/>
          <p:nvPr>
            <p:ph type="subTitle" idx="1"/>
          </p:nvPr>
        </p:nvSpPr>
        <p:spPr bwMode="auto"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5"/>
          <p:cNvSpPr txBox="1"/>
          <p:nvPr>
            <p:ph type="title" idx="2" hasCustomPrompt="1"/>
          </p:nvPr>
        </p:nvSpPr>
        <p:spPr bwMode="auto"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3" preserve="0" showMasterPhAnim="0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 bwMode="auto"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16"/>
          <p:cNvSpPr txBox="1"/>
          <p:nvPr>
            <p:ph type="subTitle" idx="1"/>
          </p:nvPr>
        </p:nvSpPr>
        <p:spPr bwMode="auto">
          <a:xfrm>
            <a:off x="4686125" y="3231117"/>
            <a:ext cx="267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16"/>
          <p:cNvSpPr txBox="1"/>
          <p:nvPr>
            <p:ph type="title" idx="2" hasCustomPrompt="1"/>
          </p:nvPr>
        </p:nvSpPr>
        <p:spPr bwMode="auto"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4" preserve="0" showMasterPhAnim="0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 bwMode="auto">
          <a:xfrm flipH="1">
            <a:off x="1551000" y="1189015"/>
            <a:ext cx="27924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17"/>
          <p:cNvSpPr txBox="1"/>
          <p:nvPr>
            <p:ph type="subTitle" idx="1"/>
          </p:nvPr>
        </p:nvSpPr>
        <p:spPr bwMode="auto">
          <a:xfrm flipH="1">
            <a:off x="1551000" y="3231115"/>
            <a:ext cx="279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7"/>
          <p:cNvSpPr txBox="1"/>
          <p:nvPr>
            <p:ph type="title" idx="2" hasCustomPrompt="1"/>
          </p:nvPr>
        </p:nvSpPr>
        <p:spPr bwMode="auto">
          <a:xfrm flipH="1">
            <a:off x="422502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5" preserve="0" showMasterPhAnim="0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 bwMode="auto"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8"/>
          <p:cNvSpPr txBox="1"/>
          <p:nvPr>
            <p:ph type="subTitle" idx="1"/>
          </p:nvPr>
        </p:nvSpPr>
        <p:spPr bwMode="auto"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8"/>
          <p:cNvSpPr txBox="1"/>
          <p:nvPr>
            <p:ph type="title" idx="2" hasCustomPrompt="1"/>
          </p:nvPr>
        </p:nvSpPr>
        <p:spPr bwMode="auto"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 bwMode="auto"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19"/>
          <p:cNvSpPr txBox="1"/>
          <p:nvPr>
            <p:ph type="subTitle" idx="1"/>
          </p:nvPr>
        </p:nvSpPr>
        <p:spPr bwMode="auto">
          <a:xfrm>
            <a:off x="720000" y="1208300"/>
            <a:ext cx="43143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 1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 bwMode="auto"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27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 bwMode="auto">
          <a:xfrm>
            <a:off x="602575" y="3604800"/>
            <a:ext cx="37941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2" name="Google Shape;122;p20"/>
          <p:cNvCxnSpPr>
            <a:cxnSpLocks/>
          </p:cNvCxnSpPr>
          <p:nvPr/>
        </p:nvCxnSpPr>
        <p:spPr bwMode="auto">
          <a:xfrm>
            <a:off x="518225" y="3738171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ubTitle" idx="1"/>
          </p:nvPr>
        </p:nvSpPr>
        <p:spPr bwMode="auto"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 bwMode="auto"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 bwMode="auto"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6" name="Google Shape;126;p21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BLANK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 bwMode="auto"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" name="Google Shape;130;p22"/>
          <p:cNvSpPr txBox="1"/>
          <p:nvPr>
            <p:ph type="subTitle" idx="1"/>
          </p:nvPr>
        </p:nvSpPr>
        <p:spPr bwMode="auto"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22"/>
          <p:cNvSpPr txBox="1"/>
          <p:nvPr>
            <p:ph type="title" idx="2"/>
          </p:nvPr>
        </p:nvSpPr>
        <p:spPr bwMode="auto"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cxnSp>
        <p:nvCxnSpPr>
          <p:cNvPr id="132" name="Google Shape;132;p22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BLANK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 bwMode="auto">
          <a:xfrm>
            <a:off x="602575" y="734700"/>
            <a:ext cx="60158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3"/>
          <p:cNvSpPr txBox="1"/>
          <p:nvPr>
            <p:ph type="body" idx="1"/>
          </p:nvPr>
        </p:nvSpPr>
        <p:spPr bwMode="auto"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37" name="Google Shape;137;p23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 bwMode="auto">
          <a:xfrm>
            <a:off x="2033849" y="1385535"/>
            <a:ext cx="50763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4"/>
          <p:cNvSpPr txBox="1"/>
          <p:nvPr>
            <p:ph type="subTitle" idx="1"/>
          </p:nvPr>
        </p:nvSpPr>
        <p:spPr bwMode="auto">
          <a:xfrm>
            <a:off x="2941800" y="2825535"/>
            <a:ext cx="32604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3" preserve="0" showMasterPhAnim="0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 bwMode="auto">
          <a:xfrm>
            <a:off x="602575" y="734700"/>
            <a:ext cx="60158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45" name="Google Shape;145;p25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/>
          <p:nvPr>
            <p:ph type="subTitle" idx="1"/>
          </p:nvPr>
        </p:nvSpPr>
        <p:spPr bwMode="auto">
          <a:xfrm>
            <a:off x="602575" y="2030450"/>
            <a:ext cx="39006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5"/>
          <p:cNvSpPr txBox="1"/>
          <p:nvPr>
            <p:ph type="title" idx="2"/>
          </p:nvPr>
        </p:nvSpPr>
        <p:spPr bwMode="auto">
          <a:xfrm>
            <a:off x="602575" y="150275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5"/>
          <p:cNvSpPr txBox="1"/>
          <p:nvPr>
            <p:ph type="subTitle" idx="3"/>
          </p:nvPr>
        </p:nvSpPr>
        <p:spPr bwMode="auto">
          <a:xfrm>
            <a:off x="1963075" y="3016675"/>
            <a:ext cx="25401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25"/>
          <p:cNvSpPr txBox="1"/>
          <p:nvPr>
            <p:ph type="title" idx="4"/>
          </p:nvPr>
        </p:nvSpPr>
        <p:spPr bwMode="auto">
          <a:xfrm>
            <a:off x="602575" y="2949025"/>
            <a:ext cx="13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25"/>
          <p:cNvSpPr txBox="1"/>
          <p:nvPr>
            <p:ph type="subTitle" idx="5"/>
          </p:nvPr>
        </p:nvSpPr>
        <p:spPr bwMode="auto">
          <a:xfrm>
            <a:off x="1963075" y="3544375"/>
            <a:ext cx="25401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" name="Google Shape;151;p25"/>
          <p:cNvSpPr txBox="1"/>
          <p:nvPr>
            <p:ph type="title" idx="6"/>
          </p:nvPr>
        </p:nvSpPr>
        <p:spPr bwMode="auto">
          <a:xfrm>
            <a:off x="602575" y="3476725"/>
            <a:ext cx="13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 bwMode="auto">
          <a:xfrm>
            <a:off x="602575" y="734700"/>
            <a:ext cx="60158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55" name="Google Shape;155;p26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6"/>
          <p:cNvSpPr txBox="1"/>
          <p:nvPr>
            <p:ph type="subTitle" idx="1"/>
          </p:nvPr>
        </p:nvSpPr>
        <p:spPr bwMode="auto">
          <a:xfrm>
            <a:off x="613550" y="2030450"/>
            <a:ext cx="3477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26"/>
          <p:cNvSpPr txBox="1"/>
          <p:nvPr>
            <p:ph type="title" idx="2"/>
          </p:nvPr>
        </p:nvSpPr>
        <p:spPr bwMode="auto">
          <a:xfrm>
            <a:off x="613550" y="150275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58" name="Google Shape;158;p26"/>
          <p:cNvSpPr txBox="1"/>
          <p:nvPr>
            <p:ph type="subTitle" idx="3"/>
          </p:nvPr>
        </p:nvSpPr>
        <p:spPr bwMode="auto">
          <a:xfrm>
            <a:off x="2073719" y="3016675"/>
            <a:ext cx="13503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" name="Google Shape;159;p26"/>
          <p:cNvSpPr txBox="1"/>
          <p:nvPr>
            <p:ph type="title" idx="4"/>
          </p:nvPr>
        </p:nvSpPr>
        <p:spPr bwMode="auto">
          <a:xfrm>
            <a:off x="713225" y="3016675"/>
            <a:ext cx="13605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60" name="Google Shape;160;p26"/>
          <p:cNvSpPr txBox="1"/>
          <p:nvPr>
            <p:ph type="subTitle" idx="5"/>
          </p:nvPr>
        </p:nvSpPr>
        <p:spPr bwMode="auto">
          <a:xfrm>
            <a:off x="2073719" y="3801475"/>
            <a:ext cx="2082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p26"/>
          <p:cNvSpPr txBox="1"/>
          <p:nvPr>
            <p:ph type="title" idx="6"/>
          </p:nvPr>
        </p:nvSpPr>
        <p:spPr bwMode="auto">
          <a:xfrm>
            <a:off x="713225" y="3801475"/>
            <a:ext cx="13605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62" name="Google Shape;162;p26"/>
          <p:cNvSpPr txBox="1"/>
          <p:nvPr>
            <p:ph type="subTitle" idx="7"/>
          </p:nvPr>
        </p:nvSpPr>
        <p:spPr bwMode="auto">
          <a:xfrm>
            <a:off x="2073719" y="3409075"/>
            <a:ext cx="2082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" name="Google Shape;163;p26"/>
          <p:cNvSpPr txBox="1"/>
          <p:nvPr>
            <p:ph type="title" idx="8"/>
          </p:nvPr>
        </p:nvSpPr>
        <p:spPr bwMode="auto">
          <a:xfrm>
            <a:off x="713225" y="3409075"/>
            <a:ext cx="13605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 bwMode="auto">
          <a:xfrm>
            <a:off x="602575" y="1307099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27"/>
          <p:cNvSpPr txBox="1"/>
          <p:nvPr>
            <p:ph type="subTitle" idx="1"/>
          </p:nvPr>
        </p:nvSpPr>
        <p:spPr bwMode="auto">
          <a:xfrm>
            <a:off x="602575" y="2708100"/>
            <a:ext cx="3024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68" name="Google Shape;168;p27"/>
          <p:cNvCxnSpPr>
            <a:cxnSpLocks/>
          </p:cNvCxnSpPr>
          <p:nvPr/>
        </p:nvCxnSpPr>
        <p:spPr bwMode="auto"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6" preserve="0" showMasterPhAnim="0" userDrawn="1">
  <p:cSld name="CUSTOM_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8"/>
          <p:cNvSpPr txBox="1"/>
          <p:nvPr>
            <p:ph type="title"/>
          </p:nvPr>
        </p:nvSpPr>
        <p:spPr bwMode="auto">
          <a:xfrm>
            <a:off x="613625" y="1184275"/>
            <a:ext cx="4250700" cy="14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p28"/>
          <p:cNvSpPr txBox="1"/>
          <p:nvPr>
            <p:ph type="subTitle" idx="1"/>
          </p:nvPr>
        </p:nvSpPr>
        <p:spPr bwMode="auto">
          <a:xfrm>
            <a:off x="613550" y="2661350"/>
            <a:ext cx="42507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29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9"/>
          <p:cNvSpPr txBox="1"/>
          <p:nvPr>
            <p:ph type="subTitle" idx="1"/>
          </p:nvPr>
        </p:nvSpPr>
        <p:spPr bwMode="auto">
          <a:xfrm>
            <a:off x="720000" y="21931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29"/>
          <p:cNvSpPr txBox="1"/>
          <p:nvPr>
            <p:ph type="subTitle" idx="2"/>
          </p:nvPr>
        </p:nvSpPr>
        <p:spPr bwMode="auto">
          <a:xfrm>
            <a:off x="6011975" y="2193175"/>
            <a:ext cx="24120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p29"/>
          <p:cNvSpPr txBox="1"/>
          <p:nvPr>
            <p:ph type="subTitle" idx="3"/>
          </p:nvPr>
        </p:nvSpPr>
        <p:spPr bwMode="auto">
          <a:xfrm>
            <a:off x="719825" y="2651300"/>
            <a:ext cx="48285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29"/>
          <p:cNvSpPr txBox="1"/>
          <p:nvPr>
            <p:ph type="subTitle" idx="4"/>
          </p:nvPr>
        </p:nvSpPr>
        <p:spPr bwMode="auto">
          <a:xfrm>
            <a:off x="6012275" y="2651300"/>
            <a:ext cx="24120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180" name="Google Shape;180;p29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0"/>
          <p:cNvSpPr txBox="1"/>
          <p:nvPr>
            <p:ph type="title"/>
          </p:nvPr>
        </p:nvSpPr>
        <p:spPr bwMode="auto">
          <a:xfrm>
            <a:off x="1525250" y="168675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84" name="Google Shape;184;p30"/>
          <p:cNvSpPr txBox="1"/>
          <p:nvPr>
            <p:ph type="subTitle" idx="1"/>
          </p:nvPr>
        </p:nvSpPr>
        <p:spPr bwMode="auto">
          <a:xfrm>
            <a:off x="1525250" y="2062060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30"/>
          <p:cNvSpPr txBox="1"/>
          <p:nvPr>
            <p:ph type="title" idx="2"/>
          </p:nvPr>
        </p:nvSpPr>
        <p:spPr bwMode="auto">
          <a:xfrm>
            <a:off x="1525250" y="293456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86" name="Google Shape;186;p30"/>
          <p:cNvSpPr txBox="1"/>
          <p:nvPr>
            <p:ph type="subTitle" idx="3"/>
          </p:nvPr>
        </p:nvSpPr>
        <p:spPr bwMode="auto">
          <a:xfrm>
            <a:off x="1525250" y="3309875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" name="Google Shape;187;p30"/>
          <p:cNvSpPr txBox="1"/>
          <p:nvPr>
            <p:ph type="title" idx="4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88" name="Google Shape;188;p30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/>
          <p:nvPr>
            <p:ph type="body" idx="1"/>
          </p:nvPr>
        </p:nvSpPr>
        <p:spPr bwMode="auto"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1" name="Google Shape;21;p4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BLANK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1"/>
          <p:cNvSpPr txBox="1"/>
          <p:nvPr>
            <p:ph type="title"/>
          </p:nvPr>
        </p:nvSpPr>
        <p:spPr bwMode="auto"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31"/>
          <p:cNvSpPr txBox="1"/>
          <p:nvPr>
            <p:ph type="subTitle" idx="1"/>
          </p:nvPr>
        </p:nvSpPr>
        <p:spPr bwMode="auto"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31"/>
          <p:cNvSpPr txBox="1"/>
          <p:nvPr>
            <p:ph type="title" idx="2"/>
          </p:nvPr>
        </p:nvSpPr>
        <p:spPr bwMode="auto"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p31"/>
          <p:cNvSpPr txBox="1"/>
          <p:nvPr>
            <p:ph type="subTitle" idx="3"/>
          </p:nvPr>
        </p:nvSpPr>
        <p:spPr bwMode="auto"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31"/>
          <p:cNvSpPr txBox="1"/>
          <p:nvPr>
            <p:ph type="title" idx="4"/>
          </p:nvPr>
        </p:nvSpPr>
        <p:spPr bwMode="auto"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31"/>
          <p:cNvSpPr txBox="1"/>
          <p:nvPr>
            <p:ph type="subTitle" idx="5"/>
          </p:nvPr>
        </p:nvSpPr>
        <p:spPr bwMode="auto"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" name="Google Shape;197;p31"/>
          <p:cNvSpPr txBox="1"/>
          <p:nvPr>
            <p:ph type="title" idx="6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98" name="Google Shape;198;p31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2"/>
          <p:cNvSpPr txBox="1"/>
          <p:nvPr>
            <p:ph type="title"/>
          </p:nvPr>
        </p:nvSpPr>
        <p:spPr bwMode="auto"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p32"/>
          <p:cNvSpPr txBox="1"/>
          <p:nvPr>
            <p:ph type="subTitle" idx="1"/>
          </p:nvPr>
        </p:nvSpPr>
        <p:spPr bwMode="auto">
          <a:xfrm>
            <a:off x="215070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" name="Google Shape;203;p32"/>
          <p:cNvSpPr txBox="1"/>
          <p:nvPr>
            <p:ph type="title" idx="2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04" name="Google Shape;204;p32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/>
          <p:nvPr>
            <p:ph type="title" idx="3"/>
          </p:nvPr>
        </p:nvSpPr>
        <p:spPr bwMode="auto"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p32"/>
          <p:cNvSpPr txBox="1"/>
          <p:nvPr>
            <p:ph type="subTitle" idx="4"/>
          </p:nvPr>
        </p:nvSpPr>
        <p:spPr bwMode="auto"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32"/>
          <p:cNvSpPr txBox="1"/>
          <p:nvPr>
            <p:ph type="title" idx="5"/>
          </p:nvPr>
        </p:nvSpPr>
        <p:spPr bwMode="auto"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08" name="Google Shape;208;p32"/>
          <p:cNvSpPr txBox="1"/>
          <p:nvPr>
            <p:ph type="subTitle" idx="6"/>
          </p:nvPr>
        </p:nvSpPr>
        <p:spPr bwMode="auto">
          <a:xfrm>
            <a:off x="2150700" y="37386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2" preserve="0" showMasterPhAnim="0" userDrawn="1">
  <p:cSld name="CUSTOM_1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p33"/>
          <p:cNvSpPr txBox="1"/>
          <p:nvPr>
            <p:ph type="subTitle" idx="1"/>
          </p:nvPr>
        </p:nvSpPr>
        <p:spPr bwMode="auto">
          <a:xfrm>
            <a:off x="720000" y="18883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3" name="Google Shape;213;p33"/>
          <p:cNvSpPr txBox="1"/>
          <p:nvPr>
            <p:ph type="subTitle" idx="2"/>
          </p:nvPr>
        </p:nvSpPr>
        <p:spPr bwMode="auto">
          <a:xfrm>
            <a:off x="5548375" y="1888375"/>
            <a:ext cx="2875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14" name="Google Shape;214;p33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3"/>
          <p:cNvSpPr txBox="1"/>
          <p:nvPr>
            <p:ph type="body" idx="3"/>
          </p:nvPr>
        </p:nvSpPr>
        <p:spPr bwMode="auto">
          <a:xfrm>
            <a:off x="602575" y="2343150"/>
            <a:ext cx="49458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p33"/>
          <p:cNvSpPr txBox="1"/>
          <p:nvPr>
            <p:ph type="body" idx="4"/>
          </p:nvPr>
        </p:nvSpPr>
        <p:spPr bwMode="auto">
          <a:xfrm>
            <a:off x="5548375" y="2343150"/>
            <a:ext cx="2875500" cy="18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7" name="Google Shape;217;p33"/>
          <p:cNvSpPr txBox="1"/>
          <p:nvPr>
            <p:ph type="subTitle" idx="5"/>
          </p:nvPr>
        </p:nvSpPr>
        <p:spPr bwMode="auto">
          <a:xfrm>
            <a:off x="720000" y="3708450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8" name="Google Shape;218;p33"/>
          <p:cNvSpPr txBox="1"/>
          <p:nvPr>
            <p:ph type="body" idx="6"/>
          </p:nvPr>
        </p:nvSpPr>
        <p:spPr bwMode="auto">
          <a:xfrm>
            <a:off x="661350" y="4163225"/>
            <a:ext cx="49458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Char char="●"/>
              <a:defRPr/>
            </a:lvl1pPr>
            <a:lvl2pPr marL="914400" lvl="1" indent="-31750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9" name="Google Shape;219;p33"/>
          <p:cNvSpPr txBox="1"/>
          <p:nvPr>
            <p:ph type="subTitle" idx="7"/>
          </p:nvPr>
        </p:nvSpPr>
        <p:spPr bwMode="auto">
          <a:xfrm>
            <a:off x="602525" y="1455599"/>
            <a:ext cx="78216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4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3" name="Google Shape;223;p34"/>
          <p:cNvSpPr txBox="1"/>
          <p:nvPr>
            <p:ph type="title" idx="2"/>
          </p:nvPr>
        </p:nvSpPr>
        <p:spPr bwMode="auto">
          <a:xfrm>
            <a:off x="2054375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24" name="Google Shape;224;p34"/>
          <p:cNvSpPr txBox="1"/>
          <p:nvPr>
            <p:ph type="subTitle" idx="1"/>
          </p:nvPr>
        </p:nvSpPr>
        <p:spPr bwMode="auto">
          <a:xfrm>
            <a:off x="2054375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5" name="Google Shape;225;p34"/>
          <p:cNvSpPr txBox="1"/>
          <p:nvPr>
            <p:ph type="title" idx="3"/>
          </p:nvPr>
        </p:nvSpPr>
        <p:spPr bwMode="auto">
          <a:xfrm>
            <a:off x="2054375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34"/>
          <p:cNvSpPr txBox="1"/>
          <p:nvPr>
            <p:ph type="subTitle" idx="4"/>
          </p:nvPr>
        </p:nvSpPr>
        <p:spPr bwMode="auto">
          <a:xfrm>
            <a:off x="2054375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7" name="Google Shape;227;p34"/>
          <p:cNvSpPr txBox="1"/>
          <p:nvPr>
            <p:ph type="title" idx="5"/>
          </p:nvPr>
        </p:nvSpPr>
        <p:spPr bwMode="auto">
          <a:xfrm>
            <a:off x="5972750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28" name="Google Shape;228;p34"/>
          <p:cNvSpPr txBox="1"/>
          <p:nvPr>
            <p:ph type="subTitle" idx="6"/>
          </p:nvPr>
        </p:nvSpPr>
        <p:spPr bwMode="auto">
          <a:xfrm>
            <a:off x="5972750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9" name="Google Shape;229;p34"/>
          <p:cNvSpPr txBox="1"/>
          <p:nvPr>
            <p:ph type="title" idx="7"/>
          </p:nvPr>
        </p:nvSpPr>
        <p:spPr bwMode="auto">
          <a:xfrm>
            <a:off x="5972750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30" name="Google Shape;230;p34"/>
          <p:cNvSpPr txBox="1"/>
          <p:nvPr>
            <p:ph type="subTitle" idx="8"/>
          </p:nvPr>
        </p:nvSpPr>
        <p:spPr bwMode="auto">
          <a:xfrm>
            <a:off x="5972750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31" name="Google Shape;231;p34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CUSTOM_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35"/>
          <p:cNvSpPr txBox="1"/>
          <p:nvPr>
            <p:ph type="title"/>
          </p:nvPr>
        </p:nvSpPr>
        <p:spPr bwMode="auto">
          <a:xfrm>
            <a:off x="602575" y="20090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35" name="Google Shape;235;p35"/>
          <p:cNvSpPr txBox="1"/>
          <p:nvPr>
            <p:ph type="subTitle" idx="1"/>
          </p:nvPr>
        </p:nvSpPr>
        <p:spPr bwMode="auto">
          <a:xfrm>
            <a:off x="602575" y="15264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6" name="Google Shape;236;p35"/>
          <p:cNvSpPr txBox="1"/>
          <p:nvPr>
            <p:ph type="title" idx="2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37" name="Google Shape;237;p35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5"/>
          <p:cNvSpPr txBox="1"/>
          <p:nvPr>
            <p:ph type="title" idx="3"/>
          </p:nvPr>
        </p:nvSpPr>
        <p:spPr bwMode="auto">
          <a:xfrm>
            <a:off x="602575" y="33523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39" name="Google Shape;239;p35"/>
          <p:cNvSpPr txBox="1"/>
          <p:nvPr>
            <p:ph type="subTitle" idx="4"/>
          </p:nvPr>
        </p:nvSpPr>
        <p:spPr bwMode="auto">
          <a:xfrm>
            <a:off x="602575" y="28697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0" name="Google Shape;240;p35"/>
          <p:cNvSpPr txBox="1"/>
          <p:nvPr>
            <p:ph type="title" idx="5"/>
          </p:nvPr>
        </p:nvSpPr>
        <p:spPr bwMode="auto">
          <a:xfrm>
            <a:off x="4981674" y="20090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41" name="Google Shape;241;p35"/>
          <p:cNvSpPr txBox="1"/>
          <p:nvPr>
            <p:ph type="subTitle" idx="6"/>
          </p:nvPr>
        </p:nvSpPr>
        <p:spPr bwMode="auto">
          <a:xfrm>
            <a:off x="4981674" y="15264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2" name="Google Shape;242;p35"/>
          <p:cNvSpPr txBox="1"/>
          <p:nvPr>
            <p:ph type="title" idx="7"/>
          </p:nvPr>
        </p:nvSpPr>
        <p:spPr bwMode="auto">
          <a:xfrm>
            <a:off x="4981674" y="33523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43" name="Google Shape;243;p35"/>
          <p:cNvSpPr txBox="1"/>
          <p:nvPr>
            <p:ph type="subTitle" idx="8"/>
          </p:nvPr>
        </p:nvSpPr>
        <p:spPr bwMode="auto">
          <a:xfrm>
            <a:off x="4981674" y="28697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ive columns" preserve="0" showMasterPhAnim="0" userDrawn="1">
  <p:cSld name="CUSTOM_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7" name="Google Shape;247;p36"/>
          <p:cNvSpPr txBox="1"/>
          <p:nvPr>
            <p:ph type="title" idx="2"/>
          </p:nvPr>
        </p:nvSpPr>
        <p:spPr bwMode="auto">
          <a:xfrm>
            <a:off x="25432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p36"/>
          <p:cNvSpPr txBox="1"/>
          <p:nvPr>
            <p:ph type="subTitle" idx="1"/>
          </p:nvPr>
        </p:nvSpPr>
        <p:spPr bwMode="auto">
          <a:xfrm>
            <a:off x="25432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9" name="Google Shape;249;p36"/>
          <p:cNvSpPr txBox="1"/>
          <p:nvPr>
            <p:ph type="title" idx="3"/>
          </p:nvPr>
        </p:nvSpPr>
        <p:spPr bwMode="auto">
          <a:xfrm>
            <a:off x="52425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50" name="Google Shape;250;p36"/>
          <p:cNvSpPr txBox="1"/>
          <p:nvPr>
            <p:ph type="subTitle" idx="4"/>
          </p:nvPr>
        </p:nvSpPr>
        <p:spPr bwMode="auto">
          <a:xfrm>
            <a:off x="52425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1" name="Google Shape;251;p36"/>
          <p:cNvSpPr txBox="1"/>
          <p:nvPr>
            <p:ph type="title" idx="5"/>
          </p:nvPr>
        </p:nvSpPr>
        <p:spPr bwMode="auto">
          <a:xfrm>
            <a:off x="13460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52" name="Google Shape;252;p36"/>
          <p:cNvSpPr txBox="1"/>
          <p:nvPr>
            <p:ph type="subTitle" idx="6"/>
          </p:nvPr>
        </p:nvSpPr>
        <p:spPr bwMode="auto">
          <a:xfrm>
            <a:off x="13460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3" name="Google Shape;253;p36"/>
          <p:cNvSpPr txBox="1"/>
          <p:nvPr>
            <p:ph type="title" idx="7"/>
          </p:nvPr>
        </p:nvSpPr>
        <p:spPr bwMode="auto">
          <a:xfrm>
            <a:off x="38929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54" name="Google Shape;254;p36"/>
          <p:cNvSpPr txBox="1"/>
          <p:nvPr>
            <p:ph type="subTitle" idx="8"/>
          </p:nvPr>
        </p:nvSpPr>
        <p:spPr bwMode="auto">
          <a:xfrm>
            <a:off x="38929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5" name="Google Shape;255;p36"/>
          <p:cNvSpPr txBox="1"/>
          <p:nvPr>
            <p:ph type="title" idx="9"/>
          </p:nvPr>
        </p:nvSpPr>
        <p:spPr bwMode="auto">
          <a:xfrm>
            <a:off x="64398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56" name="Google Shape;256;p36"/>
          <p:cNvSpPr txBox="1"/>
          <p:nvPr>
            <p:ph type="subTitle" idx="13"/>
          </p:nvPr>
        </p:nvSpPr>
        <p:spPr bwMode="auto">
          <a:xfrm>
            <a:off x="64398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57" name="Google Shape;257;p36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p37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1" name="Google Shape;261;p37"/>
          <p:cNvSpPr txBox="1"/>
          <p:nvPr>
            <p:ph type="title" idx="2"/>
          </p:nvPr>
        </p:nvSpPr>
        <p:spPr bwMode="auto">
          <a:xfrm>
            <a:off x="949450" y="1678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62" name="Google Shape;262;p37"/>
          <p:cNvSpPr txBox="1"/>
          <p:nvPr>
            <p:ph type="subTitle" idx="1"/>
          </p:nvPr>
        </p:nvSpPr>
        <p:spPr bwMode="auto">
          <a:xfrm>
            <a:off x="949450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3" name="Google Shape;263;p37"/>
          <p:cNvSpPr txBox="1"/>
          <p:nvPr>
            <p:ph type="title" idx="3"/>
          </p:nvPr>
        </p:nvSpPr>
        <p:spPr bwMode="auto">
          <a:xfrm>
            <a:off x="3648724" y="1678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64" name="Google Shape;264;p37"/>
          <p:cNvSpPr txBox="1"/>
          <p:nvPr>
            <p:ph type="subTitle" idx="4"/>
          </p:nvPr>
        </p:nvSpPr>
        <p:spPr bwMode="auto">
          <a:xfrm>
            <a:off x="3648724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5" name="Google Shape;265;p37"/>
          <p:cNvSpPr txBox="1"/>
          <p:nvPr>
            <p:ph type="title" idx="5"/>
          </p:nvPr>
        </p:nvSpPr>
        <p:spPr bwMode="auto">
          <a:xfrm>
            <a:off x="949450" y="2959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66" name="Google Shape;266;p37"/>
          <p:cNvSpPr txBox="1"/>
          <p:nvPr>
            <p:ph type="subTitle" idx="6"/>
          </p:nvPr>
        </p:nvSpPr>
        <p:spPr bwMode="auto">
          <a:xfrm>
            <a:off x="949450" y="3470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7" name="Google Shape;267;p37"/>
          <p:cNvSpPr txBox="1"/>
          <p:nvPr>
            <p:ph type="title" idx="7"/>
          </p:nvPr>
        </p:nvSpPr>
        <p:spPr bwMode="auto">
          <a:xfrm>
            <a:off x="3648724" y="2959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68" name="Google Shape;268;p37"/>
          <p:cNvSpPr txBox="1"/>
          <p:nvPr>
            <p:ph type="subTitle" idx="8"/>
          </p:nvPr>
        </p:nvSpPr>
        <p:spPr bwMode="auto">
          <a:xfrm>
            <a:off x="3648724" y="3470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9" name="Google Shape;269;p37"/>
          <p:cNvSpPr txBox="1"/>
          <p:nvPr>
            <p:ph type="title" idx="9"/>
          </p:nvPr>
        </p:nvSpPr>
        <p:spPr bwMode="auto">
          <a:xfrm>
            <a:off x="6348050" y="1678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70" name="Google Shape;270;p37"/>
          <p:cNvSpPr txBox="1"/>
          <p:nvPr>
            <p:ph type="subTitle" idx="13"/>
          </p:nvPr>
        </p:nvSpPr>
        <p:spPr bwMode="auto">
          <a:xfrm>
            <a:off x="6348050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1" name="Google Shape;271;p37"/>
          <p:cNvSpPr txBox="1"/>
          <p:nvPr>
            <p:ph type="title" idx="14"/>
          </p:nvPr>
        </p:nvSpPr>
        <p:spPr bwMode="auto">
          <a:xfrm>
            <a:off x="6348050" y="2959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72" name="Google Shape;272;p37"/>
          <p:cNvSpPr txBox="1"/>
          <p:nvPr>
            <p:ph type="subTitle" idx="15"/>
          </p:nvPr>
        </p:nvSpPr>
        <p:spPr bwMode="auto">
          <a:xfrm>
            <a:off x="6348050" y="3470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73" name="Google Shape;273;p37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1" preserve="0" showMasterPhAnim="0" userDrawn="1">
  <p:cSld name="CUSTOM_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6" name="Google Shape;276;p38"/>
          <p:cNvSpPr txBox="1"/>
          <p:nvPr>
            <p:ph type="title"/>
          </p:nvPr>
        </p:nvSpPr>
        <p:spPr bwMode="auto">
          <a:xfrm>
            <a:off x="726000" y="19328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77" name="Google Shape;277;p38"/>
          <p:cNvSpPr txBox="1"/>
          <p:nvPr>
            <p:ph type="subTitle" idx="1"/>
          </p:nvPr>
        </p:nvSpPr>
        <p:spPr bwMode="auto">
          <a:xfrm>
            <a:off x="726000" y="14502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8" name="Google Shape;278;p38"/>
          <p:cNvSpPr txBox="1"/>
          <p:nvPr>
            <p:ph type="title" idx="2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79" name="Google Shape;279;p38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/>
          <p:nvPr>
            <p:ph type="title" idx="3"/>
          </p:nvPr>
        </p:nvSpPr>
        <p:spPr bwMode="auto">
          <a:xfrm>
            <a:off x="726000" y="28951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81" name="Google Shape;281;p38"/>
          <p:cNvSpPr txBox="1"/>
          <p:nvPr>
            <p:ph type="subTitle" idx="4"/>
          </p:nvPr>
        </p:nvSpPr>
        <p:spPr bwMode="auto">
          <a:xfrm>
            <a:off x="726000" y="24125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2" name="Google Shape;282;p38"/>
          <p:cNvSpPr txBox="1"/>
          <p:nvPr>
            <p:ph type="title" idx="5"/>
          </p:nvPr>
        </p:nvSpPr>
        <p:spPr bwMode="auto">
          <a:xfrm>
            <a:off x="726000" y="38574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83" name="Google Shape;283;p38"/>
          <p:cNvSpPr txBox="1"/>
          <p:nvPr>
            <p:ph type="subTitle" idx="6"/>
          </p:nvPr>
        </p:nvSpPr>
        <p:spPr bwMode="auto">
          <a:xfrm>
            <a:off x="726000" y="33748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4" name="Google Shape;284;p38"/>
          <p:cNvSpPr txBox="1"/>
          <p:nvPr>
            <p:ph type="title" idx="7"/>
          </p:nvPr>
        </p:nvSpPr>
        <p:spPr bwMode="auto">
          <a:xfrm>
            <a:off x="4981674" y="19328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38"/>
          <p:cNvSpPr txBox="1"/>
          <p:nvPr>
            <p:ph type="subTitle" idx="8"/>
          </p:nvPr>
        </p:nvSpPr>
        <p:spPr bwMode="auto">
          <a:xfrm>
            <a:off x="4981674" y="14502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38"/>
          <p:cNvSpPr txBox="1"/>
          <p:nvPr>
            <p:ph type="title" idx="9"/>
          </p:nvPr>
        </p:nvSpPr>
        <p:spPr bwMode="auto">
          <a:xfrm>
            <a:off x="4981674" y="28951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38"/>
          <p:cNvSpPr txBox="1"/>
          <p:nvPr>
            <p:ph type="subTitle" idx="13"/>
          </p:nvPr>
        </p:nvSpPr>
        <p:spPr bwMode="auto">
          <a:xfrm>
            <a:off x="4981674" y="24125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38"/>
          <p:cNvSpPr txBox="1"/>
          <p:nvPr>
            <p:ph type="title" idx="14"/>
          </p:nvPr>
        </p:nvSpPr>
        <p:spPr bwMode="auto">
          <a:xfrm>
            <a:off x="4981674" y="38574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89" name="Google Shape;289;p38"/>
          <p:cNvSpPr txBox="1"/>
          <p:nvPr>
            <p:ph type="subTitle" idx="15"/>
          </p:nvPr>
        </p:nvSpPr>
        <p:spPr bwMode="auto">
          <a:xfrm>
            <a:off x="4981674" y="33748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2" preserve="0" showMasterPhAnim="0" userDrawn="1">
  <p:cSld name="CUSTOM_1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2" name="Google Shape;292;p39"/>
          <p:cNvSpPr txBox="1"/>
          <p:nvPr>
            <p:ph type="title"/>
          </p:nvPr>
        </p:nvSpPr>
        <p:spPr bwMode="auto">
          <a:xfrm>
            <a:off x="1812925" y="14756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39"/>
          <p:cNvSpPr txBox="1"/>
          <p:nvPr>
            <p:ph type="subTitle" idx="1"/>
          </p:nvPr>
        </p:nvSpPr>
        <p:spPr bwMode="auto">
          <a:xfrm>
            <a:off x="1812925" y="18503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39"/>
          <p:cNvSpPr txBox="1"/>
          <p:nvPr>
            <p:ph type="title" idx="2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95" name="Google Shape;295;p39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39"/>
          <p:cNvSpPr txBox="1"/>
          <p:nvPr>
            <p:ph type="title" idx="3"/>
          </p:nvPr>
        </p:nvSpPr>
        <p:spPr bwMode="auto">
          <a:xfrm>
            <a:off x="1812925" y="24379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97" name="Google Shape;297;p39"/>
          <p:cNvSpPr txBox="1"/>
          <p:nvPr>
            <p:ph type="subTitle" idx="4"/>
          </p:nvPr>
        </p:nvSpPr>
        <p:spPr bwMode="auto">
          <a:xfrm>
            <a:off x="1812925" y="28126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8" name="Google Shape;298;p39"/>
          <p:cNvSpPr txBox="1"/>
          <p:nvPr>
            <p:ph type="title" idx="5"/>
          </p:nvPr>
        </p:nvSpPr>
        <p:spPr bwMode="auto">
          <a:xfrm>
            <a:off x="1812925" y="34002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p39"/>
          <p:cNvSpPr txBox="1"/>
          <p:nvPr>
            <p:ph type="subTitle" idx="6"/>
          </p:nvPr>
        </p:nvSpPr>
        <p:spPr bwMode="auto">
          <a:xfrm>
            <a:off x="1812925" y="37749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0" name="Google Shape;300;p39"/>
          <p:cNvSpPr txBox="1"/>
          <p:nvPr>
            <p:ph type="title" idx="7"/>
          </p:nvPr>
        </p:nvSpPr>
        <p:spPr bwMode="auto">
          <a:xfrm>
            <a:off x="6191950" y="14756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301" name="Google Shape;301;p39"/>
          <p:cNvSpPr txBox="1"/>
          <p:nvPr>
            <p:ph type="subTitle" idx="8"/>
          </p:nvPr>
        </p:nvSpPr>
        <p:spPr bwMode="auto">
          <a:xfrm>
            <a:off x="6191950" y="18503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2" name="Google Shape;302;p39"/>
          <p:cNvSpPr txBox="1"/>
          <p:nvPr>
            <p:ph type="title" idx="9"/>
          </p:nvPr>
        </p:nvSpPr>
        <p:spPr bwMode="auto">
          <a:xfrm>
            <a:off x="6191950" y="24379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p39"/>
          <p:cNvSpPr txBox="1"/>
          <p:nvPr>
            <p:ph type="subTitle" idx="13"/>
          </p:nvPr>
        </p:nvSpPr>
        <p:spPr bwMode="auto">
          <a:xfrm>
            <a:off x="6191950" y="28126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4" name="Google Shape;304;p39"/>
          <p:cNvSpPr txBox="1"/>
          <p:nvPr>
            <p:ph type="title" idx="14"/>
          </p:nvPr>
        </p:nvSpPr>
        <p:spPr bwMode="auto">
          <a:xfrm>
            <a:off x="6191950" y="34002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p39"/>
          <p:cNvSpPr txBox="1"/>
          <p:nvPr>
            <p:ph type="subTitle" idx="15"/>
          </p:nvPr>
        </p:nvSpPr>
        <p:spPr bwMode="auto">
          <a:xfrm>
            <a:off x="6191950" y="37749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BLANK_1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0"/>
          <p:cNvSpPr txBox="1"/>
          <p:nvPr>
            <p:ph type="title" hasCustomPrompt="1"/>
          </p:nvPr>
        </p:nvSpPr>
        <p:spPr bwMode="auto">
          <a:xfrm>
            <a:off x="1111525" y="1860491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09" name="Google Shape;309;p40"/>
          <p:cNvSpPr txBox="1"/>
          <p:nvPr>
            <p:ph type="subTitle" idx="1"/>
          </p:nvPr>
        </p:nvSpPr>
        <p:spPr bwMode="auto">
          <a:xfrm>
            <a:off x="1451125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0" name="Google Shape;310;p40"/>
          <p:cNvSpPr txBox="1"/>
          <p:nvPr>
            <p:ph type="title" idx="2" hasCustomPrompt="1"/>
          </p:nvPr>
        </p:nvSpPr>
        <p:spPr bwMode="auto">
          <a:xfrm>
            <a:off x="3466800" y="1860496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1" name="Google Shape;311;p40"/>
          <p:cNvSpPr txBox="1"/>
          <p:nvPr>
            <p:ph type="subTitle" idx="3"/>
          </p:nvPr>
        </p:nvSpPr>
        <p:spPr bwMode="auto">
          <a:xfrm>
            <a:off x="3806400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" name="Google Shape;312;p40"/>
          <p:cNvSpPr txBox="1"/>
          <p:nvPr>
            <p:ph type="title" idx="4" hasCustomPrompt="1"/>
          </p:nvPr>
        </p:nvSpPr>
        <p:spPr bwMode="auto">
          <a:xfrm>
            <a:off x="5822075" y="1860488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3" name="Google Shape;313;p40"/>
          <p:cNvSpPr txBox="1"/>
          <p:nvPr>
            <p:ph type="subTitle" idx="5"/>
          </p:nvPr>
        </p:nvSpPr>
        <p:spPr bwMode="auto">
          <a:xfrm>
            <a:off x="6161675" y="3073979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4" name="Google Shape;314;p40"/>
          <p:cNvSpPr txBox="1"/>
          <p:nvPr>
            <p:ph type="title" idx="6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315" name="Google Shape;315;p40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/>
          <p:cNvSpPr txBox="1"/>
          <p:nvPr>
            <p:ph type="subTitle" idx="1"/>
          </p:nvPr>
        </p:nvSpPr>
        <p:spPr bwMode="auto"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subTitle" idx="2"/>
          </p:nvPr>
        </p:nvSpPr>
        <p:spPr bwMode="auto"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subTitle" idx="3"/>
          </p:nvPr>
        </p:nvSpPr>
        <p:spPr bwMode="auto"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ubTitle" idx="4"/>
          </p:nvPr>
        </p:nvSpPr>
        <p:spPr bwMode="auto"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9" name="Google Shape;29;p5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1" preserve="0" showMasterPhAnim="0" userDrawn="1">
  <p:cSld name="BLANK_1_1_1_1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7" name="Google Shape;317;p41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p41"/>
          <p:cNvSpPr txBox="1"/>
          <p:nvPr>
            <p:ph type="title" hasCustomPrompt="1"/>
          </p:nvPr>
        </p:nvSpPr>
        <p:spPr bwMode="auto">
          <a:xfrm>
            <a:off x="9480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9" name="Google Shape;319;p41"/>
          <p:cNvSpPr txBox="1"/>
          <p:nvPr>
            <p:ph type="subTitle" idx="1"/>
          </p:nvPr>
        </p:nvSpPr>
        <p:spPr bwMode="auto">
          <a:xfrm>
            <a:off x="948000" y="3649111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0" name="Google Shape;320;p41"/>
          <p:cNvSpPr txBox="1"/>
          <p:nvPr>
            <p:ph type="title" idx="2" hasCustomPrompt="1"/>
          </p:nvPr>
        </p:nvSpPr>
        <p:spPr bwMode="auto">
          <a:xfrm>
            <a:off x="28536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21" name="Google Shape;321;p41"/>
          <p:cNvSpPr txBox="1"/>
          <p:nvPr>
            <p:ph type="subTitle" idx="3"/>
          </p:nvPr>
        </p:nvSpPr>
        <p:spPr bwMode="auto">
          <a:xfrm>
            <a:off x="2853600" y="3649111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p41"/>
          <p:cNvSpPr txBox="1"/>
          <p:nvPr>
            <p:ph type="title" idx="4" hasCustomPrompt="1"/>
          </p:nvPr>
        </p:nvSpPr>
        <p:spPr bwMode="auto">
          <a:xfrm>
            <a:off x="47592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23" name="Google Shape;323;p41"/>
          <p:cNvSpPr txBox="1"/>
          <p:nvPr>
            <p:ph type="subTitle" idx="5"/>
          </p:nvPr>
        </p:nvSpPr>
        <p:spPr bwMode="auto">
          <a:xfrm>
            <a:off x="4759200" y="364910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4" name="Google Shape;324;p41"/>
          <p:cNvSpPr txBox="1"/>
          <p:nvPr>
            <p:ph type="title" idx="6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325" name="Google Shape;325;p41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41"/>
          <p:cNvSpPr txBox="1"/>
          <p:nvPr>
            <p:ph type="subTitle" idx="7"/>
          </p:nvPr>
        </p:nvSpPr>
        <p:spPr bwMode="auto">
          <a:xfrm>
            <a:off x="948000" y="3196581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7" name="Google Shape;327;p41"/>
          <p:cNvSpPr txBox="1"/>
          <p:nvPr>
            <p:ph type="subTitle" idx="8"/>
          </p:nvPr>
        </p:nvSpPr>
        <p:spPr bwMode="auto">
          <a:xfrm>
            <a:off x="2853600" y="3196581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8" name="Google Shape;328;p41"/>
          <p:cNvSpPr txBox="1"/>
          <p:nvPr>
            <p:ph type="subTitle" idx="9"/>
          </p:nvPr>
        </p:nvSpPr>
        <p:spPr bwMode="auto">
          <a:xfrm>
            <a:off x="4759200" y="3196574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9" name="Google Shape;329;p41"/>
          <p:cNvSpPr txBox="1"/>
          <p:nvPr>
            <p:ph type="title" idx="13" hasCustomPrompt="1"/>
          </p:nvPr>
        </p:nvSpPr>
        <p:spPr bwMode="auto">
          <a:xfrm>
            <a:off x="66648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0" name="Google Shape;330;p41"/>
          <p:cNvSpPr txBox="1"/>
          <p:nvPr>
            <p:ph type="subTitle" idx="14"/>
          </p:nvPr>
        </p:nvSpPr>
        <p:spPr bwMode="auto">
          <a:xfrm>
            <a:off x="6664800" y="364910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41"/>
          <p:cNvSpPr txBox="1"/>
          <p:nvPr>
            <p:ph type="subTitle" idx="15"/>
          </p:nvPr>
        </p:nvSpPr>
        <p:spPr bwMode="auto">
          <a:xfrm>
            <a:off x="6664800" y="3196574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2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3" name="Google Shape;333;p42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4" name="Google Shape;334;p42"/>
          <p:cNvSpPr txBox="1"/>
          <p:nvPr>
            <p:ph type="title" hasCustomPrompt="1"/>
          </p:nvPr>
        </p:nvSpPr>
        <p:spPr bwMode="auto">
          <a:xfrm>
            <a:off x="786675" y="2662626"/>
            <a:ext cx="7465800" cy="10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5" name="Google Shape;335;p42"/>
          <p:cNvSpPr txBox="1"/>
          <p:nvPr>
            <p:ph type="subTitle" idx="1"/>
          </p:nvPr>
        </p:nvSpPr>
        <p:spPr bwMode="auto">
          <a:xfrm>
            <a:off x="786675" y="3771875"/>
            <a:ext cx="7465800" cy="39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6" name="Google Shape;336;p42"/>
          <p:cNvSpPr txBox="1"/>
          <p:nvPr>
            <p:ph type="title" idx="2" hasCustomPrompt="1"/>
          </p:nvPr>
        </p:nvSpPr>
        <p:spPr bwMode="auto">
          <a:xfrm>
            <a:off x="786675" y="877325"/>
            <a:ext cx="7465800" cy="10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7" name="Google Shape;337;p42"/>
          <p:cNvSpPr txBox="1"/>
          <p:nvPr>
            <p:ph type="subTitle" idx="3"/>
          </p:nvPr>
        </p:nvSpPr>
        <p:spPr bwMode="auto">
          <a:xfrm>
            <a:off x="786675" y="1986604"/>
            <a:ext cx="7465800" cy="39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3" preserve="0" showMasterPhAnim="0" userDrawn="1">
  <p:cSld name="CUSTOM_7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43"/>
          <p:cNvSpPr txBox="1"/>
          <p:nvPr>
            <p:ph type="title" hasCustomPrompt="1"/>
          </p:nvPr>
        </p:nvSpPr>
        <p:spPr bwMode="auto">
          <a:xfrm>
            <a:off x="786675" y="2910000"/>
            <a:ext cx="3554699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1" name="Google Shape;341;p43"/>
          <p:cNvSpPr txBox="1"/>
          <p:nvPr>
            <p:ph type="subTitle" idx="1"/>
          </p:nvPr>
        </p:nvSpPr>
        <p:spPr bwMode="auto">
          <a:xfrm>
            <a:off x="786675" y="3771875"/>
            <a:ext cx="3554699" cy="39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2" name="Google Shape;342;p43"/>
          <p:cNvSpPr txBox="1"/>
          <p:nvPr>
            <p:ph type="title" idx="2" hasCustomPrompt="1"/>
          </p:nvPr>
        </p:nvSpPr>
        <p:spPr bwMode="auto">
          <a:xfrm>
            <a:off x="786675" y="1429500"/>
            <a:ext cx="3554699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3" name="Google Shape;343;p43"/>
          <p:cNvSpPr txBox="1"/>
          <p:nvPr>
            <p:ph type="subTitle" idx="3"/>
          </p:nvPr>
        </p:nvSpPr>
        <p:spPr bwMode="auto">
          <a:xfrm>
            <a:off x="786675" y="2291405"/>
            <a:ext cx="3554699" cy="39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4" name="Google Shape;344;p43"/>
          <p:cNvSpPr txBox="1"/>
          <p:nvPr>
            <p:ph type="title" idx="4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345" name="Google Shape;345;p43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43"/>
          <p:cNvSpPr txBox="1"/>
          <p:nvPr>
            <p:ph type="title" idx="5" hasCustomPrompt="1"/>
          </p:nvPr>
        </p:nvSpPr>
        <p:spPr bwMode="auto">
          <a:xfrm>
            <a:off x="4869475" y="2910000"/>
            <a:ext cx="3554699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7" name="Google Shape;347;p43"/>
          <p:cNvSpPr txBox="1"/>
          <p:nvPr>
            <p:ph type="subTitle" idx="6"/>
          </p:nvPr>
        </p:nvSpPr>
        <p:spPr bwMode="auto">
          <a:xfrm>
            <a:off x="4869475" y="3771875"/>
            <a:ext cx="3554699" cy="39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8" name="Google Shape;348;p43"/>
          <p:cNvSpPr txBox="1"/>
          <p:nvPr>
            <p:ph type="title" idx="7" hasCustomPrompt="1"/>
          </p:nvPr>
        </p:nvSpPr>
        <p:spPr bwMode="auto">
          <a:xfrm>
            <a:off x="4869475" y="1429500"/>
            <a:ext cx="3554699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9" name="Google Shape;349;p43"/>
          <p:cNvSpPr txBox="1"/>
          <p:nvPr>
            <p:ph type="subTitle" idx="8"/>
          </p:nvPr>
        </p:nvSpPr>
        <p:spPr bwMode="auto">
          <a:xfrm>
            <a:off x="4869475" y="2291405"/>
            <a:ext cx="3554699" cy="39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BLANK_1_1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4"/>
          <p:cNvSpPr txBox="1"/>
          <p:nvPr>
            <p:ph type="ctrTitle"/>
          </p:nvPr>
        </p:nvSpPr>
        <p:spPr bwMode="auto">
          <a:xfrm>
            <a:off x="720009" y="841088"/>
            <a:ext cx="4284000" cy="997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53" name="Google Shape;353;p44"/>
          <p:cNvSpPr txBox="1"/>
          <p:nvPr>
            <p:ph type="subTitle" idx="1"/>
          </p:nvPr>
        </p:nvSpPr>
        <p:spPr bwMode="auto"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4" name="Google Shape;354;p44"/>
          <p:cNvSpPr txBox="1"/>
          <p:nvPr>
            <p:ph type="subTitle" idx="2"/>
          </p:nvPr>
        </p:nvSpPr>
        <p:spPr bwMode="auto"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5" name="Google Shape;355;p44"/>
          <p:cNvSpPr txBox="1"/>
          <p:nvPr/>
        </p:nvSpPr>
        <p:spPr bwMode="auto"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3" tooltip="http://bit.ly/2Tynxth"/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, and includes icons by </a:t>
            </a:r>
            <a:r>
              <a:rPr lang="en" sz="1200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4" tooltip="http://bit.ly/2TyoMsr"/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 and infographics &amp; images by </a:t>
            </a:r>
            <a:r>
              <a:rPr lang="en" sz="1200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5" tooltip="http://bit.ly/2TtBDfr"/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_1_1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 bwMode="auto"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 bwMode="auto"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33" name="Google Shape;33;p6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1388099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/>
                <a:ea typeface="Roboto Condensed"/>
                <a:cs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 bwMode="auto"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8"/>
          <p:cNvSpPr txBox="1"/>
          <p:nvPr>
            <p:ph type="subTitle" idx="1"/>
          </p:nvPr>
        </p:nvSpPr>
        <p:spPr bwMode="auto"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8"/>
          <p:cNvSpPr txBox="1"/>
          <p:nvPr>
            <p:ph type="title" idx="2"/>
          </p:nvPr>
        </p:nvSpPr>
        <p:spPr bwMode="auto"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cxnSp>
        <p:nvCxnSpPr>
          <p:cNvPr id="42" name="Google Shape;42;p8"/>
          <p:cNvCxnSpPr>
            <a:cxnSpLocks/>
          </p:cNvCxnSpPr>
          <p:nvPr/>
        </p:nvCxnSpPr>
        <p:spPr bwMode="auto"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 bwMode="auto"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 bwMode="auto"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46" name="Google Shape;46;p9"/>
          <p:cNvCxnSpPr>
            <a:cxnSpLocks/>
          </p:cNvCxnSpPr>
          <p:nvPr/>
        </p:nvCxnSpPr>
        <p:spPr bwMode="auto"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/>
          <p:nvPr/>
        </p:nvPicPr>
        <p:blipFill>
          <a:blip r:embed="rId2">
            <a:alphaModFix/>
          </a:blip>
          <a:stretch/>
        </p:blipFill>
        <p:spPr bwMode="auto"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10"/>
          <p:cNvSpPr txBox="1"/>
          <p:nvPr>
            <p:ph type="title" hasCustomPrompt="1"/>
          </p:nvPr>
        </p:nvSpPr>
        <p:spPr bwMode="auto">
          <a:xfrm>
            <a:off x="1258675" y="1171150"/>
            <a:ext cx="6626700" cy="174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0"/>
          <p:cNvSpPr txBox="1"/>
          <p:nvPr>
            <p:ph type="subTitle" idx="1"/>
          </p:nvPr>
        </p:nvSpPr>
        <p:spPr bwMode="auto">
          <a:xfrm>
            <a:off x="1258675" y="3076625"/>
            <a:ext cx="66267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46"/>
          <p:cNvSpPr txBox="1"/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ctrTitle"/>
          </p:nvPr>
        </p:nvSpPr>
        <p:spPr bwMode="auto">
          <a:xfrm>
            <a:off x="519174" y="1050829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THE</a:t>
            </a:r>
            <a:br>
              <a:rPr lang="fr-FR"/>
            </a:br>
            <a:r>
              <a:rPr lang="fr-FR"/>
              <a:t>GROUPIE</a:t>
            </a:r>
            <a:br>
              <a:rPr lang="fr-FR"/>
            </a:br>
            <a:r>
              <a:rPr lang="fr-FR"/>
              <a:t>TRACKER</a:t>
            </a:r>
            <a:br>
              <a:rPr lang="fr-FR"/>
            </a:br>
            <a:r>
              <a:rPr lang="fr-FR" sz="5950">
                <a:solidFill>
                  <a:schemeClr val="lt1"/>
                </a:solidFill>
              </a:rPr>
              <a:t>PROJECT</a:t>
            </a:r>
            <a:endParaRPr sz="5950">
              <a:solidFill>
                <a:schemeClr val="lt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 bwMode="auto"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 bwMode="auto"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fill="norm" stroke="1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 bwMode="auto"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fill="norm" stroke="1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 bwMode="auto"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fill="norm" stroke="1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 bwMode="auto"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fill="norm" stroke="1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 bwMode="auto"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fill="norm" stroke="1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 bwMode="auto"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fill="norm" stroke="1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 bwMode="auto"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fill="norm" stroke="1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 bwMode="auto"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fill="norm" stroke="1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 bwMode="auto"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fill="norm" stroke="1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 bwMode="auto"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fill="norm" stroke="1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 bwMode="auto"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fill="norm" stroke="1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 bwMode="auto"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fill="norm" stroke="1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 bwMode="auto">
            <a:xfrm>
              <a:off x="8108946" y="2834036"/>
              <a:ext cx="248256" cy="962138"/>
            </a:xfrm>
            <a:custGeom>
              <a:avLst/>
              <a:gdLst/>
              <a:ahLst/>
              <a:cxnLst/>
              <a:rect l="l" t="t" r="r" b="b"/>
              <a:pathLst>
                <a:path w="8617" h="33396" fill="norm" stroke="1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 bwMode="auto"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fill="norm" stroke="1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 bwMode="auto">
            <a:xfrm>
              <a:off x="5223394" y="2523983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fill="norm" stroke="1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 bwMode="auto"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fill="norm" stroke="1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 bwMode="auto"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fill="norm" stroke="1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 bwMode="auto"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fill="norm" stroke="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 bwMode="auto"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 bwMode="auto"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fill="norm" stroke="1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 bwMode="auto"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fill="norm" stroke="1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 bwMode="auto"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fill="norm" stroke="1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 bwMode="auto"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fill="norm" stroke="1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 bwMode="auto"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fill="norm" stroke="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 bwMode="auto"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fill="norm" stroke="1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 bwMode="auto"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fill="norm" stroke="1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 bwMode="auto"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fill="norm" stroke="1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 bwMode="auto"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fill="norm" stroke="1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 bwMode="auto"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fill="norm" stroke="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 bwMode="auto"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fill="norm" stroke="1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 bwMode="auto"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 bwMode="auto"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fill="norm" stroke="1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 bwMode="auto"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fill="norm" stroke="1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 bwMode="auto"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fill="norm" stroke="1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 bwMode="auto"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fill="norm" stroke="1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 bwMode="auto"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fill="norm" stroke="1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 bwMode="auto"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fill="norm" stroke="1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 bwMode="auto"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fill="norm" stroke="1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 bwMode="auto">
            <a:xfrm>
              <a:off x="5912615" y="2353687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fill="norm" stroke="1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 bwMode="auto"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fill="norm" stroke="1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 bwMode="auto"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fill="norm" stroke="1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 bwMode="auto"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fill="norm" stroke="1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 bwMode="auto"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fill="norm" stroke="1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 bwMode="auto"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fill="norm" stroke="1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 bwMode="auto"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fill="norm" stroke="1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 bwMode="auto"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fill="norm" stroke="1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 bwMode="auto"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fill="norm" stroke="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 bwMode="auto"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fill="norm" stroke="1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 bwMode="auto"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fill="norm" stroke="1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 bwMode="auto"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fill="norm" stroke="1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 bwMode="auto"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fill="norm" stroke="1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 bwMode="auto"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fill="norm" stroke="1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 bwMode="auto"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fill="norm" stroke="1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 bwMode="auto">
            <a:xfrm>
              <a:off x="7585006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fill="norm" stroke="1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 bwMode="auto"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fill="norm" stroke="1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 bwMode="auto"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fill="norm" stroke="1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 bwMode="auto">
            <a:xfrm>
              <a:off x="7222894" y="2431590"/>
              <a:ext cx="6971" cy="102564"/>
            </a:xfrm>
            <a:custGeom>
              <a:avLst/>
              <a:gdLst/>
              <a:ahLst/>
              <a:cxnLst/>
              <a:rect l="l" t="t" r="r" b="b"/>
              <a:pathLst>
                <a:path w="242" h="3560" fill="norm" stroke="1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 bwMode="auto"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fill="norm" stroke="1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 bwMode="auto"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fill="norm" stroke="1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 bwMode="auto"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fill="norm" stroke="1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 bwMode="auto"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fill="norm" stroke="1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 bwMode="auto"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fill="norm" stroke="1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 bwMode="auto"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fill="norm" stroke="1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 bwMode="auto">
            <a:xfrm>
              <a:off x="7873654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fill="norm" stroke="1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 bwMode="auto"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fill="norm" stroke="1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 bwMode="auto"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fill="norm" stroke="1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 bwMode="auto"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 bwMode="auto"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fill="norm" stroke="1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 bwMode="auto"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fill="norm" stroke="1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 bwMode="auto"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fill="norm" stroke="1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 bwMode="auto"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fill="norm" stroke="1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 bwMode="auto"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fill="norm" stroke="1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 bwMode="auto"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fill="norm" stroke="1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 bwMode="auto"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fill="norm" stroke="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 bwMode="auto"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fill="norm" stroke="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 bwMode="auto"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fill="norm" stroke="1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 bwMode="auto"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fill="norm" stroke="1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 bwMode="auto"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fill="norm" stroke="1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 bwMode="auto"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fill="norm" stroke="1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 bwMode="auto">
            <a:xfrm>
              <a:off x="5937882" y="3923889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fill="norm" stroke="1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 bwMode="auto"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fill="norm" stroke="1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 bwMode="auto"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fill="norm" stroke="1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 bwMode="auto"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fill="norm" stroke="1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 bwMode="auto"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fill="norm" stroke="1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 bwMode="auto"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fill="norm" stroke="1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 bwMode="auto"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fill="norm" stroke="1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 bwMode="auto"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fill="norm" stroke="1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 bwMode="auto">
            <a:xfrm>
              <a:off x="5890518" y="2951121"/>
              <a:ext cx="185507" cy="70671"/>
            </a:xfrm>
            <a:custGeom>
              <a:avLst/>
              <a:gdLst/>
              <a:ahLst/>
              <a:cxnLst/>
              <a:rect l="l" t="t" r="r" b="b"/>
              <a:pathLst>
                <a:path w="6439" h="2453" fill="norm" stroke="1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 bwMode="auto"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 bwMode="auto"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fill="norm" stroke="1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 bwMode="auto"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fill="norm" stroke="1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 bwMode="auto"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fill="norm" stroke="1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 bwMode="auto"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fill="norm" stroke="1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 bwMode="auto"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 bwMode="auto"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fill="norm" stroke="1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 bwMode="auto"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 bwMode="auto">
            <a:xfrm>
              <a:off x="5713942" y="3719800"/>
              <a:ext cx="42868" cy="11294"/>
            </a:xfrm>
            <a:custGeom>
              <a:avLst/>
              <a:gdLst/>
              <a:ahLst/>
              <a:cxnLst/>
              <a:rect l="l" t="t" r="r" b="b"/>
              <a:pathLst>
                <a:path w="1488" h="392" fill="norm" stroke="1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 bwMode="auto"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fill="norm" stroke="1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 bwMode="auto"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fill="norm" stroke="1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 bwMode="auto"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fill="norm" stroke="1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 bwMode="auto"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fill="norm" stroke="1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 bwMode="auto"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fill="norm" stroke="1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 bwMode="auto">
            <a:xfrm>
              <a:off x="5928087" y="3470622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fill="norm" stroke="1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 bwMode="auto"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fill="norm" stroke="1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 bwMode="auto"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fill="norm" stroke="1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 bwMode="auto"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fill="norm" stroke="1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 bwMode="auto"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fill="norm" stroke="1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 bwMode="auto"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fill="norm" stroke="1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 bwMode="auto"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fill="norm" stroke="1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 bwMode="auto"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fill="norm" stroke="1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 bwMode="auto">
            <a:xfrm>
              <a:off x="6087981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fill="norm" stroke="1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 bwMode="auto">
            <a:xfrm>
              <a:off x="5605703" y="2554291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fill="norm" stroke="1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 bwMode="auto"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fill="norm" stroke="1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 bwMode="auto"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fill="norm" stroke="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 bwMode="auto">
            <a:xfrm>
              <a:off x="5604435" y="2620209"/>
              <a:ext cx="4466" cy="979"/>
            </a:xfrm>
            <a:custGeom>
              <a:avLst/>
              <a:gdLst/>
              <a:ahLst/>
              <a:cxnLst/>
              <a:rect l="l" t="t" r="r" b="b"/>
              <a:pathLst>
                <a:path w="155" h="34" fill="norm" stroke="1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 bwMode="auto"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fill="norm" stroke="1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 bwMode="auto"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fill="norm" stroke="1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 bwMode="auto"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fill="norm" stroke="1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 bwMode="auto"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fill="norm" stroke="1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 bwMode="auto"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fill="norm" stroke="1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 bwMode="auto"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fill="norm" stroke="1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 bwMode="auto"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 bwMode="auto">
            <a:xfrm>
              <a:off x="5593084" y="2795028"/>
              <a:ext cx="3485" cy="12273"/>
            </a:xfrm>
            <a:custGeom>
              <a:avLst/>
              <a:gdLst/>
              <a:ahLst/>
              <a:cxnLst/>
              <a:rect l="l" t="t" r="r" b="b"/>
              <a:pathLst>
                <a:path w="121" h="426" fill="norm" stroke="1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 bwMode="auto">
            <a:xfrm>
              <a:off x="5596253" y="2806954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fill="norm" stroke="1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 bwMode="auto">
            <a:xfrm>
              <a:off x="5594640" y="2803497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fill="norm" stroke="1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 bwMode="auto">
            <a:xfrm>
              <a:off x="5970985" y="2769733"/>
              <a:ext cx="3485" cy="28407"/>
            </a:xfrm>
            <a:custGeom>
              <a:avLst/>
              <a:gdLst/>
              <a:ahLst/>
              <a:cxnLst/>
              <a:rect l="l" t="t" r="r" b="b"/>
              <a:pathLst>
                <a:path w="121" h="986" fill="norm" stroke="1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 bwMode="auto"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fill="norm" stroke="1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 bwMode="auto"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fill="norm" stroke="1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 bwMode="auto"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fill="norm" stroke="1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 bwMode="auto"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fill="norm" stroke="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 bwMode="auto"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fill="norm" stroke="1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 bwMode="auto"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fill="norm" stroke="1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 bwMode="auto">
            <a:xfrm>
              <a:off x="5605069" y="2518019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fill="norm" stroke="1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 bwMode="auto">
            <a:xfrm>
              <a:off x="5618005" y="2318367"/>
              <a:ext cx="979" cy="1901"/>
            </a:xfrm>
            <a:custGeom>
              <a:avLst/>
              <a:gdLst/>
              <a:ahLst/>
              <a:cxnLst/>
              <a:rect l="l" t="t" r="r" b="b"/>
              <a:pathLst>
                <a:path w="34" h="66" fill="norm" stroke="1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 bwMode="auto"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fill="norm" stroke="1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 bwMode="auto"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 bwMode="auto"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fill="norm" stroke="1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 bwMode="auto"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fill="norm" stroke="1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 bwMode="auto"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fill="norm" stroke="1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 bwMode="auto"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fill="norm" stroke="1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 bwMode="auto"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fill="norm" stroke="1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 bwMode="auto"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fill="norm" stroke="1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 bwMode="auto"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fill="norm" stroke="1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 bwMode="auto"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fill="norm" stroke="1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 bwMode="auto"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fill="norm" stroke="1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 bwMode="auto">
            <a:xfrm>
              <a:off x="5746699" y="1999151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fill="norm" stroke="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 bwMode="auto"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fill="norm" stroke="1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 bwMode="auto"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fill="norm" stroke="1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 bwMode="auto"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fill="norm" stroke="1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 bwMode="auto"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fill="norm" stroke="1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 bwMode="auto"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fill="norm" stroke="1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 bwMode="auto"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fill="norm" stroke="1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 bwMode="auto"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fill="norm" stroke="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 bwMode="auto"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fill="norm" stroke="1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 bwMode="auto"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fill="norm" stroke="1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 bwMode="auto">
            <a:xfrm>
              <a:off x="5309824" y="2509175"/>
              <a:ext cx="394956" cy="662427"/>
            </a:xfrm>
            <a:custGeom>
              <a:avLst/>
              <a:gdLst/>
              <a:ahLst/>
              <a:cxnLst/>
              <a:rect l="l" t="t" r="r" b="b"/>
              <a:pathLst>
                <a:path w="13709" h="22993" fill="norm" stroke="1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 bwMode="auto"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fill="norm" stroke="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 bwMode="auto"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fill="norm" stroke="1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 bwMode="auto"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fill="norm" stroke="1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 bwMode="auto"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 bwMode="auto"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fill="norm" stroke="1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 bwMode="auto">
            <a:xfrm>
              <a:off x="5435666" y="2671317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fill="norm" stroke="1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 bwMode="auto">
            <a:xfrm>
              <a:off x="5363756" y="2650199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fill="norm" stroke="1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 bwMode="auto"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fill="norm" stroke="1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 bwMode="auto"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fill="norm" stroke="1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 bwMode="auto"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fill="norm" stroke="1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 bwMode="auto"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fill="norm" stroke="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 bwMode="auto"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fill="norm" stroke="1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 bwMode="auto"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fill="norm" stroke="1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 bwMode="auto"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fill="norm" stroke="1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 bwMode="auto"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fill="norm" stroke="1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 bwMode="auto"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fill="norm" stroke="1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 bwMode="auto"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fill="norm" stroke="1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 bwMode="auto"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fill="norm" stroke="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 bwMode="auto"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fill="norm" stroke="1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 bwMode="auto"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fill="norm" stroke="1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 bwMode="auto"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fill="norm" stroke="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 bwMode="auto"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fill="norm" stroke="1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 bwMode="auto"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fill="norm" stroke="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 bwMode="auto"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fill="norm" stroke="1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 bwMode="auto"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fill="norm" stroke="1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 bwMode="auto"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fill="norm" stroke="1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 bwMode="auto"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fill="norm" stroke="1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 bwMode="auto"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fill="norm" stroke="1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 bwMode="auto"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fill="norm" stroke="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 bwMode="auto"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fill="norm" stroke="1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 bwMode="auto">
            <a:xfrm>
              <a:off x="6567121" y="2902201"/>
              <a:ext cx="1930" cy="979"/>
            </a:xfrm>
            <a:custGeom>
              <a:avLst/>
              <a:gdLst/>
              <a:ahLst/>
              <a:cxnLst/>
              <a:rect l="l" t="t" r="r" b="b"/>
              <a:pathLst>
                <a:path w="67" h="34" fill="norm" stroke="1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 bwMode="auto"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fill="norm" stroke="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 bwMode="auto"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fill="norm" stroke="1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 bwMode="auto"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fill="norm" stroke="1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 bwMode="auto"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fill="norm" stroke="1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 bwMode="auto"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fill="norm" stroke="1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 bwMode="auto"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fill="norm" stroke="1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 bwMode="auto"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fill="norm" stroke="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 bwMode="auto"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fill="norm" stroke="1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 bwMode="auto">
            <a:xfrm>
              <a:off x="7092010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fill="norm" stroke="1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 bwMode="auto"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fill="norm" stroke="1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 bwMode="auto"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fill="norm" stroke="1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 bwMode="auto">
            <a:xfrm>
              <a:off x="6524857" y="2923779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fill="norm" stroke="1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 bwMode="auto"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fill="norm" stroke="1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 bwMode="auto"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fill="norm" stroke="1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 bwMode="auto"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fill="norm" stroke="1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 bwMode="auto"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fill="norm" stroke="1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 bwMode="auto"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fill="norm" stroke="1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 bwMode="auto"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fill="norm" stroke="1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 bwMode="auto"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fill="norm" stroke="1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 bwMode="auto"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fill="norm" stroke="1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 bwMode="auto"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fill="norm" stroke="1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 bwMode="auto"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fill="norm" stroke="1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 bwMode="auto"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fill="norm" stroke="1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 bwMode="auto"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 bwMode="auto">
            <a:xfrm>
              <a:off x="6908116" y="2506179"/>
              <a:ext cx="3485" cy="64851"/>
            </a:xfrm>
            <a:custGeom>
              <a:avLst/>
              <a:gdLst/>
              <a:ahLst/>
              <a:cxnLst/>
              <a:rect l="l" t="t" r="r" b="b"/>
              <a:pathLst>
                <a:path w="121" h="2251" fill="norm" stroke="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 bwMode="auto"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fill="norm" stroke="1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 bwMode="auto"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fill="norm" stroke="1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 bwMode="auto"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 bwMode="auto"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fill="norm" stroke="1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 bwMode="auto">
            <a:xfrm>
              <a:off x="7015346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fill="norm" stroke="1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 bwMode="auto"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fill="norm" stroke="1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 bwMode="auto"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fill="norm" stroke="1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 bwMode="auto"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fill="norm" stroke="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 bwMode="auto">
            <a:xfrm>
              <a:off x="6624539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fill="norm" stroke="1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 bwMode="auto"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fill="norm" stroke="1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 bwMode="auto"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fill="norm" stroke="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 bwMode="auto"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fill="norm" stroke="1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 bwMode="auto"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fill="norm" stroke="1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 bwMode="auto"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fill="norm" stroke="1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 bwMode="auto"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fill="norm" stroke="1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 bwMode="auto">
            <a:xfrm>
              <a:off x="6540357" y="2466911"/>
              <a:ext cx="3457" cy="979"/>
            </a:xfrm>
            <a:custGeom>
              <a:avLst/>
              <a:gdLst/>
              <a:ahLst/>
              <a:cxnLst/>
              <a:rect l="l" t="t" r="r" b="b"/>
              <a:pathLst>
                <a:path w="120" h="34" fill="norm" stroke="1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 bwMode="auto"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fill="norm" stroke="1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 bwMode="auto"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fill="norm" stroke="1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 bwMode="auto"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fill="norm" stroke="1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 bwMode="auto"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fill="norm" stroke="1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 bwMode="auto"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w="0" h="22" fill="norm" stroke="1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 bwMode="auto"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fill="norm" stroke="1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 bwMode="auto"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fill="norm" stroke="1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 bwMode="auto"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fill="norm" stroke="1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 bwMode="auto">
            <a:xfrm>
              <a:off x="6627363" y="2667860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fill="norm" stroke="1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 bwMode="auto"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fill="norm" stroke="1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 bwMode="auto"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fill="norm" stroke="1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 bwMode="auto"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 bwMode="auto"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fill="norm" stroke="1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 bwMode="auto"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fill="norm" stroke="1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 bwMode="auto"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fill="norm" stroke="1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 bwMode="auto"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fill="norm" stroke="1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 bwMode="auto"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fill="norm" stroke="1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 bwMode="auto"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fill="norm" stroke="1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 bwMode="auto">
            <a:xfrm>
              <a:off x="6467121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fill="norm" stroke="1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 bwMode="auto"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fill="norm" stroke="1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 bwMode="auto"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fill="norm" stroke="1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 bwMode="auto"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fill="norm" stroke="1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 bwMode="auto"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fill="norm" stroke="1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 bwMode="auto">
            <a:xfrm>
              <a:off x="6627996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fill="norm" stroke="1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 bwMode="auto"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fill="norm" stroke="1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 bwMode="auto"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fill="norm" stroke="1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 bwMode="auto"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fill="norm" stroke="1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 bwMode="auto"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fill="norm" stroke="1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 bwMode="auto"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fill="norm" stroke="1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 bwMode="auto"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 bwMode="auto"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fill="norm" stroke="1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 bwMode="auto">
            <a:xfrm>
              <a:off x="6791090" y="1979877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fill="norm" stroke="1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 bwMode="auto"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fill="norm" stroke="1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 bwMode="auto"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fill="norm" stroke="1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 bwMode="auto"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fill="norm" stroke="1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 bwMode="auto"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fill="norm" stroke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 bwMode="auto"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fill="norm" stroke="1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 bwMode="auto"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fill="norm" stroke="1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 bwMode="auto"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fill="norm" stroke="1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 bwMode="auto"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fill="norm" stroke="1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 bwMode="auto">
            <a:xfrm>
              <a:off x="6230245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fill="norm" stroke="1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 bwMode="auto"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fill="norm" stroke="1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 bwMode="auto"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fill="norm" stroke="1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 bwMode="auto"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fill="norm" stroke="1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 bwMode="auto"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fill="norm" stroke="1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 bwMode="auto"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fill="norm" stroke="1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 bwMode="auto"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fill="norm" stroke="1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 bwMode="auto"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fill="norm" stroke="1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 bwMode="auto"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fill="norm" stroke="1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 bwMode="auto"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fill="norm" stroke="1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 bwMode="auto"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fill="norm" stroke="1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 bwMode="auto"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fill="norm" stroke="1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 bwMode="auto"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fill="norm" stroke="1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 bwMode="auto"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fill="norm" stroke="1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 bwMode="auto"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fill="norm" stroke="1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 bwMode="auto"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fill="norm" stroke="1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 bwMode="auto"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fill="norm" stroke="1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 bwMode="auto"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fill="norm" stroke="1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 bwMode="auto">
            <a:xfrm>
              <a:off x="6391120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fill="norm" stroke="1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 bwMode="auto"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fill="norm" stroke="1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 bwMode="auto"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fill="norm" stroke="1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 bwMode="auto"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fill="norm" stroke="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 bwMode="auto"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fill="norm" stroke="1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 bwMode="auto"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fill="norm" stroke="1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 bwMode="auto"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fill="norm" stroke="1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 bwMode="auto"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fill="norm" stroke="1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 bwMode="auto"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fill="norm" stroke="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 bwMode="auto"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fill="norm" stroke="1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 bwMode="auto"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fill="norm" stroke="1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 bwMode="auto"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fill="norm" stroke="1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 bwMode="auto"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fill="norm" stroke="1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 bwMode="auto"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fill="norm" stroke="1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 bwMode="auto">
            <a:xfrm>
              <a:off x="6330879" y="2576764"/>
              <a:ext cx="24316" cy="31517"/>
            </a:xfrm>
            <a:custGeom>
              <a:avLst/>
              <a:gdLst/>
              <a:ahLst/>
              <a:cxnLst/>
              <a:rect l="l" t="t" r="r" b="b"/>
              <a:pathLst>
                <a:path w="844" h="1094" fill="norm" stroke="1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 bwMode="auto">
            <a:xfrm>
              <a:off x="6428342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fill="norm" stroke="1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 bwMode="auto"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fill="norm" stroke="1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 bwMode="auto"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fill="norm" stroke="1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 bwMode="auto"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fill="norm" stroke="1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 bwMode="auto"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fill="norm" stroke="1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 bwMode="auto"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fill="norm" stroke="1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 bwMode="auto"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fill="norm" stroke="1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 bwMode="auto">
            <a:xfrm>
              <a:off x="6375996" y="2684858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fill="norm" stroke="1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 bwMode="auto"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fill="norm" stroke="1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 bwMode="auto"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fill="norm" stroke="1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 bwMode="auto">
            <a:xfrm>
              <a:off x="6338139" y="2732194"/>
              <a:ext cx="18957" cy="6971"/>
            </a:xfrm>
            <a:custGeom>
              <a:avLst/>
              <a:gdLst/>
              <a:ahLst/>
              <a:cxnLst/>
              <a:rect l="l" t="t" r="r" b="b"/>
              <a:pathLst>
                <a:path w="658" h="242" fill="norm" stroke="1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 bwMode="auto"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fill="norm" stroke="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 bwMode="auto"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fill="norm" stroke="1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 bwMode="auto"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fill="norm" stroke="1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 bwMode="auto">
            <a:xfrm>
              <a:off x="6459257" y="2647982"/>
              <a:ext cx="663" cy="979"/>
            </a:xfrm>
            <a:custGeom>
              <a:avLst/>
              <a:gdLst/>
              <a:ahLst/>
              <a:cxnLst/>
              <a:rect l="l" t="t" r="r" b="b"/>
              <a:pathLst>
                <a:path w="23" h="34" fill="norm" stroke="1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 bwMode="auto"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fill="norm" stroke="1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 bwMode="auto"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 bwMode="auto">
            <a:xfrm>
              <a:off x="6532751" y="2672903"/>
              <a:ext cx="979" cy="951"/>
            </a:xfrm>
            <a:custGeom>
              <a:avLst/>
              <a:gdLst/>
              <a:ahLst/>
              <a:cxnLst/>
              <a:rect l="l" t="t" r="r" b="b"/>
              <a:pathLst>
                <a:path w="34" h="33" fill="norm" stroke="1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 bwMode="auto"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fill="norm" stroke="1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 bwMode="auto">
            <a:xfrm>
              <a:off x="6081673" y="2682035"/>
              <a:ext cx="519847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fill="norm" stroke="1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 bwMode="auto">
            <a:xfrm>
              <a:off x="6321400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fill="norm" stroke="1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 bwMode="auto"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fill="norm" stroke="1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 bwMode="auto"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fill="norm" stroke="1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 bwMode="auto"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fill="norm" stroke="1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 bwMode="auto"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fill="norm" stroke="1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 bwMode="auto"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fill="norm" stroke="1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 bwMode="auto"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fill="norm" stroke="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 bwMode="auto"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fill="norm" stroke="1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 bwMode="auto"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fill="norm" stroke="1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 bwMode="auto"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fill="norm" stroke="1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 bwMode="auto"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fill="norm" stroke="1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 bwMode="auto"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fill="norm" stroke="1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 bwMode="auto"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fill="norm" stroke="1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 bwMode="auto"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fill="norm" stroke="1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 bwMode="auto"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fill="norm" stroke="1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 bwMode="auto"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fill="norm" stroke="1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 bwMode="auto"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fill="norm" stroke="1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 bwMode="auto"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fill="norm" stroke="1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 bwMode="auto">
            <a:xfrm>
              <a:off x="6391120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fill="norm" stroke="1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 bwMode="auto"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fill="norm" stroke="1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 bwMode="auto"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fill="norm" stroke="1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 bwMode="auto"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fill="norm" stroke="1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 bwMode="auto"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fill="norm" stroke="1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 bwMode="auto"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fill="norm" stroke="1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 bwMode="auto"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fill="norm" stroke="1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 bwMode="auto">
            <a:xfrm>
              <a:off x="6321400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fill="norm" stroke="1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 bwMode="auto"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fill="norm" stroke="1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 bwMode="auto"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fill="norm" stroke="1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 bwMode="auto"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fill="norm" stroke="1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 bwMode="auto"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fill="norm" stroke="1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 bwMode="auto"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fill="norm" stroke="1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 bwMode="auto"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fill="norm" stroke="1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 bwMode="auto"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fill="norm" stroke="1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 bwMode="auto"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fill="norm" stroke="1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 bwMode="auto">
            <a:xfrm>
              <a:off x="6263377" y="2630925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fill="norm" stroke="1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 bwMode="auto"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fill="norm" stroke="1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 bwMode="auto"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fill="norm" stroke="1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 bwMode="auto">
            <a:xfrm>
              <a:off x="6428342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fill="norm" stroke="1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 bwMode="auto"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fill="norm" stroke="1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 bwMode="auto"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fill="norm" stroke="1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 bwMode="auto"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fill="norm" stroke="1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 bwMode="auto"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fill="norm" stroke="1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 bwMode="auto"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fill="norm" stroke="1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 bwMode="auto"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fill="norm" stroke="1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 bwMode="auto"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fill="norm" stroke="1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 bwMode="auto"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fill="norm" stroke="1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 bwMode="auto">
            <a:xfrm>
              <a:off x="6405929" y="2707589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fill="norm" stroke="1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 bwMode="auto"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fill="norm" stroke="1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 bwMode="auto"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fill="norm" stroke="1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 bwMode="auto">
            <a:xfrm>
              <a:off x="6233702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fill="norm" stroke="1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 bwMode="auto">
            <a:xfrm>
              <a:off x="6333386" y="2718336"/>
              <a:ext cx="24343" cy="19879"/>
            </a:xfrm>
            <a:custGeom>
              <a:avLst/>
              <a:gdLst/>
              <a:ahLst/>
              <a:cxnLst/>
              <a:rect l="l" t="t" r="r" b="b"/>
              <a:pathLst>
                <a:path w="845" h="690" fill="norm" stroke="1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 bwMode="auto"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fill="norm" stroke="1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 bwMode="auto"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fill="norm" stroke="1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 bwMode="auto"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fill="norm" stroke="1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 bwMode="auto"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fill="norm" stroke="1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 bwMode="auto"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fill="norm" stroke="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 bwMode="auto"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fill="norm" stroke="1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 bwMode="auto"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fill="norm" stroke="1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 bwMode="auto"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fill="norm" stroke="1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 bwMode="auto"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fill="norm" stroke="1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 bwMode="auto"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fill="norm" stroke="1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 bwMode="auto"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fill="norm" stroke="1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 bwMode="auto"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fill="norm" stroke="1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 bwMode="auto"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 bwMode="auto"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fill="norm" stroke="1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 bwMode="auto"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fill="norm" stroke="1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 bwMode="auto">
            <a:xfrm>
              <a:off x="6280721" y="2630925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 bwMode="auto"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fill="norm" stroke="1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 bwMode="auto"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fill="norm" stroke="1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 bwMode="auto"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fill="norm" stroke="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 bwMode="auto"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fill="norm" stroke="1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 bwMode="auto"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fill="norm" stroke="1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 bwMode="auto"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fill="norm" stroke="1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 bwMode="auto">
            <a:xfrm>
              <a:off x="7072765" y="2948585"/>
              <a:ext cx="6971" cy="3198"/>
            </a:xfrm>
            <a:custGeom>
              <a:avLst/>
              <a:gdLst/>
              <a:ahLst/>
              <a:cxnLst/>
              <a:rect l="l" t="t" r="r" b="b"/>
              <a:pathLst>
                <a:path w="242" h="111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 bwMode="auto">
            <a:xfrm>
              <a:off x="7071181" y="2947635"/>
              <a:ext cx="1613" cy="979"/>
            </a:xfrm>
            <a:custGeom>
              <a:avLst/>
              <a:gdLst/>
              <a:ahLst/>
              <a:cxnLst/>
              <a:rect l="l" t="t" r="r" b="b"/>
              <a:pathLst>
                <a:path w="56" h="34" fill="norm" stroke="1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 bwMode="auto"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fill="norm" stroke="1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 bwMode="auto">
            <a:xfrm>
              <a:off x="7089792" y="2993067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fill="norm" stroke="1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 bwMode="auto"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fill="norm" stroke="1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 bwMode="auto"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fill="norm" stroke="1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 bwMode="auto"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fill="norm" stroke="1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 bwMode="auto"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 bwMode="auto"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 bwMode="auto"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fill="norm" stroke="1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 bwMode="auto"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fill="norm" stroke="1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 bwMode="auto"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fill="norm" stroke="1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 bwMode="auto"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 bwMode="auto"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fill="norm" stroke="1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 bwMode="auto"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fill="norm" stroke="1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 bwMode="auto">
            <a:xfrm>
              <a:off x="6959196" y="2754925"/>
              <a:ext cx="2881" cy="3485"/>
            </a:xfrm>
            <a:custGeom>
              <a:avLst/>
              <a:gdLst/>
              <a:ahLst/>
              <a:cxnLst/>
              <a:rect l="l" t="t" r="r" b="b"/>
              <a:pathLst>
                <a:path w="100" h="121" fill="norm" stroke="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 bwMode="auto"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fill="norm" stroke="1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 bwMode="auto"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 bwMode="auto"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fill="norm" stroke="1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 bwMode="auto">
            <a:xfrm>
              <a:off x="6942487" y="2850803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fill="norm" stroke="1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 bwMode="auto"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fill="norm" stroke="1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 bwMode="auto">
            <a:xfrm>
              <a:off x="7270229" y="2607590"/>
              <a:ext cx="122413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fill="norm" stroke="1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 bwMode="auto">
            <a:xfrm>
              <a:off x="7276510" y="2653656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fill="norm" stroke="1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 bwMode="auto"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fill="norm" stroke="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 bwMode="auto"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fill="norm" stroke="1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 bwMode="auto"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fill="norm" stroke="1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 bwMode="auto"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fill="norm" stroke="1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 bwMode="auto"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fill="norm" stroke="1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 bwMode="auto">
            <a:xfrm>
              <a:off x="7102411" y="3004101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fill="norm" stroke="1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 bwMode="auto"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fill="norm" stroke="1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 bwMode="auto"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fill="norm" stroke="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 bwMode="auto"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fill="norm" stroke="1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 bwMode="auto"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fill="norm" stroke="1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 bwMode="auto"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fill="norm" stroke="1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 bwMode="auto"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fill="norm" stroke="1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 bwMode="auto"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fill="norm" stroke="1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 bwMode="auto"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fill="norm" stroke="1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 bwMode="auto"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fill="norm" stroke="1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 bwMode="auto"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fill="norm" stroke="1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 bwMode="auto"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fill="norm" stroke="1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 bwMode="auto"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fill="norm" stroke="1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 bwMode="auto">
            <a:xfrm>
              <a:off x="7285671" y="2675437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fill="norm" stroke="1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 bwMode="auto"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fill="norm" stroke="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 bwMode="auto"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fill="norm" stroke="1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 bwMode="auto"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fill="norm" stroke="1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 bwMode="auto"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fill="norm" stroke="1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 bwMode="auto">
            <a:xfrm>
              <a:off x="7005581" y="2255561"/>
              <a:ext cx="178564" cy="122413"/>
            </a:xfrm>
            <a:custGeom>
              <a:avLst/>
              <a:gdLst/>
              <a:ahLst/>
              <a:cxnLst/>
              <a:rect l="l" t="t" r="r" b="b"/>
              <a:pathLst>
                <a:path w="6198" h="4249" fill="norm" stroke="1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 bwMode="auto"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fill="norm" stroke="1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 bwMode="auto"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fill="norm" stroke="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 bwMode="auto"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fill="norm" stroke="1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 bwMode="auto"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fill="norm" stroke="1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 bwMode="auto">
            <a:xfrm>
              <a:off x="7076856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fill="norm" stroke="1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 bwMode="auto"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fill="norm" stroke="1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 bwMode="auto"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fill="norm" stroke="1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 bwMode="auto"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fill="norm" stroke="1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 bwMode="auto"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fill="norm" stroke="1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 bwMode="auto">
            <a:xfrm>
              <a:off x="7085067" y="2377254"/>
              <a:ext cx="13915" cy="26158"/>
            </a:xfrm>
            <a:custGeom>
              <a:avLst/>
              <a:gdLst/>
              <a:ahLst/>
              <a:cxnLst/>
              <a:rect l="l" t="t" r="r" b="b"/>
              <a:pathLst>
                <a:path w="483" h="908" fill="norm" stroke="1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 bwMode="auto">
            <a:xfrm>
              <a:off x="6976569" y="2405949"/>
              <a:ext cx="13915" cy="26072"/>
            </a:xfrm>
            <a:custGeom>
              <a:avLst/>
              <a:gdLst/>
              <a:ahLst/>
              <a:cxnLst/>
              <a:rect l="l" t="t" r="r" b="b"/>
              <a:pathLst>
                <a:path w="483" h="905" fill="norm" stroke="1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 bwMode="auto">
            <a:xfrm>
              <a:off x="6959196" y="2364232"/>
              <a:ext cx="31576" cy="31431"/>
            </a:xfrm>
            <a:custGeom>
              <a:avLst/>
              <a:gdLst/>
              <a:ahLst/>
              <a:cxnLst/>
              <a:rect l="l" t="t" r="r" b="b"/>
              <a:pathLst>
                <a:path w="1096" h="1091" fill="norm" stroke="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 bwMode="auto"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fill="norm" stroke="1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 bwMode="auto"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fill="norm" stroke="1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 bwMode="auto"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fill="norm" stroke="1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 bwMode="auto"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fill="norm" stroke="1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 bwMode="auto"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fill="norm" stroke="1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 bwMode="auto"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fill="norm" stroke="1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 bwMode="auto"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fill="norm" stroke="1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 bwMode="auto"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fill="norm" stroke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 bwMode="auto"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fill="norm" stroke="1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 bwMode="auto"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fill="norm" stroke="1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 bwMode="auto"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fill="norm" stroke="1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 bwMode="auto">
            <a:xfrm>
              <a:off x="7860402" y="3296206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fill="norm" stroke="1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 bwMode="auto"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fill="norm" stroke="1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 bwMode="auto"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fill="norm" stroke="1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 bwMode="auto"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fill="norm" stroke="1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 bwMode="auto"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fill="norm" stroke="1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 bwMode="auto">
            <a:xfrm>
              <a:off x="7664206" y="3064661"/>
              <a:ext cx="17372" cy="979"/>
            </a:xfrm>
            <a:custGeom>
              <a:avLst/>
              <a:gdLst/>
              <a:ahLst/>
              <a:cxnLst/>
              <a:rect l="l" t="t" r="r" b="b"/>
              <a:pathLst>
                <a:path w="603" h="34" fill="norm" stroke="1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 bwMode="auto"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fill="norm" stroke="1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 bwMode="auto"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fill="norm" stroke="1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 bwMode="auto"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 bwMode="auto"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fill="norm" stroke="1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 bwMode="auto"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fill="norm" stroke="1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 bwMode="auto"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 bwMode="auto"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fill="norm" stroke="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 bwMode="auto"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fill="norm" stroke="1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 bwMode="auto"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fill="norm" stroke="1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 bwMode="auto"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fill="norm" stroke="1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 bwMode="auto"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fill="norm" stroke="1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 bwMode="auto"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 bwMode="auto">
            <a:xfrm>
              <a:off x="7443060" y="2955817"/>
              <a:ext cx="262171" cy="161882"/>
            </a:xfrm>
            <a:custGeom>
              <a:avLst/>
              <a:gdLst/>
              <a:ahLst/>
              <a:cxnLst/>
              <a:rect l="l" t="t" r="r" b="b"/>
              <a:pathLst>
                <a:path w="9100" h="5619" fill="norm" stroke="1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 bwMode="auto">
            <a:xfrm>
              <a:off x="7477460" y="2987997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fill="norm" stroke="1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 bwMode="auto"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fill="norm" stroke="1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 bwMode="auto"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fill="norm" stroke="1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 bwMode="auto"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fill="norm" stroke="1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 bwMode="auto"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fill="norm" stroke="1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 bwMode="auto"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fill="norm" stroke="1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 bwMode="auto">
            <a:xfrm>
              <a:off x="7629807" y="3116057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rm" stroke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 bwMode="auto"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fill="norm" stroke="1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 bwMode="auto"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fill="norm" stroke="1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 bwMode="auto"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fill="norm" stroke="1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 bwMode="auto"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fill="norm" stroke="1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 bwMode="auto">
            <a:xfrm>
              <a:off x="7451905" y="2947635"/>
              <a:ext cx="406307" cy="168422"/>
              <a:chOff x="7451905" y="2947635"/>
              <a:chExt cx="406307" cy="168422"/>
            </a:xfrm>
          </p:grpSpPr>
          <p:sp>
            <p:nvSpPr>
              <p:cNvPr id="871" name="Google Shape;871;p51"/>
              <p:cNvSpPr/>
              <p:nvPr/>
            </p:nvSpPr>
            <p:spPr bwMode="auto">
              <a:xfrm>
                <a:off x="7501113" y="3011678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fill="norm" stroke="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 bwMode="auto"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fill="norm" stroke="1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 bwMode="auto"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fill="norm" stroke="1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 bwMode="auto"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fill="norm" stroke="1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 bwMode="auto"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fill="norm" stroke="1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 bwMode="auto"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fill="norm" stroke="1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 bwMode="auto"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fill="norm" stroke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 bwMode="auto"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fill="norm" stroke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 bwMode="auto"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fill="norm" stroke="1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 bwMode="auto"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fill="norm" stroke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 bwMode="auto">
              <a:xfrm>
                <a:off x="7464524" y="3098396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fill="norm" stroke="1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 bwMode="auto"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fill="norm" stroke="1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 bwMode="auto"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fill="norm" stroke="1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 bwMode="auto"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fill="norm" stroke="1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 bwMode="auto"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fill="norm" stroke="1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 bwMode="auto"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fill="norm" stroke="1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 bwMode="auto"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fill="norm" stroke="1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 bwMode="auto"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fill="norm" stroke="1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 bwMode="auto"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fill="norm" stroke="1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 bwMode="auto"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fill="norm" stroke="1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 bwMode="auto"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fill="norm" stroke="1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 bwMode="auto"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fill="norm" stroke="1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 bwMode="auto"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fill="norm" stroke="1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 bwMode="auto">
            <a:xfrm>
              <a:off x="7250667" y="2921763"/>
              <a:ext cx="979" cy="12014"/>
            </a:xfrm>
            <a:custGeom>
              <a:avLst/>
              <a:gdLst/>
              <a:ahLst/>
              <a:cxnLst/>
              <a:rect l="l" t="t" r="r" b="b"/>
              <a:pathLst>
                <a:path w="34" h="417" fill="norm" stroke="1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 bwMode="auto"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fill="norm" stroke="1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 bwMode="auto">
            <a:xfrm>
              <a:off x="7355707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fill="norm" stroke="1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 bwMode="auto">
            <a:xfrm>
              <a:off x="7356025" y="2964372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fill="norm" stroke="1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 bwMode="auto"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fill="norm" stroke="1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 bwMode="auto"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fill="norm" stroke="1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 bwMode="auto">
            <a:xfrm>
              <a:off x="7438652" y="2976963"/>
              <a:ext cx="663" cy="979"/>
            </a:xfrm>
            <a:custGeom>
              <a:avLst/>
              <a:gdLst/>
              <a:ahLst/>
              <a:cxnLst/>
              <a:rect l="l" t="t" r="r" b="b"/>
              <a:pathLst>
                <a:path w="23" h="34" fill="norm" stroke="1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 bwMode="auto"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fill="norm" stroke="1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 bwMode="auto"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fill="norm" stroke="1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 bwMode="auto"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fill="norm" stroke="1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 bwMode="auto"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fill="norm" stroke="1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 bwMode="auto"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fill="norm" stroke="1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 bwMode="auto"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fill="norm" stroke="1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 bwMode="auto"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fill="norm" stroke="1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 bwMode="auto"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fill="norm" stroke="1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 bwMode="auto"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fill="norm" stroke="1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 bwMode="auto"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fill="norm" stroke="1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 bwMode="auto"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fill="norm" stroke="1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 bwMode="auto"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fill="norm" stroke="1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 bwMode="auto"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fill="norm" stroke="1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 bwMode="auto">
            <a:xfrm>
              <a:off x="7257380" y="2669128"/>
              <a:ext cx="325466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fill="norm" stroke="1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 bwMode="auto">
            <a:xfrm>
              <a:off x="7398606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fill="norm" stroke="1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 bwMode="auto"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fill="norm" stroke="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 bwMode="auto"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fill="norm" stroke="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 bwMode="auto"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fill="norm" stroke="1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 bwMode="auto"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 bwMode="auto"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fill="norm" stroke="1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 bwMode="auto"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fill="norm" stroke="1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 bwMode="auto"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fill="norm" stroke="1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 bwMode="auto"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fill="norm" stroke="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 bwMode="auto"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fill="norm" stroke="1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 bwMode="auto"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fill="norm" stroke="1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 bwMode="auto"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fill="norm" stroke="1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 bwMode="auto"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fill="norm" stroke="1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 bwMode="auto"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 bwMode="auto"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fill="norm" stroke="1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 bwMode="auto"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fill="norm" stroke="1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 bwMode="auto">
            <a:xfrm>
              <a:off x="7471467" y="2792723"/>
              <a:ext cx="57764" cy="24343"/>
            </a:xfrm>
            <a:custGeom>
              <a:avLst/>
              <a:gdLst/>
              <a:ahLst/>
              <a:cxnLst/>
              <a:rect l="l" t="t" r="r" b="b"/>
              <a:pathLst>
                <a:path w="2005" h="845" fill="norm" stroke="1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 bwMode="auto"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fill="norm" stroke="1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 bwMode="auto"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fill="norm" stroke="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 bwMode="auto">
            <a:xfrm>
              <a:off x="5713596" y="3021762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fill="norm" stroke="1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 bwMode="auto">
            <a:xfrm>
              <a:off x="5766231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fill="norm" stroke="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 bwMode="auto"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fill="norm" stroke="1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 bwMode="auto"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fill="norm" stroke="1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 bwMode="auto"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fill="norm" stroke="1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 bwMode="auto"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 bwMode="auto"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fill="norm" stroke="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 bwMode="auto"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fill="norm" stroke="1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944" name="Google Shape;944;p51"/>
          <p:cNvSpPr/>
          <p:nvPr/>
        </p:nvSpPr>
        <p:spPr bwMode="auto"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5" name="Google Shape;945;p51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" name="Google Shape;2122;p80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Extensions</a:t>
            </a:r>
            <a:endParaRPr sz="3000"/>
          </a:p>
        </p:txBody>
      </p:sp>
      <p:sp>
        <p:nvSpPr>
          <p:cNvPr id="2123" name="Google Shape;2123;p80"/>
          <p:cNvSpPr txBox="1"/>
          <p:nvPr>
            <p:ph type="body" idx="1"/>
          </p:nvPr>
        </p:nvSpPr>
        <p:spPr bwMode="auto"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fr-FR"/>
              <a:t>Nos idées d’améliorations</a:t>
            </a:r>
            <a:r>
              <a:rPr lang="en"/>
              <a:t>: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pPr>
            <a:r>
              <a:rPr lang="fr-FR"/>
              <a:t>Amélioration de l’écoute des titres</a:t>
            </a:r>
            <a:endParaRPr lang="fr-FR"/>
          </a:p>
          <a:p>
            <a:pPr marL="457200" lvl="0" indent="-317499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pPr>
            <a:r>
              <a:rPr lang="fr-FR"/>
              <a:t>Modification des design de boutons</a:t>
            </a:r>
            <a:endParaRPr lang="fr-FR"/>
          </a:p>
          <a:p>
            <a:pPr marL="457200" lvl="0" indent="-317499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pPr>
            <a:r>
              <a:rPr lang="fr-FR"/>
              <a:t>Amélioration de l’affichage de la page « MOST LIKED »</a:t>
            </a:r>
            <a:endParaRPr lang="fr-FR"/>
          </a:p>
          <a:p>
            <a:pPr marL="457200" lvl="0" indent="-317499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pPr>
            <a:r>
              <a:rPr lang="fr-FR"/>
              <a:t>Ajout d’un bouton like sur les bannières d’artistes</a:t>
            </a:r>
            <a:endParaRPr lang="fr-F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4" name="Google Shape;2124;p80"/>
          <p:cNvSpPr/>
          <p:nvPr/>
        </p:nvSpPr>
        <p:spPr bwMode="auto">
          <a:xfrm>
            <a:off x="-3775" y="3947830"/>
            <a:ext cx="9143705" cy="1195009"/>
          </a:xfrm>
          <a:custGeom>
            <a:avLst/>
            <a:gdLst/>
            <a:ahLst/>
            <a:cxnLst/>
            <a:rect l="l" t="t" r="r" b="b"/>
            <a:pathLst>
              <a:path w="242025" h="41443" fill="norm" stroke="1" extrusionOk="0">
                <a:moveTo>
                  <a:pt x="180936" y="1"/>
                </a:moveTo>
                <a:cubicBezTo>
                  <a:pt x="179561" y="1"/>
                  <a:pt x="178177" y="5"/>
                  <a:pt x="176784" y="15"/>
                </a:cubicBezTo>
                <a:cubicBezTo>
                  <a:pt x="162860" y="98"/>
                  <a:pt x="148943" y="899"/>
                  <a:pt x="135033" y="899"/>
                </a:cubicBezTo>
                <a:cubicBezTo>
                  <a:pt x="131180" y="899"/>
                  <a:pt x="127326" y="837"/>
                  <a:pt x="123474" y="682"/>
                </a:cubicBezTo>
                <a:cubicBezTo>
                  <a:pt x="118560" y="489"/>
                  <a:pt x="113710" y="387"/>
                  <a:pt x="108845" y="387"/>
                </a:cubicBezTo>
                <a:cubicBezTo>
                  <a:pt x="105321" y="387"/>
                  <a:pt x="101789" y="441"/>
                  <a:pt x="98218" y="551"/>
                </a:cubicBezTo>
                <a:cubicBezTo>
                  <a:pt x="92796" y="718"/>
                  <a:pt x="87361" y="801"/>
                  <a:pt x="81938" y="884"/>
                </a:cubicBezTo>
                <a:cubicBezTo>
                  <a:pt x="77171" y="968"/>
                  <a:pt x="72475" y="968"/>
                  <a:pt x="67779" y="968"/>
                </a:cubicBezTo>
                <a:cubicBezTo>
                  <a:pt x="66475" y="965"/>
                  <a:pt x="65172" y="962"/>
                  <a:pt x="63866" y="962"/>
                </a:cubicBezTo>
                <a:cubicBezTo>
                  <a:pt x="60470" y="962"/>
                  <a:pt x="57064" y="979"/>
                  <a:pt x="53620" y="1040"/>
                </a:cubicBezTo>
                <a:cubicBezTo>
                  <a:pt x="49446" y="1104"/>
                  <a:pt x="45152" y="1308"/>
                  <a:pt x="40907" y="1308"/>
                </a:cubicBezTo>
                <a:cubicBezTo>
                  <a:pt x="38838" y="1308"/>
                  <a:pt x="36781" y="1260"/>
                  <a:pt x="34754" y="1123"/>
                </a:cubicBezTo>
                <a:cubicBezTo>
                  <a:pt x="30785" y="849"/>
                  <a:pt x="26840" y="360"/>
                  <a:pt x="22860" y="360"/>
                </a:cubicBezTo>
                <a:cubicBezTo>
                  <a:pt x="20869" y="360"/>
                  <a:pt x="18866" y="479"/>
                  <a:pt x="16877" y="646"/>
                </a:cubicBezTo>
                <a:cubicBezTo>
                  <a:pt x="12892" y="961"/>
                  <a:pt x="6379" y="1285"/>
                  <a:pt x="1771" y="1285"/>
                </a:cubicBezTo>
                <a:cubicBezTo>
                  <a:pt x="1141" y="1285"/>
                  <a:pt x="547" y="1279"/>
                  <a:pt x="0" y="1266"/>
                </a:cubicBezTo>
                <a:lnTo>
                  <a:pt x="0" y="5199"/>
                </a:lnTo>
                <a:lnTo>
                  <a:pt x="0" y="19024"/>
                </a:lnTo>
                <a:lnTo>
                  <a:pt x="0" y="41443"/>
                </a:lnTo>
                <a:lnTo>
                  <a:pt x="242025" y="41443"/>
                </a:lnTo>
                <a:cubicBezTo>
                  <a:pt x="242025" y="35102"/>
                  <a:pt x="241989" y="587"/>
                  <a:pt x="241989" y="587"/>
                </a:cubicBezTo>
                <a:cubicBezTo>
                  <a:pt x="241989" y="587"/>
                  <a:pt x="238687" y="425"/>
                  <a:pt x="233687" y="425"/>
                </a:cubicBezTo>
                <a:cubicBezTo>
                  <a:pt x="232762" y="425"/>
                  <a:pt x="231780" y="431"/>
                  <a:pt x="230750" y="444"/>
                </a:cubicBezTo>
                <a:cubicBezTo>
                  <a:pt x="228266" y="477"/>
                  <a:pt x="225813" y="491"/>
                  <a:pt x="223381" y="491"/>
                </a:cubicBezTo>
                <a:cubicBezTo>
                  <a:pt x="216128" y="491"/>
                  <a:pt x="209072" y="366"/>
                  <a:pt x="202003" y="241"/>
                </a:cubicBezTo>
                <a:cubicBezTo>
                  <a:pt x="195062" y="121"/>
                  <a:pt x="188113" y="1"/>
                  <a:pt x="180936" y="1"/>
                </a:cubicBezTo>
                <a:close/>
              </a:path>
            </a:pathLst>
          </a:cu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125" name="Google Shape;2125;p80"/>
          <p:cNvGrpSpPr/>
          <p:nvPr/>
        </p:nvGrpSpPr>
        <p:grpSpPr bwMode="auto">
          <a:xfrm>
            <a:off x="-3775" y="3401526"/>
            <a:ext cx="1699469" cy="1741307"/>
            <a:chOff x="-3775" y="3401526"/>
            <a:chExt cx="1699469" cy="1741307"/>
          </a:xfrm>
        </p:grpSpPr>
        <p:sp>
          <p:nvSpPr>
            <p:cNvPr id="2126" name="Google Shape;2126;p80"/>
            <p:cNvSpPr/>
            <p:nvPr/>
          </p:nvSpPr>
          <p:spPr bwMode="auto">
            <a:xfrm>
              <a:off x="-3775" y="3401526"/>
              <a:ext cx="1699469" cy="1741307"/>
            </a:xfrm>
            <a:custGeom>
              <a:avLst/>
              <a:gdLst/>
              <a:ahLst/>
              <a:cxnLst/>
              <a:rect l="l" t="t" r="r" b="b"/>
              <a:pathLst>
                <a:path w="45292" h="46407" fill="norm" stroke="1" extrusionOk="0">
                  <a:moveTo>
                    <a:pt x="17879" y="0"/>
                  </a:moveTo>
                  <a:cubicBezTo>
                    <a:pt x="17839" y="0"/>
                    <a:pt x="17799" y="1"/>
                    <a:pt x="17758" y="3"/>
                  </a:cubicBezTo>
                  <a:cubicBezTo>
                    <a:pt x="16853" y="40"/>
                    <a:pt x="16042" y="599"/>
                    <a:pt x="15458" y="1291"/>
                  </a:cubicBezTo>
                  <a:cubicBezTo>
                    <a:pt x="12657" y="4569"/>
                    <a:pt x="14231" y="10027"/>
                    <a:pt x="11609" y="13447"/>
                  </a:cubicBezTo>
                  <a:cubicBezTo>
                    <a:pt x="11609" y="12613"/>
                    <a:pt x="11596" y="11743"/>
                    <a:pt x="11227" y="10992"/>
                  </a:cubicBezTo>
                  <a:cubicBezTo>
                    <a:pt x="10913" y="10355"/>
                    <a:pt x="10246" y="9846"/>
                    <a:pt x="9563" y="9846"/>
                  </a:cubicBezTo>
                  <a:cubicBezTo>
                    <a:pt x="9442" y="9846"/>
                    <a:pt x="9321" y="9862"/>
                    <a:pt x="9201" y="9896"/>
                  </a:cubicBezTo>
                  <a:cubicBezTo>
                    <a:pt x="8831" y="10003"/>
                    <a:pt x="8521" y="10266"/>
                    <a:pt x="8248" y="10552"/>
                  </a:cubicBezTo>
                  <a:cubicBezTo>
                    <a:pt x="6972" y="11850"/>
                    <a:pt x="6233" y="13650"/>
                    <a:pt x="6233" y="15473"/>
                  </a:cubicBezTo>
                  <a:cubicBezTo>
                    <a:pt x="6055" y="14639"/>
                    <a:pt x="5483" y="13913"/>
                    <a:pt x="4720" y="13543"/>
                  </a:cubicBezTo>
                  <a:lnTo>
                    <a:pt x="4720" y="13543"/>
                  </a:lnTo>
                  <a:cubicBezTo>
                    <a:pt x="3838" y="16546"/>
                    <a:pt x="4016" y="19848"/>
                    <a:pt x="5208" y="22732"/>
                  </a:cubicBezTo>
                  <a:cubicBezTo>
                    <a:pt x="4907" y="22800"/>
                    <a:pt x="4600" y="22833"/>
                    <a:pt x="4293" y="22833"/>
                  </a:cubicBezTo>
                  <a:cubicBezTo>
                    <a:pt x="3738" y="22833"/>
                    <a:pt x="3184" y="22725"/>
                    <a:pt x="2670" y="22518"/>
                  </a:cubicBezTo>
                  <a:cubicBezTo>
                    <a:pt x="2265" y="23340"/>
                    <a:pt x="2122" y="24293"/>
                    <a:pt x="2241" y="25199"/>
                  </a:cubicBezTo>
                  <a:cubicBezTo>
                    <a:pt x="1552" y="24935"/>
                    <a:pt x="830" y="24793"/>
                    <a:pt x="86" y="24793"/>
                  </a:cubicBezTo>
                  <a:cubicBezTo>
                    <a:pt x="58" y="24793"/>
                    <a:pt x="29" y="24793"/>
                    <a:pt x="0" y="24794"/>
                  </a:cubicBezTo>
                  <a:lnTo>
                    <a:pt x="0" y="27309"/>
                  </a:lnTo>
                  <a:lnTo>
                    <a:pt x="0" y="46402"/>
                  </a:lnTo>
                  <a:lnTo>
                    <a:pt x="41905" y="46402"/>
                  </a:lnTo>
                  <a:cubicBezTo>
                    <a:pt x="41927" y="46405"/>
                    <a:pt x="41949" y="46406"/>
                    <a:pt x="41972" y="46406"/>
                  </a:cubicBezTo>
                  <a:cubicBezTo>
                    <a:pt x="42401" y="46406"/>
                    <a:pt x="43016" y="45894"/>
                    <a:pt x="42835" y="45531"/>
                  </a:cubicBezTo>
                  <a:cubicBezTo>
                    <a:pt x="42250" y="45258"/>
                    <a:pt x="41869" y="42862"/>
                    <a:pt x="42751" y="42337"/>
                  </a:cubicBezTo>
                  <a:cubicBezTo>
                    <a:pt x="43633" y="41813"/>
                    <a:pt x="44598" y="41241"/>
                    <a:pt x="44944" y="40264"/>
                  </a:cubicBezTo>
                  <a:cubicBezTo>
                    <a:pt x="45241" y="39405"/>
                    <a:pt x="44585" y="38253"/>
                    <a:pt x="43756" y="38253"/>
                  </a:cubicBezTo>
                  <a:cubicBezTo>
                    <a:pt x="43653" y="38253"/>
                    <a:pt x="43548" y="38271"/>
                    <a:pt x="43442" y="38309"/>
                  </a:cubicBezTo>
                  <a:cubicBezTo>
                    <a:pt x="44252" y="37737"/>
                    <a:pt x="45134" y="37022"/>
                    <a:pt x="45230" y="36033"/>
                  </a:cubicBezTo>
                  <a:cubicBezTo>
                    <a:pt x="45292" y="35294"/>
                    <a:pt x="44548" y="34594"/>
                    <a:pt x="43905" y="34594"/>
                  </a:cubicBezTo>
                  <a:cubicBezTo>
                    <a:pt x="43677" y="34594"/>
                    <a:pt x="43461" y="34683"/>
                    <a:pt x="43299" y="34889"/>
                  </a:cubicBezTo>
                  <a:cubicBezTo>
                    <a:pt x="43990" y="34007"/>
                    <a:pt x="44694" y="33065"/>
                    <a:pt x="44885" y="31968"/>
                  </a:cubicBezTo>
                  <a:cubicBezTo>
                    <a:pt x="45063" y="30872"/>
                    <a:pt x="44515" y="29561"/>
                    <a:pt x="43430" y="29287"/>
                  </a:cubicBezTo>
                  <a:cubicBezTo>
                    <a:pt x="43290" y="29253"/>
                    <a:pt x="43148" y="29237"/>
                    <a:pt x="43006" y="29237"/>
                  </a:cubicBezTo>
                  <a:cubicBezTo>
                    <a:pt x="42457" y="29237"/>
                    <a:pt x="41901" y="29470"/>
                    <a:pt x="41428" y="29764"/>
                  </a:cubicBezTo>
                  <a:cubicBezTo>
                    <a:pt x="38937" y="31337"/>
                    <a:pt x="37996" y="34436"/>
                    <a:pt x="36386" y="36891"/>
                  </a:cubicBezTo>
                  <a:cubicBezTo>
                    <a:pt x="36029" y="37427"/>
                    <a:pt x="35612" y="37975"/>
                    <a:pt x="35004" y="38190"/>
                  </a:cubicBezTo>
                  <a:cubicBezTo>
                    <a:pt x="34852" y="38246"/>
                    <a:pt x="34688" y="38274"/>
                    <a:pt x="34524" y="38274"/>
                  </a:cubicBezTo>
                  <a:cubicBezTo>
                    <a:pt x="34031" y="38274"/>
                    <a:pt x="33541" y="38024"/>
                    <a:pt x="33407" y="37559"/>
                  </a:cubicBezTo>
                  <a:cubicBezTo>
                    <a:pt x="33049" y="36331"/>
                    <a:pt x="35266" y="35449"/>
                    <a:pt x="34873" y="34245"/>
                  </a:cubicBezTo>
                  <a:cubicBezTo>
                    <a:pt x="34645" y="34067"/>
                    <a:pt x="34392" y="33999"/>
                    <a:pt x="34124" y="33999"/>
                  </a:cubicBezTo>
                  <a:cubicBezTo>
                    <a:pt x="33693" y="33999"/>
                    <a:pt x="33222" y="34176"/>
                    <a:pt x="32752" y="34352"/>
                  </a:cubicBezTo>
                  <a:cubicBezTo>
                    <a:pt x="32273" y="34524"/>
                    <a:pt x="31796" y="34702"/>
                    <a:pt x="31348" y="34702"/>
                  </a:cubicBezTo>
                  <a:cubicBezTo>
                    <a:pt x="31115" y="34702"/>
                    <a:pt x="30890" y="34654"/>
                    <a:pt x="30678" y="34531"/>
                  </a:cubicBezTo>
                  <a:cubicBezTo>
                    <a:pt x="29915" y="34102"/>
                    <a:pt x="29903" y="32922"/>
                    <a:pt x="30416" y="32207"/>
                  </a:cubicBezTo>
                  <a:cubicBezTo>
                    <a:pt x="30916" y="31480"/>
                    <a:pt x="31762" y="31099"/>
                    <a:pt x="32537" y="30681"/>
                  </a:cubicBezTo>
                  <a:cubicBezTo>
                    <a:pt x="34193" y="29812"/>
                    <a:pt x="35790" y="28631"/>
                    <a:pt x="36529" y="26915"/>
                  </a:cubicBezTo>
                  <a:cubicBezTo>
                    <a:pt x="37257" y="25211"/>
                    <a:pt x="36804" y="22887"/>
                    <a:pt x="35159" y="22029"/>
                  </a:cubicBezTo>
                  <a:cubicBezTo>
                    <a:pt x="35779" y="21397"/>
                    <a:pt x="35827" y="20288"/>
                    <a:pt x="35266" y="19597"/>
                  </a:cubicBezTo>
                  <a:cubicBezTo>
                    <a:pt x="34926" y="19177"/>
                    <a:pt x="34383" y="18955"/>
                    <a:pt x="33844" y="18955"/>
                  </a:cubicBezTo>
                  <a:cubicBezTo>
                    <a:pt x="33496" y="18955"/>
                    <a:pt x="33149" y="19048"/>
                    <a:pt x="32858" y="19240"/>
                  </a:cubicBezTo>
                  <a:cubicBezTo>
                    <a:pt x="33967" y="18346"/>
                    <a:pt x="33574" y="16236"/>
                    <a:pt x="32215" y="15807"/>
                  </a:cubicBezTo>
                  <a:cubicBezTo>
                    <a:pt x="32012" y="15744"/>
                    <a:pt x="31811" y="15715"/>
                    <a:pt x="31614" y="15715"/>
                  </a:cubicBezTo>
                  <a:cubicBezTo>
                    <a:pt x="30216" y="15715"/>
                    <a:pt x="29009" y="17199"/>
                    <a:pt x="28496" y="18620"/>
                  </a:cubicBezTo>
                  <a:cubicBezTo>
                    <a:pt x="27924" y="20241"/>
                    <a:pt x="27591" y="22148"/>
                    <a:pt x="26173" y="23114"/>
                  </a:cubicBezTo>
                  <a:cubicBezTo>
                    <a:pt x="25823" y="23344"/>
                    <a:pt x="25389" y="23491"/>
                    <a:pt x="24974" y="23491"/>
                  </a:cubicBezTo>
                  <a:cubicBezTo>
                    <a:pt x="24640" y="23491"/>
                    <a:pt x="24318" y="23396"/>
                    <a:pt x="24063" y="23173"/>
                  </a:cubicBezTo>
                  <a:cubicBezTo>
                    <a:pt x="23694" y="22851"/>
                    <a:pt x="23562" y="22327"/>
                    <a:pt x="23515" y="21838"/>
                  </a:cubicBezTo>
                  <a:cubicBezTo>
                    <a:pt x="23336" y="19824"/>
                    <a:pt x="24325" y="17905"/>
                    <a:pt x="25458" y="16225"/>
                  </a:cubicBezTo>
                  <a:cubicBezTo>
                    <a:pt x="26589" y="14556"/>
                    <a:pt x="27900" y="12947"/>
                    <a:pt x="28509" y="11028"/>
                  </a:cubicBezTo>
                  <a:cubicBezTo>
                    <a:pt x="29116" y="9098"/>
                    <a:pt x="28819" y="6702"/>
                    <a:pt x="27174" y="5522"/>
                  </a:cubicBezTo>
                  <a:cubicBezTo>
                    <a:pt x="26515" y="5045"/>
                    <a:pt x="25751" y="4840"/>
                    <a:pt x="24960" y="4840"/>
                  </a:cubicBezTo>
                  <a:cubicBezTo>
                    <a:pt x="23518" y="4840"/>
                    <a:pt x="21988" y="5521"/>
                    <a:pt x="20857" y="6476"/>
                  </a:cubicBezTo>
                  <a:cubicBezTo>
                    <a:pt x="21012" y="5117"/>
                    <a:pt x="21167" y="3698"/>
                    <a:pt x="20738" y="2400"/>
                  </a:cubicBezTo>
                  <a:cubicBezTo>
                    <a:pt x="20333" y="1127"/>
                    <a:pt x="19198" y="0"/>
                    <a:pt x="17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7" name="Google Shape;2127;p80"/>
            <p:cNvSpPr/>
            <p:nvPr/>
          </p:nvSpPr>
          <p:spPr bwMode="auto">
            <a:xfrm>
              <a:off x="-3775" y="3787137"/>
              <a:ext cx="1617557" cy="1355500"/>
            </a:xfrm>
            <a:custGeom>
              <a:avLst/>
              <a:gdLst/>
              <a:ahLst/>
              <a:cxnLst/>
              <a:rect l="l" t="t" r="r" b="b"/>
              <a:pathLst>
                <a:path w="43109" h="36125" fill="norm" stroke="1" extrusionOk="0">
                  <a:moveTo>
                    <a:pt x="18986" y="0"/>
                  </a:moveTo>
                  <a:cubicBezTo>
                    <a:pt x="18402" y="36"/>
                    <a:pt x="17913" y="453"/>
                    <a:pt x="17472" y="834"/>
                  </a:cubicBezTo>
                  <a:cubicBezTo>
                    <a:pt x="17341" y="513"/>
                    <a:pt x="17020" y="370"/>
                    <a:pt x="16673" y="370"/>
                  </a:cubicBezTo>
                  <a:cubicBezTo>
                    <a:pt x="16281" y="370"/>
                    <a:pt x="15863" y="561"/>
                    <a:pt x="15637" y="882"/>
                  </a:cubicBezTo>
                  <a:cubicBezTo>
                    <a:pt x="15208" y="1490"/>
                    <a:pt x="15256" y="2312"/>
                    <a:pt x="15327" y="3051"/>
                  </a:cubicBezTo>
                  <a:cubicBezTo>
                    <a:pt x="15005" y="3064"/>
                    <a:pt x="14695" y="3075"/>
                    <a:pt x="14374" y="3075"/>
                  </a:cubicBezTo>
                  <a:cubicBezTo>
                    <a:pt x="14314" y="3588"/>
                    <a:pt x="14255" y="4112"/>
                    <a:pt x="14194" y="4624"/>
                  </a:cubicBezTo>
                  <a:cubicBezTo>
                    <a:pt x="14088" y="4529"/>
                    <a:pt x="13956" y="4494"/>
                    <a:pt x="13825" y="4494"/>
                  </a:cubicBezTo>
                  <a:cubicBezTo>
                    <a:pt x="13396" y="4494"/>
                    <a:pt x="12920" y="4947"/>
                    <a:pt x="12669" y="5376"/>
                  </a:cubicBezTo>
                  <a:cubicBezTo>
                    <a:pt x="12383" y="5840"/>
                    <a:pt x="11942" y="6412"/>
                    <a:pt x="11442" y="6412"/>
                  </a:cubicBezTo>
                  <a:cubicBezTo>
                    <a:pt x="11358" y="6412"/>
                    <a:pt x="11275" y="6388"/>
                    <a:pt x="11191" y="6353"/>
                  </a:cubicBezTo>
                  <a:cubicBezTo>
                    <a:pt x="10428" y="6043"/>
                    <a:pt x="10595" y="4553"/>
                    <a:pt x="9785" y="4470"/>
                  </a:cubicBezTo>
                  <a:lnTo>
                    <a:pt x="9726" y="4470"/>
                  </a:lnTo>
                  <a:cubicBezTo>
                    <a:pt x="9522" y="4470"/>
                    <a:pt x="9332" y="4577"/>
                    <a:pt x="9141" y="4672"/>
                  </a:cubicBezTo>
                  <a:cubicBezTo>
                    <a:pt x="8950" y="4767"/>
                    <a:pt x="8772" y="4875"/>
                    <a:pt x="8569" y="4875"/>
                  </a:cubicBezTo>
                  <a:lnTo>
                    <a:pt x="8510" y="4875"/>
                  </a:lnTo>
                  <a:cubicBezTo>
                    <a:pt x="8283" y="4851"/>
                    <a:pt x="8092" y="4708"/>
                    <a:pt x="7878" y="4696"/>
                  </a:cubicBezTo>
                  <a:lnTo>
                    <a:pt x="7854" y="4696"/>
                  </a:lnTo>
                  <a:cubicBezTo>
                    <a:pt x="7437" y="4696"/>
                    <a:pt x="7186" y="5161"/>
                    <a:pt x="7043" y="5554"/>
                  </a:cubicBezTo>
                  <a:cubicBezTo>
                    <a:pt x="6710" y="6412"/>
                    <a:pt x="6376" y="7259"/>
                    <a:pt x="6042" y="8117"/>
                  </a:cubicBezTo>
                  <a:cubicBezTo>
                    <a:pt x="5936" y="8427"/>
                    <a:pt x="5816" y="8737"/>
                    <a:pt x="5793" y="9058"/>
                  </a:cubicBezTo>
                  <a:cubicBezTo>
                    <a:pt x="5769" y="9571"/>
                    <a:pt x="6817" y="12109"/>
                    <a:pt x="6328" y="12395"/>
                  </a:cubicBezTo>
                  <a:cubicBezTo>
                    <a:pt x="6174" y="12490"/>
                    <a:pt x="5936" y="12431"/>
                    <a:pt x="5828" y="12586"/>
                  </a:cubicBezTo>
                  <a:cubicBezTo>
                    <a:pt x="5756" y="12681"/>
                    <a:pt x="5793" y="12813"/>
                    <a:pt x="5840" y="12932"/>
                  </a:cubicBezTo>
                  <a:cubicBezTo>
                    <a:pt x="5971" y="13301"/>
                    <a:pt x="6102" y="13682"/>
                    <a:pt x="6233" y="14052"/>
                  </a:cubicBezTo>
                  <a:cubicBezTo>
                    <a:pt x="5459" y="13944"/>
                    <a:pt x="4779" y="12932"/>
                    <a:pt x="4005" y="12932"/>
                  </a:cubicBezTo>
                  <a:cubicBezTo>
                    <a:pt x="3981" y="12932"/>
                    <a:pt x="3957" y="12920"/>
                    <a:pt x="3945" y="12920"/>
                  </a:cubicBezTo>
                  <a:lnTo>
                    <a:pt x="3909" y="12920"/>
                  </a:lnTo>
                  <a:cubicBezTo>
                    <a:pt x="3897" y="12943"/>
                    <a:pt x="3886" y="12967"/>
                    <a:pt x="3873" y="12980"/>
                  </a:cubicBezTo>
                  <a:cubicBezTo>
                    <a:pt x="3754" y="13385"/>
                    <a:pt x="3635" y="13801"/>
                    <a:pt x="3730" y="14219"/>
                  </a:cubicBezTo>
                  <a:cubicBezTo>
                    <a:pt x="3826" y="14636"/>
                    <a:pt x="4135" y="14993"/>
                    <a:pt x="4172" y="15411"/>
                  </a:cubicBezTo>
                  <a:cubicBezTo>
                    <a:pt x="4172" y="15482"/>
                    <a:pt x="4172" y="15542"/>
                    <a:pt x="4148" y="15602"/>
                  </a:cubicBezTo>
                  <a:cubicBezTo>
                    <a:pt x="4100" y="15708"/>
                    <a:pt x="3981" y="15756"/>
                    <a:pt x="3862" y="15756"/>
                  </a:cubicBezTo>
                  <a:cubicBezTo>
                    <a:pt x="3790" y="15756"/>
                    <a:pt x="3730" y="15745"/>
                    <a:pt x="3671" y="15721"/>
                  </a:cubicBezTo>
                  <a:cubicBezTo>
                    <a:pt x="3539" y="15685"/>
                    <a:pt x="3409" y="15625"/>
                    <a:pt x="3266" y="15625"/>
                  </a:cubicBezTo>
                  <a:cubicBezTo>
                    <a:pt x="3230" y="15625"/>
                    <a:pt x="3194" y="15625"/>
                    <a:pt x="3158" y="15637"/>
                  </a:cubicBezTo>
                  <a:cubicBezTo>
                    <a:pt x="2872" y="15721"/>
                    <a:pt x="2824" y="16126"/>
                    <a:pt x="2908" y="16412"/>
                  </a:cubicBezTo>
                  <a:cubicBezTo>
                    <a:pt x="2991" y="16710"/>
                    <a:pt x="3134" y="17019"/>
                    <a:pt x="3004" y="17294"/>
                  </a:cubicBezTo>
                  <a:cubicBezTo>
                    <a:pt x="2705" y="17139"/>
                    <a:pt x="2408" y="16984"/>
                    <a:pt x="2098" y="16817"/>
                  </a:cubicBezTo>
                  <a:cubicBezTo>
                    <a:pt x="1776" y="16650"/>
                    <a:pt x="1442" y="16495"/>
                    <a:pt x="1084" y="16447"/>
                  </a:cubicBezTo>
                  <a:cubicBezTo>
                    <a:pt x="1037" y="16436"/>
                    <a:pt x="1001" y="16436"/>
                    <a:pt x="965" y="16436"/>
                  </a:cubicBezTo>
                  <a:cubicBezTo>
                    <a:pt x="239" y="16436"/>
                    <a:pt x="155" y="17413"/>
                    <a:pt x="155" y="18128"/>
                  </a:cubicBezTo>
                  <a:cubicBezTo>
                    <a:pt x="143" y="18974"/>
                    <a:pt x="59" y="19808"/>
                    <a:pt x="48" y="20655"/>
                  </a:cubicBezTo>
                  <a:cubicBezTo>
                    <a:pt x="36" y="22419"/>
                    <a:pt x="24" y="24194"/>
                    <a:pt x="0" y="25958"/>
                  </a:cubicBezTo>
                  <a:lnTo>
                    <a:pt x="0" y="33122"/>
                  </a:lnTo>
                  <a:cubicBezTo>
                    <a:pt x="12" y="34123"/>
                    <a:pt x="12" y="35124"/>
                    <a:pt x="0" y="36125"/>
                  </a:cubicBezTo>
                  <a:lnTo>
                    <a:pt x="41738" y="36125"/>
                  </a:lnTo>
                  <a:cubicBezTo>
                    <a:pt x="42263" y="36017"/>
                    <a:pt x="42655" y="35481"/>
                    <a:pt x="42465" y="35135"/>
                  </a:cubicBezTo>
                  <a:cubicBezTo>
                    <a:pt x="42263" y="34766"/>
                    <a:pt x="41619" y="34218"/>
                    <a:pt x="41238" y="34147"/>
                  </a:cubicBezTo>
                  <a:cubicBezTo>
                    <a:pt x="40618" y="34015"/>
                    <a:pt x="39497" y="34229"/>
                    <a:pt x="39437" y="33586"/>
                  </a:cubicBezTo>
                  <a:cubicBezTo>
                    <a:pt x="39331" y="32442"/>
                    <a:pt x="42572" y="31381"/>
                    <a:pt x="42775" y="30285"/>
                  </a:cubicBezTo>
                  <a:cubicBezTo>
                    <a:pt x="43108" y="28509"/>
                    <a:pt x="41487" y="28569"/>
                    <a:pt x="40594" y="28402"/>
                  </a:cubicBezTo>
                  <a:cubicBezTo>
                    <a:pt x="41118" y="27901"/>
                    <a:pt x="41285" y="26972"/>
                    <a:pt x="41130" y="26268"/>
                  </a:cubicBezTo>
                  <a:cubicBezTo>
                    <a:pt x="40963" y="25565"/>
                    <a:pt x="40319" y="24981"/>
                    <a:pt x="39593" y="24957"/>
                  </a:cubicBezTo>
                  <a:lnTo>
                    <a:pt x="39569" y="24957"/>
                  </a:lnTo>
                  <a:cubicBezTo>
                    <a:pt x="38806" y="24957"/>
                    <a:pt x="38163" y="25542"/>
                    <a:pt x="37673" y="26149"/>
                  </a:cubicBezTo>
                  <a:cubicBezTo>
                    <a:pt x="36899" y="27102"/>
                    <a:pt x="36303" y="28199"/>
                    <a:pt x="35504" y="29128"/>
                  </a:cubicBezTo>
                  <a:cubicBezTo>
                    <a:pt x="34694" y="30058"/>
                    <a:pt x="33597" y="30845"/>
                    <a:pt x="32370" y="30869"/>
                  </a:cubicBezTo>
                  <a:lnTo>
                    <a:pt x="32310" y="30869"/>
                  </a:lnTo>
                  <a:cubicBezTo>
                    <a:pt x="31917" y="30869"/>
                    <a:pt x="31500" y="30773"/>
                    <a:pt x="31202" y="30523"/>
                  </a:cubicBezTo>
                  <a:cubicBezTo>
                    <a:pt x="30523" y="29951"/>
                    <a:pt x="30654" y="28890"/>
                    <a:pt x="30726" y="28008"/>
                  </a:cubicBezTo>
                  <a:cubicBezTo>
                    <a:pt x="30821" y="26710"/>
                    <a:pt x="30106" y="25815"/>
                    <a:pt x="29068" y="25815"/>
                  </a:cubicBezTo>
                  <a:cubicBezTo>
                    <a:pt x="28711" y="25815"/>
                    <a:pt x="28330" y="25910"/>
                    <a:pt x="27924" y="26125"/>
                  </a:cubicBezTo>
                  <a:cubicBezTo>
                    <a:pt x="27543" y="25923"/>
                    <a:pt x="27614" y="25338"/>
                    <a:pt x="27841" y="24969"/>
                  </a:cubicBezTo>
                  <a:cubicBezTo>
                    <a:pt x="28056" y="24588"/>
                    <a:pt x="28390" y="24230"/>
                    <a:pt x="28366" y="23801"/>
                  </a:cubicBezTo>
                  <a:cubicBezTo>
                    <a:pt x="28353" y="23622"/>
                    <a:pt x="28282" y="23455"/>
                    <a:pt x="28282" y="23277"/>
                  </a:cubicBezTo>
                  <a:cubicBezTo>
                    <a:pt x="28282" y="22645"/>
                    <a:pt x="29081" y="22383"/>
                    <a:pt x="29581" y="21990"/>
                  </a:cubicBezTo>
                  <a:cubicBezTo>
                    <a:pt x="29927" y="21715"/>
                    <a:pt x="30154" y="21322"/>
                    <a:pt x="30379" y="20941"/>
                  </a:cubicBezTo>
                  <a:cubicBezTo>
                    <a:pt x="30689" y="20404"/>
                    <a:pt x="31012" y="19868"/>
                    <a:pt x="31322" y="19320"/>
                  </a:cubicBezTo>
                  <a:cubicBezTo>
                    <a:pt x="31571" y="18903"/>
                    <a:pt x="31810" y="18354"/>
                    <a:pt x="31500" y="17973"/>
                  </a:cubicBezTo>
                  <a:cubicBezTo>
                    <a:pt x="31417" y="17866"/>
                    <a:pt x="31285" y="17782"/>
                    <a:pt x="31238" y="17652"/>
                  </a:cubicBezTo>
                  <a:cubicBezTo>
                    <a:pt x="31178" y="17496"/>
                    <a:pt x="31238" y="17342"/>
                    <a:pt x="31226" y="17175"/>
                  </a:cubicBezTo>
                  <a:cubicBezTo>
                    <a:pt x="31214" y="16674"/>
                    <a:pt x="30642" y="16412"/>
                    <a:pt x="30165" y="16269"/>
                  </a:cubicBezTo>
                  <a:cubicBezTo>
                    <a:pt x="29903" y="16198"/>
                    <a:pt x="29593" y="16137"/>
                    <a:pt x="29319" y="16137"/>
                  </a:cubicBezTo>
                  <a:cubicBezTo>
                    <a:pt x="28949" y="16137"/>
                    <a:pt x="28628" y="16233"/>
                    <a:pt x="28461" y="16543"/>
                  </a:cubicBezTo>
                  <a:cubicBezTo>
                    <a:pt x="28330" y="16424"/>
                    <a:pt x="28151" y="16376"/>
                    <a:pt x="27972" y="16376"/>
                  </a:cubicBezTo>
                  <a:cubicBezTo>
                    <a:pt x="27757" y="16376"/>
                    <a:pt x="27531" y="16447"/>
                    <a:pt x="27365" y="16579"/>
                  </a:cubicBezTo>
                  <a:cubicBezTo>
                    <a:pt x="27042" y="16817"/>
                    <a:pt x="26852" y="17186"/>
                    <a:pt x="26709" y="17568"/>
                  </a:cubicBezTo>
                  <a:cubicBezTo>
                    <a:pt x="26661" y="17687"/>
                    <a:pt x="26613" y="17818"/>
                    <a:pt x="26507" y="17901"/>
                  </a:cubicBezTo>
                  <a:cubicBezTo>
                    <a:pt x="26065" y="18259"/>
                    <a:pt x="25076" y="18867"/>
                    <a:pt x="24314" y="18867"/>
                  </a:cubicBezTo>
                  <a:cubicBezTo>
                    <a:pt x="24039" y="18867"/>
                    <a:pt x="23801" y="18796"/>
                    <a:pt x="23622" y="18605"/>
                  </a:cubicBezTo>
                  <a:cubicBezTo>
                    <a:pt x="22776" y="17747"/>
                    <a:pt x="24206" y="16174"/>
                    <a:pt x="23562" y="15149"/>
                  </a:cubicBezTo>
                  <a:lnTo>
                    <a:pt x="23562" y="15149"/>
                  </a:lnTo>
                  <a:lnTo>
                    <a:pt x="22776" y="15649"/>
                  </a:lnTo>
                  <a:cubicBezTo>
                    <a:pt x="22609" y="15459"/>
                    <a:pt x="22359" y="15375"/>
                    <a:pt x="22108" y="15375"/>
                  </a:cubicBezTo>
                  <a:cubicBezTo>
                    <a:pt x="21811" y="15375"/>
                    <a:pt x="21512" y="15506"/>
                    <a:pt x="21345" y="15756"/>
                  </a:cubicBezTo>
                  <a:cubicBezTo>
                    <a:pt x="21191" y="14291"/>
                    <a:pt x="21477" y="12789"/>
                    <a:pt x="22168" y="11489"/>
                  </a:cubicBezTo>
                  <a:cubicBezTo>
                    <a:pt x="22347" y="11156"/>
                    <a:pt x="22550" y="10787"/>
                    <a:pt x="22430" y="10429"/>
                  </a:cubicBezTo>
                  <a:cubicBezTo>
                    <a:pt x="22275" y="9928"/>
                    <a:pt x="21512" y="9666"/>
                    <a:pt x="21584" y="9142"/>
                  </a:cubicBezTo>
                  <a:cubicBezTo>
                    <a:pt x="21631" y="8856"/>
                    <a:pt x="21906" y="8546"/>
                    <a:pt x="21703" y="8343"/>
                  </a:cubicBezTo>
                  <a:cubicBezTo>
                    <a:pt x="21631" y="8271"/>
                    <a:pt x="21512" y="8260"/>
                    <a:pt x="21393" y="8260"/>
                  </a:cubicBezTo>
                  <a:lnTo>
                    <a:pt x="21226" y="8260"/>
                  </a:lnTo>
                  <a:cubicBezTo>
                    <a:pt x="20595" y="8200"/>
                    <a:pt x="20440" y="7294"/>
                    <a:pt x="20750" y="6746"/>
                  </a:cubicBezTo>
                  <a:cubicBezTo>
                    <a:pt x="21072" y="6198"/>
                    <a:pt x="21644" y="5840"/>
                    <a:pt x="21954" y="5304"/>
                  </a:cubicBezTo>
                  <a:cubicBezTo>
                    <a:pt x="22275" y="4756"/>
                    <a:pt x="22132" y="3850"/>
                    <a:pt x="21501" y="3779"/>
                  </a:cubicBezTo>
                  <a:cubicBezTo>
                    <a:pt x="22251" y="3409"/>
                    <a:pt x="22573" y="2384"/>
                    <a:pt x="22180" y="1645"/>
                  </a:cubicBezTo>
                  <a:cubicBezTo>
                    <a:pt x="21906" y="1157"/>
                    <a:pt x="21334" y="858"/>
                    <a:pt x="20773" y="858"/>
                  </a:cubicBezTo>
                  <a:cubicBezTo>
                    <a:pt x="20511" y="858"/>
                    <a:pt x="20249" y="930"/>
                    <a:pt x="20023" y="1061"/>
                  </a:cubicBezTo>
                  <a:cubicBezTo>
                    <a:pt x="20201" y="524"/>
                    <a:pt x="19605" y="0"/>
                    <a:pt x="1904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28" name="Google Shape;2128;p80"/>
          <p:cNvSpPr/>
          <p:nvPr/>
        </p:nvSpPr>
        <p:spPr bwMode="auto">
          <a:xfrm>
            <a:off x="9140234" y="4628424"/>
            <a:ext cx="3766" cy="85850"/>
          </a:xfrm>
          <a:custGeom>
            <a:avLst/>
            <a:gdLst/>
            <a:ahLst/>
            <a:cxnLst/>
            <a:rect l="l" t="t" r="r" b="b"/>
            <a:pathLst>
              <a:path w="227" h="5174" fill="norm" stroke="1" extrusionOk="0">
                <a:moveTo>
                  <a:pt x="1" y="1"/>
                </a:moveTo>
                <a:lnTo>
                  <a:pt x="1" y="1"/>
                </a:lnTo>
                <a:cubicBezTo>
                  <a:pt x="12" y="1717"/>
                  <a:pt x="25" y="3446"/>
                  <a:pt x="36" y="5173"/>
                </a:cubicBezTo>
                <a:cubicBezTo>
                  <a:pt x="84" y="3589"/>
                  <a:pt x="227" y="1563"/>
                  <a:pt x="1" y="1"/>
                </a:cubicBezTo>
                <a:close/>
              </a:path>
            </a:pathLst>
          </a:custGeom>
          <a:solidFill>
            <a:srgbClr val="D9E0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129" name="Google Shape;2129;p80"/>
          <p:cNvGrpSpPr/>
          <p:nvPr/>
        </p:nvGrpSpPr>
        <p:grpSpPr bwMode="auto">
          <a:xfrm>
            <a:off x="7441921" y="3377235"/>
            <a:ext cx="1699508" cy="1766327"/>
            <a:chOff x="7441921" y="3377235"/>
            <a:chExt cx="1699508" cy="1766327"/>
          </a:xfrm>
        </p:grpSpPr>
        <p:sp>
          <p:nvSpPr>
            <p:cNvPr id="2130" name="Google Shape;2130;p80"/>
            <p:cNvSpPr/>
            <p:nvPr/>
          </p:nvSpPr>
          <p:spPr bwMode="auto">
            <a:xfrm>
              <a:off x="7441921" y="3377235"/>
              <a:ext cx="1699508" cy="1766327"/>
            </a:xfrm>
            <a:custGeom>
              <a:avLst/>
              <a:gdLst/>
              <a:ahLst/>
              <a:cxnLst/>
              <a:rect l="l" t="t" r="r" b="b"/>
              <a:pathLst>
                <a:path w="50690" h="52679" fill="norm" stroke="1" extrusionOk="0">
                  <a:moveTo>
                    <a:pt x="33711" y="0"/>
                  </a:moveTo>
                  <a:cubicBezTo>
                    <a:pt x="32820" y="0"/>
                    <a:pt x="31949" y="560"/>
                    <a:pt x="31536" y="1363"/>
                  </a:cubicBezTo>
                  <a:cubicBezTo>
                    <a:pt x="31060" y="2257"/>
                    <a:pt x="31131" y="3377"/>
                    <a:pt x="31608" y="4283"/>
                  </a:cubicBezTo>
                  <a:cubicBezTo>
                    <a:pt x="31870" y="4796"/>
                    <a:pt x="32264" y="5249"/>
                    <a:pt x="32418" y="5797"/>
                  </a:cubicBezTo>
                  <a:cubicBezTo>
                    <a:pt x="32590" y="6399"/>
                    <a:pt x="32111" y="7439"/>
                    <a:pt x="31459" y="7439"/>
                  </a:cubicBezTo>
                  <a:cubicBezTo>
                    <a:pt x="31298" y="7439"/>
                    <a:pt x="31127" y="7375"/>
                    <a:pt x="30953" y="7227"/>
                  </a:cubicBezTo>
                  <a:cubicBezTo>
                    <a:pt x="30476" y="6822"/>
                    <a:pt x="30142" y="6250"/>
                    <a:pt x="29629" y="5892"/>
                  </a:cubicBezTo>
                  <a:cubicBezTo>
                    <a:pt x="29393" y="5731"/>
                    <a:pt x="29089" y="5640"/>
                    <a:pt x="28802" y="5640"/>
                  </a:cubicBezTo>
                  <a:cubicBezTo>
                    <a:pt x="28452" y="5640"/>
                    <a:pt x="28129" y="5775"/>
                    <a:pt x="27985" y="6083"/>
                  </a:cubicBezTo>
                  <a:cubicBezTo>
                    <a:pt x="27874" y="6037"/>
                    <a:pt x="27757" y="6016"/>
                    <a:pt x="27640" y="6016"/>
                  </a:cubicBezTo>
                  <a:cubicBezTo>
                    <a:pt x="27115" y="6016"/>
                    <a:pt x="26582" y="6441"/>
                    <a:pt x="26543" y="6976"/>
                  </a:cubicBezTo>
                  <a:cubicBezTo>
                    <a:pt x="26490" y="6919"/>
                    <a:pt x="26417" y="6893"/>
                    <a:pt x="26339" y="6893"/>
                  </a:cubicBezTo>
                  <a:cubicBezTo>
                    <a:pt x="26242" y="6893"/>
                    <a:pt x="26139" y="6934"/>
                    <a:pt x="26066" y="7000"/>
                  </a:cubicBezTo>
                  <a:cubicBezTo>
                    <a:pt x="25935" y="7119"/>
                    <a:pt x="25876" y="7299"/>
                    <a:pt x="25839" y="7477"/>
                  </a:cubicBezTo>
                  <a:cubicBezTo>
                    <a:pt x="25720" y="8049"/>
                    <a:pt x="25756" y="8681"/>
                    <a:pt x="26066" y="9182"/>
                  </a:cubicBezTo>
                  <a:cubicBezTo>
                    <a:pt x="26686" y="10194"/>
                    <a:pt x="28140" y="10302"/>
                    <a:pt x="29033" y="11089"/>
                  </a:cubicBezTo>
                  <a:cubicBezTo>
                    <a:pt x="29785" y="11744"/>
                    <a:pt x="30392" y="13806"/>
                    <a:pt x="29117" y="14199"/>
                  </a:cubicBezTo>
                  <a:cubicBezTo>
                    <a:pt x="28993" y="14238"/>
                    <a:pt x="28873" y="14256"/>
                    <a:pt x="28757" y="14256"/>
                  </a:cubicBezTo>
                  <a:cubicBezTo>
                    <a:pt x="27464" y="14256"/>
                    <a:pt x="26703" y="11982"/>
                    <a:pt x="26233" y="11184"/>
                  </a:cubicBezTo>
                  <a:cubicBezTo>
                    <a:pt x="25344" y="9722"/>
                    <a:pt x="23626" y="8861"/>
                    <a:pt x="21925" y="8861"/>
                  </a:cubicBezTo>
                  <a:cubicBezTo>
                    <a:pt x="21256" y="8861"/>
                    <a:pt x="20588" y="8994"/>
                    <a:pt x="19976" y="9277"/>
                  </a:cubicBezTo>
                  <a:cubicBezTo>
                    <a:pt x="19249" y="9611"/>
                    <a:pt x="18569" y="10183"/>
                    <a:pt x="18343" y="10946"/>
                  </a:cubicBezTo>
                  <a:cubicBezTo>
                    <a:pt x="18116" y="11720"/>
                    <a:pt x="18486" y="12697"/>
                    <a:pt x="19249" y="12924"/>
                  </a:cubicBezTo>
                  <a:cubicBezTo>
                    <a:pt x="18415" y="13031"/>
                    <a:pt x="18224" y="14450"/>
                    <a:pt x="18998" y="14771"/>
                  </a:cubicBezTo>
                  <a:cubicBezTo>
                    <a:pt x="19149" y="14833"/>
                    <a:pt x="19306" y="14854"/>
                    <a:pt x="19466" y="14854"/>
                  </a:cubicBezTo>
                  <a:cubicBezTo>
                    <a:pt x="19801" y="14854"/>
                    <a:pt x="20150" y="14760"/>
                    <a:pt x="20488" y="14736"/>
                  </a:cubicBezTo>
                  <a:cubicBezTo>
                    <a:pt x="20507" y="14735"/>
                    <a:pt x="20526" y="14734"/>
                    <a:pt x="20545" y="14734"/>
                  </a:cubicBezTo>
                  <a:cubicBezTo>
                    <a:pt x="21035" y="14734"/>
                    <a:pt x="21618" y="15028"/>
                    <a:pt x="21561" y="15498"/>
                  </a:cubicBezTo>
                  <a:cubicBezTo>
                    <a:pt x="21466" y="16285"/>
                    <a:pt x="19845" y="16333"/>
                    <a:pt x="20036" y="17107"/>
                  </a:cubicBezTo>
                  <a:cubicBezTo>
                    <a:pt x="20142" y="17488"/>
                    <a:pt x="20691" y="17631"/>
                    <a:pt x="20775" y="18025"/>
                  </a:cubicBezTo>
                  <a:cubicBezTo>
                    <a:pt x="20857" y="18442"/>
                    <a:pt x="20333" y="18716"/>
                    <a:pt x="19904" y="18728"/>
                  </a:cubicBezTo>
                  <a:cubicBezTo>
                    <a:pt x="19809" y="18728"/>
                    <a:pt x="19702" y="18716"/>
                    <a:pt x="19594" y="18716"/>
                  </a:cubicBezTo>
                  <a:cubicBezTo>
                    <a:pt x="19495" y="18709"/>
                    <a:pt x="19395" y="18703"/>
                    <a:pt x="19298" y="18703"/>
                  </a:cubicBezTo>
                  <a:cubicBezTo>
                    <a:pt x="19068" y="18703"/>
                    <a:pt x="18849" y="18737"/>
                    <a:pt x="18665" y="18871"/>
                  </a:cubicBezTo>
                  <a:cubicBezTo>
                    <a:pt x="18140" y="19252"/>
                    <a:pt x="18402" y="20147"/>
                    <a:pt x="18951" y="20492"/>
                  </a:cubicBezTo>
                  <a:cubicBezTo>
                    <a:pt x="19499" y="20838"/>
                    <a:pt x="20190" y="20838"/>
                    <a:pt x="20822" y="20969"/>
                  </a:cubicBezTo>
                  <a:cubicBezTo>
                    <a:pt x="22312" y="21291"/>
                    <a:pt x="25482" y="23674"/>
                    <a:pt x="23969" y="25426"/>
                  </a:cubicBezTo>
                  <a:cubicBezTo>
                    <a:pt x="23596" y="25860"/>
                    <a:pt x="23110" y="26012"/>
                    <a:pt x="22568" y="26012"/>
                  </a:cubicBezTo>
                  <a:cubicBezTo>
                    <a:pt x="21636" y="26012"/>
                    <a:pt x="20540" y="25560"/>
                    <a:pt x="19583" y="25319"/>
                  </a:cubicBezTo>
                  <a:cubicBezTo>
                    <a:pt x="19205" y="25227"/>
                    <a:pt x="18818" y="25174"/>
                    <a:pt x="18431" y="25174"/>
                  </a:cubicBezTo>
                  <a:cubicBezTo>
                    <a:pt x="18219" y="25174"/>
                    <a:pt x="18006" y="25190"/>
                    <a:pt x="17795" y="25224"/>
                  </a:cubicBezTo>
                  <a:cubicBezTo>
                    <a:pt x="15411" y="25593"/>
                    <a:pt x="13886" y="28418"/>
                    <a:pt x="14553" y="30742"/>
                  </a:cubicBezTo>
                  <a:cubicBezTo>
                    <a:pt x="14411" y="30673"/>
                    <a:pt x="14272" y="30641"/>
                    <a:pt x="14139" y="30641"/>
                  </a:cubicBezTo>
                  <a:cubicBezTo>
                    <a:pt x="13165" y="30641"/>
                    <a:pt x="12495" y="32316"/>
                    <a:pt x="13134" y="33281"/>
                  </a:cubicBezTo>
                  <a:cubicBezTo>
                    <a:pt x="13850" y="34377"/>
                    <a:pt x="15244" y="34770"/>
                    <a:pt x="16329" y="35521"/>
                  </a:cubicBezTo>
                  <a:cubicBezTo>
                    <a:pt x="19097" y="37452"/>
                    <a:pt x="16954" y="39364"/>
                    <a:pt x="14604" y="39364"/>
                  </a:cubicBezTo>
                  <a:cubicBezTo>
                    <a:pt x="13777" y="39364"/>
                    <a:pt x="12925" y="39127"/>
                    <a:pt x="12252" y="38572"/>
                  </a:cubicBezTo>
                  <a:cubicBezTo>
                    <a:pt x="11514" y="37964"/>
                    <a:pt x="11002" y="37106"/>
                    <a:pt x="10191" y="36594"/>
                  </a:cubicBezTo>
                  <a:cubicBezTo>
                    <a:pt x="9871" y="36396"/>
                    <a:pt x="9470" y="36289"/>
                    <a:pt x="9085" y="36289"/>
                  </a:cubicBezTo>
                  <a:cubicBezTo>
                    <a:pt x="8495" y="36289"/>
                    <a:pt x="7940" y="36539"/>
                    <a:pt x="7760" y="37094"/>
                  </a:cubicBezTo>
                  <a:cubicBezTo>
                    <a:pt x="7569" y="37654"/>
                    <a:pt x="7855" y="38322"/>
                    <a:pt x="7569" y="38835"/>
                  </a:cubicBezTo>
                  <a:cubicBezTo>
                    <a:pt x="7359" y="39204"/>
                    <a:pt x="6923" y="39364"/>
                    <a:pt x="6492" y="39364"/>
                  </a:cubicBezTo>
                  <a:cubicBezTo>
                    <a:pt x="6409" y="39364"/>
                    <a:pt x="6327" y="39358"/>
                    <a:pt x="6246" y="39347"/>
                  </a:cubicBezTo>
                  <a:cubicBezTo>
                    <a:pt x="5757" y="39275"/>
                    <a:pt x="5305" y="39025"/>
                    <a:pt x="4852" y="38835"/>
                  </a:cubicBezTo>
                  <a:cubicBezTo>
                    <a:pt x="4344" y="38629"/>
                    <a:pt x="3792" y="38502"/>
                    <a:pt x="3251" y="38502"/>
                  </a:cubicBezTo>
                  <a:cubicBezTo>
                    <a:pt x="2854" y="38502"/>
                    <a:pt x="2462" y="38570"/>
                    <a:pt x="2098" y="38727"/>
                  </a:cubicBezTo>
                  <a:cubicBezTo>
                    <a:pt x="1229" y="39108"/>
                    <a:pt x="596" y="40086"/>
                    <a:pt x="823" y="41004"/>
                  </a:cubicBezTo>
                  <a:cubicBezTo>
                    <a:pt x="1011" y="41724"/>
                    <a:pt x="1739" y="42252"/>
                    <a:pt x="2477" y="42252"/>
                  </a:cubicBezTo>
                  <a:cubicBezTo>
                    <a:pt x="2581" y="42252"/>
                    <a:pt x="2686" y="42241"/>
                    <a:pt x="2789" y="42219"/>
                  </a:cubicBezTo>
                  <a:lnTo>
                    <a:pt x="2789" y="42219"/>
                  </a:lnTo>
                  <a:cubicBezTo>
                    <a:pt x="1955" y="42577"/>
                    <a:pt x="2659" y="44042"/>
                    <a:pt x="2027" y="44686"/>
                  </a:cubicBezTo>
                  <a:cubicBezTo>
                    <a:pt x="1729" y="44972"/>
                    <a:pt x="1264" y="44972"/>
                    <a:pt x="859" y="45056"/>
                  </a:cubicBezTo>
                  <a:cubicBezTo>
                    <a:pt x="453" y="45127"/>
                    <a:pt x="0" y="45413"/>
                    <a:pt x="48" y="45819"/>
                  </a:cubicBezTo>
                  <a:cubicBezTo>
                    <a:pt x="180" y="46784"/>
                    <a:pt x="2336" y="45962"/>
                    <a:pt x="2432" y="46927"/>
                  </a:cubicBezTo>
                  <a:cubicBezTo>
                    <a:pt x="2479" y="47475"/>
                    <a:pt x="1705" y="47630"/>
                    <a:pt x="1229" y="47904"/>
                  </a:cubicBezTo>
                  <a:cubicBezTo>
                    <a:pt x="799" y="48142"/>
                    <a:pt x="525" y="48631"/>
                    <a:pt x="585" y="49120"/>
                  </a:cubicBezTo>
                  <a:cubicBezTo>
                    <a:pt x="643" y="49589"/>
                    <a:pt x="1073" y="50002"/>
                    <a:pt x="1552" y="50002"/>
                  </a:cubicBezTo>
                  <a:cubicBezTo>
                    <a:pt x="1560" y="50002"/>
                    <a:pt x="1567" y="50002"/>
                    <a:pt x="1574" y="50002"/>
                  </a:cubicBezTo>
                  <a:lnTo>
                    <a:pt x="1574" y="50002"/>
                  </a:lnTo>
                  <a:cubicBezTo>
                    <a:pt x="1145" y="50467"/>
                    <a:pt x="1526" y="51289"/>
                    <a:pt x="2098" y="51539"/>
                  </a:cubicBezTo>
                  <a:cubicBezTo>
                    <a:pt x="2379" y="51660"/>
                    <a:pt x="2680" y="51697"/>
                    <a:pt x="2986" y="51697"/>
                  </a:cubicBezTo>
                  <a:cubicBezTo>
                    <a:pt x="3317" y="51697"/>
                    <a:pt x="3654" y="51654"/>
                    <a:pt x="3981" y="51622"/>
                  </a:cubicBezTo>
                  <a:cubicBezTo>
                    <a:pt x="4148" y="51609"/>
                    <a:pt x="4313" y="51603"/>
                    <a:pt x="4476" y="51603"/>
                  </a:cubicBezTo>
                  <a:cubicBezTo>
                    <a:pt x="6356" y="51603"/>
                    <a:pt x="7964" y="52427"/>
                    <a:pt x="9773" y="52636"/>
                  </a:cubicBezTo>
                  <a:cubicBezTo>
                    <a:pt x="10083" y="52668"/>
                    <a:pt x="10400" y="52678"/>
                    <a:pt x="10719" y="52678"/>
                  </a:cubicBezTo>
                  <a:cubicBezTo>
                    <a:pt x="11356" y="52678"/>
                    <a:pt x="12003" y="52636"/>
                    <a:pt x="12622" y="52636"/>
                  </a:cubicBezTo>
                  <a:lnTo>
                    <a:pt x="50606" y="52636"/>
                  </a:lnTo>
                  <a:cubicBezTo>
                    <a:pt x="50618" y="49429"/>
                    <a:pt x="50629" y="46224"/>
                    <a:pt x="50653" y="43017"/>
                  </a:cubicBezTo>
                  <a:cubicBezTo>
                    <a:pt x="50689" y="35068"/>
                    <a:pt x="50666" y="26749"/>
                    <a:pt x="50606" y="18823"/>
                  </a:cubicBezTo>
                  <a:cubicBezTo>
                    <a:pt x="50582" y="16953"/>
                    <a:pt x="50618" y="15379"/>
                    <a:pt x="50606" y="13508"/>
                  </a:cubicBezTo>
                  <a:cubicBezTo>
                    <a:pt x="50594" y="12340"/>
                    <a:pt x="50499" y="11232"/>
                    <a:pt x="50117" y="10123"/>
                  </a:cubicBezTo>
                  <a:cubicBezTo>
                    <a:pt x="49986" y="9730"/>
                    <a:pt x="49808" y="9349"/>
                    <a:pt x="49628" y="8979"/>
                  </a:cubicBezTo>
                  <a:cubicBezTo>
                    <a:pt x="49461" y="8621"/>
                    <a:pt x="49223" y="8216"/>
                    <a:pt x="48842" y="8192"/>
                  </a:cubicBezTo>
                  <a:cubicBezTo>
                    <a:pt x="49045" y="7548"/>
                    <a:pt x="49247" y="6893"/>
                    <a:pt x="49164" y="6226"/>
                  </a:cubicBezTo>
                  <a:cubicBezTo>
                    <a:pt x="49078" y="5506"/>
                    <a:pt x="47745" y="4095"/>
                    <a:pt x="46739" y="4095"/>
                  </a:cubicBezTo>
                  <a:cubicBezTo>
                    <a:pt x="46484" y="4095"/>
                    <a:pt x="46250" y="4186"/>
                    <a:pt x="46063" y="4402"/>
                  </a:cubicBezTo>
                  <a:lnTo>
                    <a:pt x="46063" y="4402"/>
                  </a:lnTo>
                  <a:cubicBezTo>
                    <a:pt x="46405" y="3999"/>
                    <a:pt x="46685" y="3515"/>
                    <a:pt x="46720" y="2984"/>
                  </a:cubicBezTo>
                  <a:cubicBezTo>
                    <a:pt x="46756" y="2447"/>
                    <a:pt x="46494" y="1875"/>
                    <a:pt x="45994" y="1673"/>
                  </a:cubicBezTo>
                  <a:cubicBezTo>
                    <a:pt x="45887" y="1626"/>
                    <a:pt x="45771" y="1604"/>
                    <a:pt x="45654" y="1604"/>
                  </a:cubicBezTo>
                  <a:cubicBezTo>
                    <a:pt x="45311" y="1604"/>
                    <a:pt x="44963" y="1793"/>
                    <a:pt x="44824" y="2088"/>
                  </a:cubicBezTo>
                  <a:lnTo>
                    <a:pt x="44824" y="2088"/>
                  </a:lnTo>
                  <a:cubicBezTo>
                    <a:pt x="44851" y="1724"/>
                    <a:pt x="44512" y="1337"/>
                    <a:pt x="44122" y="1327"/>
                  </a:cubicBezTo>
                  <a:cubicBezTo>
                    <a:pt x="43737" y="1327"/>
                    <a:pt x="43386" y="1621"/>
                    <a:pt x="43246" y="1995"/>
                  </a:cubicBezTo>
                  <a:lnTo>
                    <a:pt x="43246" y="1995"/>
                  </a:lnTo>
                  <a:cubicBezTo>
                    <a:pt x="43279" y="1568"/>
                    <a:pt x="42854" y="1136"/>
                    <a:pt x="42402" y="1136"/>
                  </a:cubicBezTo>
                  <a:cubicBezTo>
                    <a:pt x="42391" y="1136"/>
                    <a:pt x="42381" y="1136"/>
                    <a:pt x="42370" y="1136"/>
                  </a:cubicBezTo>
                  <a:cubicBezTo>
                    <a:pt x="41834" y="1160"/>
                    <a:pt x="41405" y="1637"/>
                    <a:pt x="41250" y="2150"/>
                  </a:cubicBezTo>
                  <a:cubicBezTo>
                    <a:pt x="41107" y="2674"/>
                    <a:pt x="41166" y="3223"/>
                    <a:pt x="41238" y="3758"/>
                  </a:cubicBezTo>
                  <a:cubicBezTo>
                    <a:pt x="41417" y="5069"/>
                    <a:pt x="41584" y="6380"/>
                    <a:pt x="41762" y="7680"/>
                  </a:cubicBezTo>
                  <a:cubicBezTo>
                    <a:pt x="41674" y="7742"/>
                    <a:pt x="41582" y="7769"/>
                    <a:pt x="41491" y="7769"/>
                  </a:cubicBezTo>
                  <a:cubicBezTo>
                    <a:pt x="41091" y="7769"/>
                    <a:pt x="40700" y="7238"/>
                    <a:pt x="40642" y="6762"/>
                  </a:cubicBezTo>
                  <a:cubicBezTo>
                    <a:pt x="40570" y="6190"/>
                    <a:pt x="40594" y="5475"/>
                    <a:pt x="40082" y="5189"/>
                  </a:cubicBezTo>
                  <a:cubicBezTo>
                    <a:pt x="39976" y="5131"/>
                    <a:pt x="39865" y="5105"/>
                    <a:pt x="39754" y="5105"/>
                  </a:cubicBezTo>
                  <a:cubicBezTo>
                    <a:pt x="39289" y="5105"/>
                    <a:pt x="38822" y="5557"/>
                    <a:pt x="38735" y="6047"/>
                  </a:cubicBezTo>
                  <a:cubicBezTo>
                    <a:pt x="38616" y="6667"/>
                    <a:pt x="38867" y="7275"/>
                    <a:pt x="39021" y="7882"/>
                  </a:cubicBezTo>
                  <a:cubicBezTo>
                    <a:pt x="39188" y="8467"/>
                    <a:pt x="39259" y="9134"/>
                    <a:pt x="38843" y="9611"/>
                  </a:cubicBezTo>
                  <a:cubicBezTo>
                    <a:pt x="38841" y="9612"/>
                    <a:pt x="38840" y="9613"/>
                    <a:pt x="38838" y="9613"/>
                  </a:cubicBezTo>
                  <a:cubicBezTo>
                    <a:pt x="38710" y="9613"/>
                    <a:pt x="37268" y="6042"/>
                    <a:pt x="37186" y="5689"/>
                  </a:cubicBezTo>
                  <a:cubicBezTo>
                    <a:pt x="36852" y="4414"/>
                    <a:pt x="36650" y="2924"/>
                    <a:pt x="36078" y="1732"/>
                  </a:cubicBezTo>
                  <a:cubicBezTo>
                    <a:pt x="35672" y="910"/>
                    <a:pt x="34945" y="183"/>
                    <a:pt x="34052" y="28"/>
                  </a:cubicBezTo>
                  <a:cubicBezTo>
                    <a:pt x="33938" y="10"/>
                    <a:pt x="33824" y="0"/>
                    <a:pt x="33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1" name="Google Shape;2131;p80"/>
            <p:cNvSpPr/>
            <p:nvPr/>
          </p:nvSpPr>
          <p:spPr bwMode="auto">
            <a:xfrm>
              <a:off x="7661691" y="4002742"/>
              <a:ext cx="1479334" cy="1139349"/>
            </a:xfrm>
            <a:custGeom>
              <a:avLst/>
              <a:gdLst/>
              <a:ahLst/>
              <a:cxnLst/>
              <a:rect l="l" t="t" r="r" b="b"/>
              <a:pathLst>
                <a:path w="44123" h="33980" fill="norm" stroke="1" extrusionOk="0">
                  <a:moveTo>
                    <a:pt x="27377" y="0"/>
                  </a:moveTo>
                  <a:cubicBezTo>
                    <a:pt x="27115" y="0"/>
                    <a:pt x="26853" y="60"/>
                    <a:pt x="26626" y="180"/>
                  </a:cubicBezTo>
                  <a:cubicBezTo>
                    <a:pt x="25887" y="572"/>
                    <a:pt x="25518" y="1550"/>
                    <a:pt x="25828" y="2325"/>
                  </a:cubicBezTo>
                  <a:cubicBezTo>
                    <a:pt x="25673" y="2169"/>
                    <a:pt x="25494" y="2098"/>
                    <a:pt x="25291" y="2098"/>
                  </a:cubicBezTo>
                  <a:cubicBezTo>
                    <a:pt x="24708" y="2098"/>
                    <a:pt x="24064" y="2718"/>
                    <a:pt x="24064" y="3374"/>
                  </a:cubicBezTo>
                  <a:cubicBezTo>
                    <a:pt x="24064" y="4256"/>
                    <a:pt x="24731" y="4971"/>
                    <a:pt x="25351" y="5578"/>
                  </a:cubicBezTo>
                  <a:cubicBezTo>
                    <a:pt x="24994" y="6949"/>
                    <a:pt x="25637" y="8510"/>
                    <a:pt x="26841" y="9225"/>
                  </a:cubicBezTo>
                  <a:cubicBezTo>
                    <a:pt x="25518" y="9667"/>
                    <a:pt x="24755" y="11335"/>
                    <a:pt x="25291" y="12622"/>
                  </a:cubicBezTo>
                  <a:cubicBezTo>
                    <a:pt x="25518" y="13158"/>
                    <a:pt x="25935" y="13778"/>
                    <a:pt x="25601" y="14267"/>
                  </a:cubicBezTo>
                  <a:cubicBezTo>
                    <a:pt x="25447" y="14493"/>
                    <a:pt x="25172" y="14601"/>
                    <a:pt x="24922" y="14684"/>
                  </a:cubicBezTo>
                  <a:cubicBezTo>
                    <a:pt x="24183" y="14958"/>
                    <a:pt x="23373" y="15208"/>
                    <a:pt x="22598" y="15208"/>
                  </a:cubicBezTo>
                  <a:cubicBezTo>
                    <a:pt x="22097" y="15208"/>
                    <a:pt x="21620" y="15101"/>
                    <a:pt x="21191" y="14815"/>
                  </a:cubicBezTo>
                  <a:cubicBezTo>
                    <a:pt x="20691" y="14458"/>
                    <a:pt x="20083" y="13862"/>
                    <a:pt x="19570" y="13862"/>
                  </a:cubicBezTo>
                  <a:cubicBezTo>
                    <a:pt x="19416" y="13862"/>
                    <a:pt x="19273" y="13910"/>
                    <a:pt x="19141" y="14040"/>
                  </a:cubicBezTo>
                  <a:cubicBezTo>
                    <a:pt x="19237" y="13373"/>
                    <a:pt x="18367" y="13039"/>
                    <a:pt x="17687" y="12956"/>
                  </a:cubicBezTo>
                  <a:cubicBezTo>
                    <a:pt x="17473" y="12932"/>
                    <a:pt x="17247" y="12908"/>
                    <a:pt x="17008" y="12908"/>
                  </a:cubicBezTo>
                  <a:cubicBezTo>
                    <a:pt x="16376" y="12908"/>
                    <a:pt x="15757" y="13051"/>
                    <a:pt x="15494" y="13600"/>
                  </a:cubicBezTo>
                  <a:cubicBezTo>
                    <a:pt x="15327" y="13933"/>
                    <a:pt x="15364" y="14339"/>
                    <a:pt x="15221" y="14696"/>
                  </a:cubicBezTo>
                  <a:cubicBezTo>
                    <a:pt x="15089" y="15030"/>
                    <a:pt x="14779" y="15303"/>
                    <a:pt x="14708" y="15673"/>
                  </a:cubicBezTo>
                  <a:cubicBezTo>
                    <a:pt x="14589" y="16233"/>
                    <a:pt x="15041" y="16734"/>
                    <a:pt x="15447" y="17139"/>
                  </a:cubicBezTo>
                  <a:cubicBezTo>
                    <a:pt x="16329" y="17973"/>
                    <a:pt x="17199" y="18820"/>
                    <a:pt x="18069" y="19654"/>
                  </a:cubicBezTo>
                  <a:cubicBezTo>
                    <a:pt x="17425" y="19999"/>
                    <a:pt x="18045" y="21143"/>
                    <a:pt x="17533" y="21668"/>
                  </a:cubicBezTo>
                  <a:cubicBezTo>
                    <a:pt x="17306" y="21895"/>
                    <a:pt x="16948" y="21895"/>
                    <a:pt x="16638" y="21978"/>
                  </a:cubicBezTo>
                  <a:cubicBezTo>
                    <a:pt x="15650" y="22229"/>
                    <a:pt x="15041" y="23468"/>
                    <a:pt x="15447" y="24409"/>
                  </a:cubicBezTo>
                  <a:cubicBezTo>
                    <a:pt x="15221" y="24266"/>
                    <a:pt x="14958" y="24207"/>
                    <a:pt x="14696" y="24207"/>
                  </a:cubicBezTo>
                  <a:cubicBezTo>
                    <a:pt x="13695" y="24207"/>
                    <a:pt x="12670" y="25100"/>
                    <a:pt x="12753" y="26138"/>
                  </a:cubicBezTo>
                  <a:cubicBezTo>
                    <a:pt x="12670" y="25958"/>
                    <a:pt x="12539" y="25887"/>
                    <a:pt x="12372" y="25887"/>
                  </a:cubicBezTo>
                  <a:cubicBezTo>
                    <a:pt x="12003" y="25887"/>
                    <a:pt x="11537" y="26257"/>
                    <a:pt x="11431" y="26674"/>
                  </a:cubicBezTo>
                  <a:cubicBezTo>
                    <a:pt x="11264" y="27269"/>
                    <a:pt x="11299" y="28032"/>
                    <a:pt x="10763" y="28355"/>
                  </a:cubicBezTo>
                  <a:cubicBezTo>
                    <a:pt x="10620" y="28437"/>
                    <a:pt x="10489" y="28474"/>
                    <a:pt x="10346" y="28474"/>
                  </a:cubicBezTo>
                  <a:cubicBezTo>
                    <a:pt x="9762" y="28474"/>
                    <a:pt x="9166" y="27842"/>
                    <a:pt x="8772" y="27293"/>
                  </a:cubicBezTo>
                  <a:cubicBezTo>
                    <a:pt x="8427" y="26817"/>
                    <a:pt x="7819" y="26340"/>
                    <a:pt x="7295" y="26340"/>
                  </a:cubicBezTo>
                  <a:cubicBezTo>
                    <a:pt x="7092" y="26340"/>
                    <a:pt x="6902" y="26424"/>
                    <a:pt x="6746" y="26602"/>
                  </a:cubicBezTo>
                  <a:cubicBezTo>
                    <a:pt x="6436" y="26114"/>
                    <a:pt x="5864" y="25839"/>
                    <a:pt x="5292" y="25839"/>
                  </a:cubicBezTo>
                  <a:cubicBezTo>
                    <a:pt x="5054" y="25839"/>
                    <a:pt x="4816" y="25887"/>
                    <a:pt x="4601" y="25982"/>
                  </a:cubicBezTo>
                  <a:cubicBezTo>
                    <a:pt x="3862" y="26340"/>
                    <a:pt x="3469" y="27282"/>
                    <a:pt x="3743" y="28056"/>
                  </a:cubicBezTo>
                  <a:cubicBezTo>
                    <a:pt x="3517" y="27830"/>
                    <a:pt x="3207" y="27711"/>
                    <a:pt x="2897" y="27711"/>
                  </a:cubicBezTo>
                  <a:cubicBezTo>
                    <a:pt x="2659" y="27711"/>
                    <a:pt x="2420" y="27782"/>
                    <a:pt x="2230" y="27925"/>
                  </a:cubicBezTo>
                  <a:cubicBezTo>
                    <a:pt x="1777" y="28247"/>
                    <a:pt x="1621" y="28914"/>
                    <a:pt x="1884" y="29403"/>
                  </a:cubicBezTo>
                  <a:cubicBezTo>
                    <a:pt x="1777" y="29367"/>
                    <a:pt x="1681" y="29356"/>
                    <a:pt x="1574" y="29356"/>
                  </a:cubicBezTo>
                  <a:cubicBezTo>
                    <a:pt x="657" y="29356"/>
                    <a:pt x="1" y="30726"/>
                    <a:pt x="466" y="31632"/>
                  </a:cubicBezTo>
                  <a:cubicBezTo>
                    <a:pt x="1491" y="33658"/>
                    <a:pt x="4053" y="33968"/>
                    <a:pt x="6020" y="33968"/>
                  </a:cubicBezTo>
                  <a:lnTo>
                    <a:pt x="6234" y="33968"/>
                  </a:lnTo>
                  <a:cubicBezTo>
                    <a:pt x="7235" y="33956"/>
                    <a:pt x="8248" y="33956"/>
                    <a:pt x="9249" y="33956"/>
                  </a:cubicBezTo>
                  <a:cubicBezTo>
                    <a:pt x="11240" y="33956"/>
                    <a:pt x="13242" y="33968"/>
                    <a:pt x="15232" y="33968"/>
                  </a:cubicBezTo>
                  <a:lnTo>
                    <a:pt x="36507" y="33968"/>
                  </a:lnTo>
                  <a:cubicBezTo>
                    <a:pt x="36817" y="33968"/>
                    <a:pt x="41346" y="33980"/>
                    <a:pt x="43240" y="33980"/>
                  </a:cubicBezTo>
                  <a:lnTo>
                    <a:pt x="44051" y="33980"/>
                  </a:lnTo>
                  <a:cubicBezTo>
                    <a:pt x="44063" y="31632"/>
                    <a:pt x="44074" y="29236"/>
                    <a:pt x="44087" y="26864"/>
                  </a:cubicBezTo>
                  <a:cubicBezTo>
                    <a:pt x="44087" y="26030"/>
                    <a:pt x="44087" y="25196"/>
                    <a:pt x="44098" y="24361"/>
                  </a:cubicBezTo>
                  <a:cubicBezTo>
                    <a:pt x="44122" y="19284"/>
                    <a:pt x="44111" y="14255"/>
                    <a:pt x="44074" y="9166"/>
                  </a:cubicBezTo>
                  <a:cubicBezTo>
                    <a:pt x="44074" y="8856"/>
                    <a:pt x="44087" y="8510"/>
                    <a:pt x="44098" y="8152"/>
                  </a:cubicBezTo>
                  <a:cubicBezTo>
                    <a:pt x="44087" y="6425"/>
                    <a:pt x="44074" y="4696"/>
                    <a:pt x="44063" y="2980"/>
                  </a:cubicBezTo>
                  <a:cubicBezTo>
                    <a:pt x="44003" y="2551"/>
                    <a:pt x="43908" y="2146"/>
                    <a:pt x="43788" y="1800"/>
                  </a:cubicBezTo>
                  <a:cubicBezTo>
                    <a:pt x="43693" y="1550"/>
                    <a:pt x="43562" y="1335"/>
                    <a:pt x="43419" y="1157"/>
                  </a:cubicBezTo>
                  <a:cubicBezTo>
                    <a:pt x="43121" y="823"/>
                    <a:pt x="42740" y="620"/>
                    <a:pt x="42347" y="620"/>
                  </a:cubicBezTo>
                  <a:cubicBezTo>
                    <a:pt x="41810" y="620"/>
                    <a:pt x="41274" y="1001"/>
                    <a:pt x="40952" y="1883"/>
                  </a:cubicBezTo>
                  <a:cubicBezTo>
                    <a:pt x="40583" y="2908"/>
                    <a:pt x="40833" y="4041"/>
                    <a:pt x="40774" y="5125"/>
                  </a:cubicBezTo>
                  <a:cubicBezTo>
                    <a:pt x="40713" y="6210"/>
                    <a:pt x="40094" y="7461"/>
                    <a:pt x="39010" y="7521"/>
                  </a:cubicBezTo>
                  <a:cubicBezTo>
                    <a:pt x="38986" y="7533"/>
                    <a:pt x="38950" y="7533"/>
                    <a:pt x="38926" y="7533"/>
                  </a:cubicBezTo>
                  <a:cubicBezTo>
                    <a:pt x="38700" y="7533"/>
                    <a:pt x="38485" y="7485"/>
                    <a:pt x="38258" y="7437"/>
                  </a:cubicBezTo>
                  <a:cubicBezTo>
                    <a:pt x="38032" y="7390"/>
                    <a:pt x="37818" y="7331"/>
                    <a:pt x="37591" y="7331"/>
                  </a:cubicBezTo>
                  <a:cubicBezTo>
                    <a:pt x="37508" y="7331"/>
                    <a:pt x="37424" y="7342"/>
                    <a:pt x="37329" y="7366"/>
                  </a:cubicBezTo>
                  <a:cubicBezTo>
                    <a:pt x="36161" y="7604"/>
                    <a:pt x="35720" y="9547"/>
                    <a:pt x="34624" y="9547"/>
                  </a:cubicBezTo>
                  <a:cubicBezTo>
                    <a:pt x="34564" y="9547"/>
                    <a:pt x="34504" y="9535"/>
                    <a:pt x="34433" y="9524"/>
                  </a:cubicBezTo>
                  <a:cubicBezTo>
                    <a:pt x="33408" y="9333"/>
                    <a:pt x="33491" y="7783"/>
                    <a:pt x="34015" y="6878"/>
                  </a:cubicBezTo>
                  <a:cubicBezTo>
                    <a:pt x="34552" y="5972"/>
                    <a:pt x="35267" y="4839"/>
                    <a:pt x="34659" y="3981"/>
                  </a:cubicBezTo>
                  <a:cubicBezTo>
                    <a:pt x="34135" y="3231"/>
                    <a:pt x="32967" y="3326"/>
                    <a:pt x="32216" y="2802"/>
                  </a:cubicBezTo>
                  <a:cubicBezTo>
                    <a:pt x="31573" y="2360"/>
                    <a:pt x="31310" y="1538"/>
                    <a:pt x="30810" y="930"/>
                  </a:cubicBezTo>
                  <a:cubicBezTo>
                    <a:pt x="30511" y="572"/>
                    <a:pt x="30011" y="334"/>
                    <a:pt x="29570" y="334"/>
                  </a:cubicBezTo>
                  <a:cubicBezTo>
                    <a:pt x="29260" y="334"/>
                    <a:pt x="28974" y="453"/>
                    <a:pt x="28831" y="739"/>
                  </a:cubicBezTo>
                  <a:cubicBezTo>
                    <a:pt x="28509" y="275"/>
                    <a:pt x="27937" y="0"/>
                    <a:pt x="2737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32" name="Google Shape;2132;p80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133" name="Google Shape;2133;p80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80"/>
            <p:cNvSpPr/>
            <p:nvPr/>
          </p:nvSpPr>
          <p:spPr bwMode="auto">
            <a:xfrm>
              <a:off x="891425" y="4642050"/>
              <a:ext cx="4848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35" name="Google Shape;2135;p80"/>
          <p:cNvGrpSpPr/>
          <p:nvPr/>
        </p:nvGrpSpPr>
        <p:grpSpPr bwMode="auto">
          <a:xfrm>
            <a:off x="5182589" y="1025585"/>
            <a:ext cx="2240190" cy="3286216"/>
            <a:chOff x="5415982" y="877379"/>
            <a:chExt cx="2440294" cy="3579756"/>
          </a:xfrm>
        </p:grpSpPr>
        <p:sp>
          <p:nvSpPr>
            <p:cNvPr id="2136" name="Google Shape;2136;p80"/>
            <p:cNvSpPr/>
            <p:nvPr/>
          </p:nvSpPr>
          <p:spPr bwMode="auto">
            <a:xfrm>
              <a:off x="6688197" y="1014641"/>
              <a:ext cx="356541" cy="431297"/>
            </a:xfrm>
            <a:custGeom>
              <a:avLst/>
              <a:gdLst/>
              <a:ahLst/>
              <a:cxnLst/>
              <a:rect l="l" t="t" r="r" b="b"/>
              <a:pathLst>
                <a:path w="20084" h="24295" fill="norm" stroke="1" extrusionOk="0">
                  <a:moveTo>
                    <a:pt x="10679" y="0"/>
                  </a:moveTo>
                  <a:cubicBezTo>
                    <a:pt x="8245" y="0"/>
                    <a:pt x="5820" y="1105"/>
                    <a:pt x="4196" y="2960"/>
                  </a:cubicBezTo>
                  <a:cubicBezTo>
                    <a:pt x="3123" y="4187"/>
                    <a:pt x="2575" y="5797"/>
                    <a:pt x="2361" y="7405"/>
                  </a:cubicBezTo>
                  <a:cubicBezTo>
                    <a:pt x="1968" y="10313"/>
                    <a:pt x="3255" y="14092"/>
                    <a:pt x="1" y="15784"/>
                  </a:cubicBezTo>
                  <a:cubicBezTo>
                    <a:pt x="811" y="16511"/>
                    <a:pt x="1646" y="16177"/>
                    <a:pt x="2468" y="16559"/>
                  </a:cubicBezTo>
                  <a:cubicBezTo>
                    <a:pt x="3374" y="16964"/>
                    <a:pt x="3851" y="17870"/>
                    <a:pt x="3303" y="18621"/>
                  </a:cubicBezTo>
                  <a:cubicBezTo>
                    <a:pt x="3266" y="18666"/>
                    <a:pt x="4540" y="18719"/>
                    <a:pt x="5234" y="18719"/>
                  </a:cubicBezTo>
                  <a:cubicBezTo>
                    <a:pt x="5440" y="18719"/>
                    <a:pt x="5596" y="18715"/>
                    <a:pt x="5650" y="18704"/>
                  </a:cubicBezTo>
                  <a:cubicBezTo>
                    <a:pt x="6365" y="18537"/>
                    <a:pt x="7247" y="18156"/>
                    <a:pt x="7843" y="17715"/>
                  </a:cubicBezTo>
                  <a:lnTo>
                    <a:pt x="7843" y="17715"/>
                  </a:lnTo>
                  <a:cubicBezTo>
                    <a:pt x="7200" y="19050"/>
                    <a:pt x="5889" y="20063"/>
                    <a:pt x="4423" y="20313"/>
                  </a:cubicBezTo>
                  <a:cubicBezTo>
                    <a:pt x="4632" y="20685"/>
                    <a:pt x="5045" y="20921"/>
                    <a:pt x="5464" y="20921"/>
                  </a:cubicBezTo>
                  <a:cubicBezTo>
                    <a:pt x="5474" y="20921"/>
                    <a:pt x="5485" y="20921"/>
                    <a:pt x="5496" y="20921"/>
                  </a:cubicBezTo>
                  <a:cubicBezTo>
                    <a:pt x="5615" y="21624"/>
                    <a:pt x="5746" y="22327"/>
                    <a:pt x="6068" y="22959"/>
                  </a:cubicBezTo>
                  <a:cubicBezTo>
                    <a:pt x="6401" y="23590"/>
                    <a:pt x="6961" y="24127"/>
                    <a:pt x="7665" y="24246"/>
                  </a:cubicBezTo>
                  <a:cubicBezTo>
                    <a:pt x="7761" y="24261"/>
                    <a:pt x="7859" y="24268"/>
                    <a:pt x="7957" y="24268"/>
                  </a:cubicBezTo>
                  <a:cubicBezTo>
                    <a:pt x="8248" y="24268"/>
                    <a:pt x="8545" y="24210"/>
                    <a:pt x="8820" y="24139"/>
                  </a:cubicBezTo>
                  <a:cubicBezTo>
                    <a:pt x="10084" y="23793"/>
                    <a:pt x="11240" y="23078"/>
                    <a:pt x="12122" y="22113"/>
                  </a:cubicBezTo>
                  <a:cubicBezTo>
                    <a:pt x="12515" y="22959"/>
                    <a:pt x="12682" y="23447"/>
                    <a:pt x="13076" y="24294"/>
                  </a:cubicBezTo>
                  <a:lnTo>
                    <a:pt x="20084" y="19527"/>
                  </a:lnTo>
                  <a:cubicBezTo>
                    <a:pt x="18927" y="17727"/>
                    <a:pt x="18832" y="15451"/>
                    <a:pt x="18975" y="13329"/>
                  </a:cubicBezTo>
                  <a:cubicBezTo>
                    <a:pt x="19106" y="11195"/>
                    <a:pt x="19440" y="9026"/>
                    <a:pt x="18987" y="6941"/>
                  </a:cubicBezTo>
                  <a:cubicBezTo>
                    <a:pt x="18331" y="3818"/>
                    <a:pt x="15852" y="1172"/>
                    <a:pt x="12790" y="291"/>
                  </a:cubicBezTo>
                  <a:cubicBezTo>
                    <a:pt x="12098" y="94"/>
                    <a:pt x="11388" y="0"/>
                    <a:pt x="10679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80"/>
            <p:cNvSpPr/>
            <p:nvPr/>
          </p:nvSpPr>
          <p:spPr bwMode="auto">
            <a:xfrm>
              <a:off x="6658586" y="906688"/>
              <a:ext cx="428474" cy="378448"/>
            </a:xfrm>
            <a:custGeom>
              <a:avLst/>
              <a:gdLst/>
              <a:ahLst/>
              <a:cxnLst/>
              <a:rect l="l" t="t" r="r" b="b"/>
              <a:pathLst>
                <a:path w="24136" h="21318" fill="norm" stroke="1" extrusionOk="0">
                  <a:moveTo>
                    <a:pt x="9930" y="1"/>
                  </a:moveTo>
                  <a:cubicBezTo>
                    <a:pt x="9171" y="1"/>
                    <a:pt x="8412" y="128"/>
                    <a:pt x="7700" y="389"/>
                  </a:cubicBezTo>
                  <a:cubicBezTo>
                    <a:pt x="5710" y="1115"/>
                    <a:pt x="4113" y="2855"/>
                    <a:pt x="3564" y="4905"/>
                  </a:cubicBezTo>
                  <a:cubicBezTo>
                    <a:pt x="3271" y="4751"/>
                    <a:pt x="2946" y="4680"/>
                    <a:pt x="2619" y="4680"/>
                  </a:cubicBezTo>
                  <a:cubicBezTo>
                    <a:pt x="1659" y="4680"/>
                    <a:pt x="675" y="5295"/>
                    <a:pt x="382" y="6228"/>
                  </a:cubicBezTo>
                  <a:cubicBezTo>
                    <a:pt x="0" y="7479"/>
                    <a:pt x="954" y="8970"/>
                    <a:pt x="2253" y="9124"/>
                  </a:cubicBezTo>
                  <a:cubicBezTo>
                    <a:pt x="2563" y="9172"/>
                    <a:pt x="2908" y="9148"/>
                    <a:pt x="3147" y="9339"/>
                  </a:cubicBezTo>
                  <a:cubicBezTo>
                    <a:pt x="3421" y="9553"/>
                    <a:pt x="3469" y="9935"/>
                    <a:pt x="3623" y="10244"/>
                  </a:cubicBezTo>
                  <a:cubicBezTo>
                    <a:pt x="3750" y="10488"/>
                    <a:pt x="4273" y="10898"/>
                    <a:pt x="4578" y="10898"/>
                  </a:cubicBezTo>
                  <a:cubicBezTo>
                    <a:pt x="4647" y="10898"/>
                    <a:pt x="4704" y="10877"/>
                    <a:pt x="4744" y="10829"/>
                  </a:cubicBezTo>
                  <a:cubicBezTo>
                    <a:pt x="5113" y="10092"/>
                    <a:pt x="5765" y="9332"/>
                    <a:pt x="6514" y="8984"/>
                  </a:cubicBezTo>
                  <a:lnTo>
                    <a:pt x="6514" y="8984"/>
                  </a:lnTo>
                  <a:cubicBezTo>
                    <a:pt x="6905" y="9392"/>
                    <a:pt x="7407" y="9711"/>
                    <a:pt x="7938" y="9887"/>
                  </a:cubicBezTo>
                  <a:cubicBezTo>
                    <a:pt x="8524" y="10086"/>
                    <a:pt x="9131" y="10156"/>
                    <a:pt x="9746" y="10156"/>
                  </a:cubicBezTo>
                  <a:cubicBezTo>
                    <a:pt x="10496" y="10156"/>
                    <a:pt x="11256" y="10052"/>
                    <a:pt x="12003" y="9947"/>
                  </a:cubicBezTo>
                  <a:lnTo>
                    <a:pt x="12003" y="9947"/>
                  </a:lnTo>
                  <a:cubicBezTo>
                    <a:pt x="11585" y="10424"/>
                    <a:pt x="11168" y="10900"/>
                    <a:pt x="10739" y="11377"/>
                  </a:cubicBezTo>
                  <a:cubicBezTo>
                    <a:pt x="10631" y="11508"/>
                    <a:pt x="10512" y="11651"/>
                    <a:pt x="10501" y="11818"/>
                  </a:cubicBezTo>
                  <a:cubicBezTo>
                    <a:pt x="10453" y="12188"/>
                    <a:pt x="10894" y="12437"/>
                    <a:pt x="11264" y="12461"/>
                  </a:cubicBezTo>
                  <a:cubicBezTo>
                    <a:pt x="11633" y="12485"/>
                    <a:pt x="12038" y="12426"/>
                    <a:pt x="12360" y="12617"/>
                  </a:cubicBezTo>
                  <a:cubicBezTo>
                    <a:pt x="12872" y="12938"/>
                    <a:pt x="12789" y="13713"/>
                    <a:pt x="12575" y="14273"/>
                  </a:cubicBezTo>
                  <a:cubicBezTo>
                    <a:pt x="12360" y="14834"/>
                    <a:pt x="12062" y="15477"/>
                    <a:pt x="12348" y="16013"/>
                  </a:cubicBezTo>
                  <a:cubicBezTo>
                    <a:pt x="12443" y="16204"/>
                    <a:pt x="12622" y="16371"/>
                    <a:pt x="12681" y="16585"/>
                  </a:cubicBezTo>
                  <a:cubicBezTo>
                    <a:pt x="12777" y="16955"/>
                    <a:pt x="12515" y="17324"/>
                    <a:pt x="12503" y="17705"/>
                  </a:cubicBezTo>
                  <a:cubicBezTo>
                    <a:pt x="12491" y="18206"/>
                    <a:pt x="12932" y="18635"/>
                    <a:pt x="13420" y="18778"/>
                  </a:cubicBezTo>
                  <a:cubicBezTo>
                    <a:pt x="13618" y="18837"/>
                    <a:pt x="13824" y="18860"/>
                    <a:pt x="14033" y="18860"/>
                  </a:cubicBezTo>
                  <a:cubicBezTo>
                    <a:pt x="14328" y="18860"/>
                    <a:pt x="14629" y="18815"/>
                    <a:pt x="14922" y="18767"/>
                  </a:cubicBezTo>
                  <a:cubicBezTo>
                    <a:pt x="14672" y="17515"/>
                    <a:pt x="14601" y="16216"/>
                    <a:pt x="14696" y="14940"/>
                  </a:cubicBezTo>
                  <a:cubicBezTo>
                    <a:pt x="14755" y="14225"/>
                    <a:pt x="14874" y="13486"/>
                    <a:pt x="15256" y="12879"/>
                  </a:cubicBezTo>
                  <a:cubicBezTo>
                    <a:pt x="15606" y="12320"/>
                    <a:pt x="16219" y="11892"/>
                    <a:pt x="16872" y="11892"/>
                  </a:cubicBezTo>
                  <a:cubicBezTo>
                    <a:pt x="16929" y="11892"/>
                    <a:pt x="16986" y="11895"/>
                    <a:pt x="17043" y="11902"/>
                  </a:cubicBezTo>
                  <a:cubicBezTo>
                    <a:pt x="18140" y="12032"/>
                    <a:pt x="18712" y="13284"/>
                    <a:pt x="18939" y="14357"/>
                  </a:cubicBezTo>
                  <a:cubicBezTo>
                    <a:pt x="19213" y="15692"/>
                    <a:pt x="19189" y="17300"/>
                    <a:pt x="18092" y="18111"/>
                  </a:cubicBezTo>
                  <a:cubicBezTo>
                    <a:pt x="17890" y="18266"/>
                    <a:pt x="17949" y="18218"/>
                    <a:pt x="17795" y="18433"/>
                  </a:cubicBezTo>
                  <a:cubicBezTo>
                    <a:pt x="18498" y="18492"/>
                    <a:pt x="18879" y="19243"/>
                    <a:pt x="19284" y="19827"/>
                  </a:cubicBezTo>
                  <a:cubicBezTo>
                    <a:pt x="19832" y="20637"/>
                    <a:pt x="20714" y="21293"/>
                    <a:pt x="21692" y="21317"/>
                  </a:cubicBezTo>
                  <a:cubicBezTo>
                    <a:pt x="21706" y="21317"/>
                    <a:pt x="21721" y="21318"/>
                    <a:pt x="21736" y="21318"/>
                  </a:cubicBezTo>
                  <a:cubicBezTo>
                    <a:pt x="22699" y="21318"/>
                    <a:pt x="23683" y="20551"/>
                    <a:pt x="23694" y="19588"/>
                  </a:cubicBezTo>
                  <a:cubicBezTo>
                    <a:pt x="23694" y="18468"/>
                    <a:pt x="22502" y="17586"/>
                    <a:pt x="22562" y="16454"/>
                  </a:cubicBezTo>
                  <a:cubicBezTo>
                    <a:pt x="22586" y="16002"/>
                    <a:pt x="22812" y="15572"/>
                    <a:pt x="23015" y="15155"/>
                  </a:cubicBezTo>
                  <a:cubicBezTo>
                    <a:pt x="23825" y="13486"/>
                    <a:pt x="24135" y="11568"/>
                    <a:pt x="23932" y="9720"/>
                  </a:cubicBezTo>
                  <a:cubicBezTo>
                    <a:pt x="23825" y="8827"/>
                    <a:pt x="23599" y="7956"/>
                    <a:pt x="23313" y="7110"/>
                  </a:cubicBezTo>
                  <a:cubicBezTo>
                    <a:pt x="23063" y="6407"/>
                    <a:pt x="22729" y="5823"/>
                    <a:pt x="22538" y="5096"/>
                  </a:cubicBezTo>
                  <a:cubicBezTo>
                    <a:pt x="22395" y="4488"/>
                    <a:pt x="22133" y="3832"/>
                    <a:pt x="21525" y="3559"/>
                  </a:cubicBezTo>
                  <a:cubicBezTo>
                    <a:pt x="20977" y="3320"/>
                    <a:pt x="20298" y="3463"/>
                    <a:pt x="19785" y="3141"/>
                  </a:cubicBezTo>
                  <a:cubicBezTo>
                    <a:pt x="19284" y="2831"/>
                    <a:pt x="19130" y="2176"/>
                    <a:pt x="18772" y="1711"/>
                  </a:cubicBezTo>
                  <a:cubicBezTo>
                    <a:pt x="18343" y="1164"/>
                    <a:pt x="17476" y="770"/>
                    <a:pt x="16718" y="770"/>
                  </a:cubicBezTo>
                  <a:cubicBezTo>
                    <a:pt x="16485" y="770"/>
                    <a:pt x="16262" y="808"/>
                    <a:pt x="16066" y="889"/>
                  </a:cubicBezTo>
                  <a:cubicBezTo>
                    <a:pt x="15446" y="1138"/>
                    <a:pt x="15071" y="1513"/>
                    <a:pt x="14584" y="1513"/>
                  </a:cubicBezTo>
                  <a:cubicBezTo>
                    <a:pt x="14351" y="1513"/>
                    <a:pt x="14091" y="1427"/>
                    <a:pt x="13766" y="1199"/>
                  </a:cubicBezTo>
                  <a:cubicBezTo>
                    <a:pt x="12657" y="411"/>
                    <a:pt x="11292" y="1"/>
                    <a:pt x="9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80"/>
            <p:cNvSpPr/>
            <p:nvPr/>
          </p:nvSpPr>
          <p:spPr bwMode="auto">
            <a:xfrm>
              <a:off x="6903162" y="922470"/>
              <a:ext cx="40440" cy="11007"/>
            </a:xfrm>
            <a:custGeom>
              <a:avLst/>
              <a:gdLst/>
              <a:ahLst/>
              <a:cxnLst/>
              <a:rect l="l" t="t" r="r" b="b"/>
              <a:pathLst>
                <a:path w="2278" h="620" fill="norm" stroke="1" extrusionOk="0">
                  <a:moveTo>
                    <a:pt x="2242" y="0"/>
                  </a:moveTo>
                  <a:cubicBezTo>
                    <a:pt x="2063" y="0"/>
                    <a:pt x="1693" y="286"/>
                    <a:pt x="1526" y="393"/>
                  </a:cubicBezTo>
                  <a:cubicBezTo>
                    <a:pt x="1741" y="274"/>
                    <a:pt x="1979" y="119"/>
                    <a:pt x="2278" y="0"/>
                  </a:cubicBezTo>
                  <a:close/>
                  <a:moveTo>
                    <a:pt x="1" y="321"/>
                  </a:moveTo>
                  <a:lnTo>
                    <a:pt x="1" y="321"/>
                  </a:lnTo>
                  <a:cubicBezTo>
                    <a:pt x="78" y="375"/>
                    <a:pt x="154" y="420"/>
                    <a:pt x="230" y="457"/>
                  </a:cubicBezTo>
                  <a:lnTo>
                    <a:pt x="230" y="457"/>
                  </a:lnTo>
                  <a:cubicBezTo>
                    <a:pt x="157" y="420"/>
                    <a:pt x="81" y="375"/>
                    <a:pt x="1" y="321"/>
                  </a:cubicBezTo>
                  <a:close/>
                  <a:moveTo>
                    <a:pt x="1479" y="417"/>
                  </a:moveTo>
                  <a:cubicBezTo>
                    <a:pt x="1240" y="536"/>
                    <a:pt x="1014" y="596"/>
                    <a:pt x="787" y="596"/>
                  </a:cubicBezTo>
                  <a:cubicBezTo>
                    <a:pt x="608" y="596"/>
                    <a:pt x="422" y="553"/>
                    <a:pt x="230" y="457"/>
                  </a:cubicBezTo>
                  <a:lnTo>
                    <a:pt x="230" y="457"/>
                  </a:lnTo>
                  <a:cubicBezTo>
                    <a:pt x="451" y="572"/>
                    <a:pt x="641" y="620"/>
                    <a:pt x="811" y="620"/>
                  </a:cubicBezTo>
                  <a:cubicBezTo>
                    <a:pt x="1050" y="620"/>
                    <a:pt x="1253" y="536"/>
                    <a:pt x="1479" y="417"/>
                  </a:cubicBezTo>
                  <a:close/>
                </a:path>
              </a:pathLst>
            </a:custGeom>
            <a:solidFill>
              <a:srgbClr val="9C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80"/>
            <p:cNvSpPr/>
            <p:nvPr/>
          </p:nvSpPr>
          <p:spPr bwMode="auto">
            <a:xfrm>
              <a:off x="6901280" y="1229038"/>
              <a:ext cx="21374" cy="13137"/>
            </a:xfrm>
            <a:custGeom>
              <a:avLst/>
              <a:gdLst/>
              <a:ahLst/>
              <a:cxnLst/>
              <a:rect l="l" t="t" r="r" b="b"/>
              <a:pathLst>
                <a:path w="1204" h="740" fill="norm" stroke="1" extrusionOk="0">
                  <a:moveTo>
                    <a:pt x="1144" y="0"/>
                  </a:moveTo>
                  <a:cubicBezTo>
                    <a:pt x="1156" y="108"/>
                    <a:pt x="1180" y="227"/>
                    <a:pt x="1203" y="346"/>
                  </a:cubicBezTo>
                  <a:cubicBezTo>
                    <a:pt x="1192" y="239"/>
                    <a:pt x="1168" y="119"/>
                    <a:pt x="1144" y="0"/>
                  </a:cubicBezTo>
                  <a:close/>
                  <a:moveTo>
                    <a:pt x="1144" y="632"/>
                  </a:moveTo>
                  <a:lnTo>
                    <a:pt x="1144" y="632"/>
                  </a:lnTo>
                  <a:cubicBezTo>
                    <a:pt x="882" y="668"/>
                    <a:pt x="620" y="704"/>
                    <a:pt x="358" y="704"/>
                  </a:cubicBezTo>
                  <a:cubicBezTo>
                    <a:pt x="238" y="704"/>
                    <a:pt x="119" y="692"/>
                    <a:pt x="0" y="680"/>
                  </a:cubicBezTo>
                  <a:lnTo>
                    <a:pt x="0" y="680"/>
                  </a:lnTo>
                  <a:cubicBezTo>
                    <a:pt x="191" y="704"/>
                    <a:pt x="441" y="739"/>
                    <a:pt x="655" y="739"/>
                  </a:cubicBezTo>
                  <a:cubicBezTo>
                    <a:pt x="870" y="739"/>
                    <a:pt x="1060" y="704"/>
                    <a:pt x="1144" y="632"/>
                  </a:cubicBezTo>
                  <a:close/>
                </a:path>
              </a:pathLst>
            </a:custGeom>
            <a:solidFill>
              <a:srgbClr val="89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80"/>
            <p:cNvSpPr/>
            <p:nvPr/>
          </p:nvSpPr>
          <p:spPr bwMode="auto">
            <a:xfrm>
              <a:off x="6850277" y="1407185"/>
              <a:ext cx="53329" cy="34298"/>
            </a:xfrm>
            <a:custGeom>
              <a:avLst/>
              <a:gdLst/>
              <a:ahLst/>
              <a:cxnLst/>
              <a:rect l="l" t="t" r="r" b="b"/>
              <a:pathLst>
                <a:path w="3004" h="1932" fill="norm" stroke="1" extrusionOk="0">
                  <a:moveTo>
                    <a:pt x="2992" y="1"/>
                  </a:moveTo>
                  <a:cubicBezTo>
                    <a:pt x="2908" y="84"/>
                    <a:pt x="2837" y="167"/>
                    <a:pt x="2754" y="251"/>
                  </a:cubicBezTo>
                  <a:cubicBezTo>
                    <a:pt x="2837" y="180"/>
                    <a:pt x="2921" y="96"/>
                    <a:pt x="3004" y="24"/>
                  </a:cubicBezTo>
                  <a:cubicBezTo>
                    <a:pt x="3004" y="13"/>
                    <a:pt x="2992" y="13"/>
                    <a:pt x="2992" y="1"/>
                  </a:cubicBezTo>
                  <a:close/>
                  <a:moveTo>
                    <a:pt x="1443" y="1276"/>
                  </a:moveTo>
                  <a:lnTo>
                    <a:pt x="1443" y="1276"/>
                  </a:lnTo>
                  <a:cubicBezTo>
                    <a:pt x="990" y="1550"/>
                    <a:pt x="501" y="1764"/>
                    <a:pt x="0" y="1931"/>
                  </a:cubicBezTo>
                  <a:cubicBezTo>
                    <a:pt x="191" y="1884"/>
                    <a:pt x="370" y="1812"/>
                    <a:pt x="549" y="1741"/>
                  </a:cubicBezTo>
                  <a:cubicBezTo>
                    <a:pt x="858" y="1610"/>
                    <a:pt x="1157" y="1455"/>
                    <a:pt x="1443" y="1276"/>
                  </a:cubicBezTo>
                  <a:close/>
                </a:path>
              </a:pathLst>
            </a:custGeom>
            <a:solidFill>
              <a:srgbClr val="E6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80"/>
            <p:cNvSpPr/>
            <p:nvPr/>
          </p:nvSpPr>
          <p:spPr bwMode="auto">
            <a:xfrm>
              <a:off x="6827430" y="1302889"/>
              <a:ext cx="140919" cy="141132"/>
            </a:xfrm>
            <a:custGeom>
              <a:avLst/>
              <a:gdLst/>
              <a:ahLst/>
              <a:cxnLst/>
              <a:rect l="l" t="t" r="r" b="b"/>
              <a:pathLst>
                <a:path w="7938" h="7950" fill="norm" stroke="1" extrusionOk="0">
                  <a:moveTo>
                    <a:pt x="7211" y="0"/>
                  </a:moveTo>
                  <a:cubicBezTo>
                    <a:pt x="7330" y="2217"/>
                    <a:pt x="5972" y="3754"/>
                    <a:pt x="4434" y="5197"/>
                  </a:cubicBezTo>
                  <a:cubicBezTo>
                    <a:pt x="3159" y="6400"/>
                    <a:pt x="1645" y="7342"/>
                    <a:pt x="0" y="7938"/>
                  </a:cubicBezTo>
                  <a:cubicBezTo>
                    <a:pt x="72" y="7938"/>
                    <a:pt x="143" y="7949"/>
                    <a:pt x="203" y="7949"/>
                  </a:cubicBezTo>
                  <a:cubicBezTo>
                    <a:pt x="572" y="7949"/>
                    <a:pt x="942" y="7902"/>
                    <a:pt x="1287" y="7806"/>
                  </a:cubicBezTo>
                  <a:cubicBezTo>
                    <a:pt x="1788" y="7639"/>
                    <a:pt x="2277" y="7425"/>
                    <a:pt x="2730" y="7151"/>
                  </a:cubicBezTo>
                  <a:cubicBezTo>
                    <a:pt x="3183" y="6853"/>
                    <a:pt x="3612" y="6495"/>
                    <a:pt x="4041" y="6126"/>
                  </a:cubicBezTo>
                  <a:cubicBezTo>
                    <a:pt x="4124" y="6042"/>
                    <a:pt x="4195" y="5959"/>
                    <a:pt x="4279" y="5876"/>
                  </a:cubicBezTo>
                  <a:cubicBezTo>
                    <a:pt x="4279" y="5888"/>
                    <a:pt x="4291" y="5888"/>
                    <a:pt x="4291" y="5899"/>
                  </a:cubicBezTo>
                  <a:cubicBezTo>
                    <a:pt x="4851" y="5399"/>
                    <a:pt x="5387" y="4874"/>
                    <a:pt x="5935" y="4434"/>
                  </a:cubicBezTo>
                  <a:cubicBezTo>
                    <a:pt x="6603" y="3897"/>
                    <a:pt x="7246" y="3301"/>
                    <a:pt x="7593" y="2515"/>
                  </a:cubicBezTo>
                  <a:cubicBezTo>
                    <a:pt x="7938" y="1740"/>
                    <a:pt x="7926" y="751"/>
                    <a:pt x="7378" y="96"/>
                  </a:cubicBezTo>
                  <a:cubicBezTo>
                    <a:pt x="7342" y="59"/>
                    <a:pt x="7307" y="36"/>
                    <a:pt x="7270" y="12"/>
                  </a:cubicBezTo>
                  <a:cubicBezTo>
                    <a:pt x="7259" y="0"/>
                    <a:pt x="7235" y="0"/>
                    <a:pt x="721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80"/>
            <p:cNvSpPr/>
            <p:nvPr/>
          </p:nvSpPr>
          <p:spPr bwMode="auto">
            <a:xfrm>
              <a:off x="6689475" y="1292929"/>
              <a:ext cx="2343" cy="1296"/>
            </a:xfrm>
            <a:custGeom>
              <a:avLst/>
              <a:gdLst/>
              <a:ahLst/>
              <a:cxnLst/>
              <a:rect l="l" t="t" r="r" b="b"/>
              <a:pathLst>
                <a:path w="132" h="73" fill="norm" stroke="1" extrusionOk="0">
                  <a:moveTo>
                    <a:pt x="132" y="1"/>
                  </a:moveTo>
                  <a:cubicBezTo>
                    <a:pt x="84" y="13"/>
                    <a:pt x="37" y="37"/>
                    <a:pt x="0" y="72"/>
                  </a:cubicBezTo>
                  <a:cubicBezTo>
                    <a:pt x="48" y="48"/>
                    <a:pt x="96" y="24"/>
                    <a:pt x="132" y="1"/>
                  </a:cubicBezTo>
                  <a:close/>
                </a:path>
              </a:pathLst>
            </a:custGeom>
            <a:solidFill>
              <a:srgbClr val="E6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80"/>
            <p:cNvSpPr/>
            <p:nvPr/>
          </p:nvSpPr>
          <p:spPr bwMode="auto">
            <a:xfrm>
              <a:off x="6688001" y="1288278"/>
              <a:ext cx="63270" cy="21392"/>
            </a:xfrm>
            <a:custGeom>
              <a:avLst/>
              <a:gdLst/>
              <a:ahLst/>
              <a:cxnLst/>
              <a:rect l="l" t="t" r="r" b="b"/>
              <a:pathLst>
                <a:path w="3564" h="1205" fill="norm" stroke="1" extrusionOk="0">
                  <a:moveTo>
                    <a:pt x="2825" y="0"/>
                  </a:moveTo>
                  <a:cubicBezTo>
                    <a:pt x="2742" y="0"/>
                    <a:pt x="2646" y="13"/>
                    <a:pt x="2551" y="48"/>
                  </a:cubicBezTo>
                  <a:cubicBezTo>
                    <a:pt x="2253" y="132"/>
                    <a:pt x="1990" y="323"/>
                    <a:pt x="1693" y="406"/>
                  </a:cubicBezTo>
                  <a:cubicBezTo>
                    <a:pt x="1633" y="429"/>
                    <a:pt x="1574" y="442"/>
                    <a:pt x="1502" y="442"/>
                  </a:cubicBezTo>
                  <a:cubicBezTo>
                    <a:pt x="1323" y="442"/>
                    <a:pt x="1132" y="382"/>
                    <a:pt x="954" y="334"/>
                  </a:cubicBezTo>
                  <a:cubicBezTo>
                    <a:pt x="763" y="286"/>
                    <a:pt x="573" y="227"/>
                    <a:pt x="406" y="227"/>
                  </a:cubicBezTo>
                  <a:cubicBezTo>
                    <a:pt x="346" y="227"/>
                    <a:pt x="274" y="239"/>
                    <a:pt x="215" y="263"/>
                  </a:cubicBezTo>
                  <a:cubicBezTo>
                    <a:pt x="179" y="286"/>
                    <a:pt x="131" y="310"/>
                    <a:pt x="83" y="334"/>
                  </a:cubicBezTo>
                  <a:cubicBezTo>
                    <a:pt x="72" y="347"/>
                    <a:pt x="60" y="358"/>
                    <a:pt x="48" y="358"/>
                  </a:cubicBezTo>
                  <a:cubicBezTo>
                    <a:pt x="0" y="418"/>
                    <a:pt x="906" y="799"/>
                    <a:pt x="989" y="811"/>
                  </a:cubicBezTo>
                  <a:cubicBezTo>
                    <a:pt x="1490" y="906"/>
                    <a:pt x="2038" y="847"/>
                    <a:pt x="2491" y="1097"/>
                  </a:cubicBezTo>
                  <a:cubicBezTo>
                    <a:pt x="2622" y="1168"/>
                    <a:pt x="2742" y="1205"/>
                    <a:pt x="2861" y="1205"/>
                  </a:cubicBezTo>
                  <a:cubicBezTo>
                    <a:pt x="3277" y="1205"/>
                    <a:pt x="3564" y="776"/>
                    <a:pt x="3290" y="275"/>
                  </a:cubicBezTo>
                  <a:cubicBezTo>
                    <a:pt x="3171" y="72"/>
                    <a:pt x="3015" y="0"/>
                    <a:pt x="2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80"/>
            <p:cNvSpPr/>
            <p:nvPr/>
          </p:nvSpPr>
          <p:spPr bwMode="auto">
            <a:xfrm>
              <a:off x="6760148" y="1244270"/>
              <a:ext cx="60323" cy="30712"/>
            </a:xfrm>
            <a:custGeom>
              <a:avLst/>
              <a:gdLst/>
              <a:ahLst/>
              <a:cxnLst/>
              <a:rect l="l" t="t" r="r" b="b"/>
              <a:pathLst>
                <a:path w="3398" h="1730" fill="norm" stroke="1" extrusionOk="0">
                  <a:moveTo>
                    <a:pt x="60" y="0"/>
                  </a:moveTo>
                  <a:cubicBezTo>
                    <a:pt x="13" y="0"/>
                    <a:pt x="0" y="72"/>
                    <a:pt x="48" y="275"/>
                  </a:cubicBezTo>
                  <a:cubicBezTo>
                    <a:pt x="119" y="572"/>
                    <a:pt x="286" y="859"/>
                    <a:pt x="489" y="1109"/>
                  </a:cubicBezTo>
                  <a:cubicBezTo>
                    <a:pt x="585" y="1240"/>
                    <a:pt x="704" y="1359"/>
                    <a:pt x="834" y="1467"/>
                  </a:cubicBezTo>
                  <a:cubicBezTo>
                    <a:pt x="858" y="1491"/>
                    <a:pt x="906" y="1526"/>
                    <a:pt x="954" y="1526"/>
                  </a:cubicBezTo>
                  <a:lnTo>
                    <a:pt x="977" y="1526"/>
                  </a:lnTo>
                  <a:cubicBezTo>
                    <a:pt x="1001" y="1514"/>
                    <a:pt x="1025" y="1491"/>
                    <a:pt x="1061" y="1478"/>
                  </a:cubicBezTo>
                  <a:cubicBezTo>
                    <a:pt x="1073" y="1467"/>
                    <a:pt x="1085" y="1467"/>
                    <a:pt x="1109" y="1467"/>
                  </a:cubicBezTo>
                  <a:cubicBezTo>
                    <a:pt x="1144" y="1467"/>
                    <a:pt x="1168" y="1478"/>
                    <a:pt x="1204" y="1491"/>
                  </a:cubicBezTo>
                  <a:cubicBezTo>
                    <a:pt x="1610" y="1610"/>
                    <a:pt x="2039" y="1729"/>
                    <a:pt x="2455" y="1729"/>
                  </a:cubicBezTo>
                  <a:cubicBezTo>
                    <a:pt x="2574" y="1729"/>
                    <a:pt x="2706" y="1717"/>
                    <a:pt x="2825" y="1693"/>
                  </a:cubicBezTo>
                  <a:cubicBezTo>
                    <a:pt x="2932" y="1669"/>
                    <a:pt x="3040" y="1645"/>
                    <a:pt x="3111" y="1562"/>
                  </a:cubicBezTo>
                  <a:cubicBezTo>
                    <a:pt x="3397" y="1216"/>
                    <a:pt x="2611" y="1049"/>
                    <a:pt x="2420" y="1002"/>
                  </a:cubicBezTo>
                  <a:cubicBezTo>
                    <a:pt x="2110" y="919"/>
                    <a:pt x="1800" y="859"/>
                    <a:pt x="1478" y="811"/>
                  </a:cubicBezTo>
                  <a:cubicBezTo>
                    <a:pt x="1157" y="763"/>
                    <a:pt x="811" y="715"/>
                    <a:pt x="572" y="513"/>
                  </a:cubicBezTo>
                  <a:cubicBezTo>
                    <a:pt x="465" y="418"/>
                    <a:pt x="167" y="0"/>
                    <a:pt x="6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80"/>
            <p:cNvSpPr/>
            <p:nvPr/>
          </p:nvSpPr>
          <p:spPr bwMode="auto">
            <a:xfrm>
              <a:off x="6931105" y="1127689"/>
              <a:ext cx="35771" cy="93964"/>
            </a:xfrm>
            <a:custGeom>
              <a:avLst/>
              <a:gdLst/>
              <a:ahLst/>
              <a:cxnLst/>
              <a:rect l="l" t="t" r="r" b="b"/>
              <a:pathLst>
                <a:path w="2015" h="5293" fill="norm" stroke="1" extrusionOk="0">
                  <a:moveTo>
                    <a:pt x="1705" y="1"/>
                  </a:moveTo>
                  <a:cubicBezTo>
                    <a:pt x="1383" y="1"/>
                    <a:pt x="1073" y="203"/>
                    <a:pt x="847" y="441"/>
                  </a:cubicBezTo>
                  <a:cubicBezTo>
                    <a:pt x="429" y="894"/>
                    <a:pt x="191" y="1503"/>
                    <a:pt x="95" y="2110"/>
                  </a:cubicBezTo>
                  <a:cubicBezTo>
                    <a:pt x="0" y="2718"/>
                    <a:pt x="48" y="3338"/>
                    <a:pt x="132" y="3958"/>
                  </a:cubicBezTo>
                  <a:cubicBezTo>
                    <a:pt x="191" y="4363"/>
                    <a:pt x="215" y="4768"/>
                    <a:pt x="524" y="5054"/>
                  </a:cubicBezTo>
                  <a:cubicBezTo>
                    <a:pt x="691" y="5209"/>
                    <a:pt x="918" y="5293"/>
                    <a:pt x="1157" y="5293"/>
                  </a:cubicBezTo>
                  <a:cubicBezTo>
                    <a:pt x="1323" y="5293"/>
                    <a:pt x="1502" y="5233"/>
                    <a:pt x="1633" y="5126"/>
                  </a:cubicBezTo>
                  <a:cubicBezTo>
                    <a:pt x="1800" y="4983"/>
                    <a:pt x="1896" y="4780"/>
                    <a:pt x="1955" y="4565"/>
                  </a:cubicBezTo>
                  <a:cubicBezTo>
                    <a:pt x="2015" y="4315"/>
                    <a:pt x="2015" y="4029"/>
                    <a:pt x="1859" y="3815"/>
                  </a:cubicBezTo>
                  <a:cubicBezTo>
                    <a:pt x="1705" y="3624"/>
                    <a:pt x="1454" y="3540"/>
                    <a:pt x="1204" y="3540"/>
                  </a:cubicBezTo>
                  <a:cubicBezTo>
                    <a:pt x="1144" y="3540"/>
                    <a:pt x="1085" y="3540"/>
                    <a:pt x="1025" y="3553"/>
                  </a:cubicBezTo>
                  <a:cubicBezTo>
                    <a:pt x="966" y="3564"/>
                    <a:pt x="918" y="3564"/>
                    <a:pt x="871" y="3564"/>
                  </a:cubicBezTo>
                  <a:cubicBezTo>
                    <a:pt x="811" y="3564"/>
                    <a:pt x="763" y="3564"/>
                    <a:pt x="715" y="3516"/>
                  </a:cubicBezTo>
                  <a:cubicBezTo>
                    <a:pt x="691" y="3492"/>
                    <a:pt x="668" y="3445"/>
                    <a:pt x="656" y="3397"/>
                  </a:cubicBezTo>
                  <a:cubicBezTo>
                    <a:pt x="227" y="2242"/>
                    <a:pt x="704" y="811"/>
                    <a:pt x="1740" y="144"/>
                  </a:cubicBezTo>
                  <a:cubicBezTo>
                    <a:pt x="1836" y="84"/>
                    <a:pt x="1967" y="36"/>
                    <a:pt x="1872" y="12"/>
                  </a:cubicBezTo>
                  <a:cubicBezTo>
                    <a:pt x="1812" y="1"/>
                    <a:pt x="1764" y="1"/>
                    <a:pt x="170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80"/>
            <p:cNvSpPr/>
            <p:nvPr/>
          </p:nvSpPr>
          <p:spPr bwMode="auto">
            <a:xfrm>
              <a:off x="6955213" y="1145672"/>
              <a:ext cx="17593" cy="29008"/>
            </a:xfrm>
            <a:custGeom>
              <a:avLst/>
              <a:gdLst/>
              <a:ahLst/>
              <a:cxnLst/>
              <a:rect l="l" t="t" r="r" b="b"/>
              <a:pathLst>
                <a:path w="991" h="1634" fill="norm" stroke="1" extrusionOk="0">
                  <a:moveTo>
                    <a:pt x="180" y="0"/>
                  </a:moveTo>
                  <a:cubicBezTo>
                    <a:pt x="1" y="0"/>
                    <a:pt x="1" y="299"/>
                    <a:pt x="72" y="477"/>
                  </a:cubicBezTo>
                  <a:cubicBezTo>
                    <a:pt x="132" y="633"/>
                    <a:pt x="228" y="763"/>
                    <a:pt x="275" y="919"/>
                  </a:cubicBezTo>
                  <a:cubicBezTo>
                    <a:pt x="323" y="1062"/>
                    <a:pt x="323" y="1229"/>
                    <a:pt x="382" y="1372"/>
                  </a:cubicBezTo>
                  <a:cubicBezTo>
                    <a:pt x="430" y="1502"/>
                    <a:pt x="549" y="1634"/>
                    <a:pt x="692" y="1634"/>
                  </a:cubicBezTo>
                  <a:lnTo>
                    <a:pt x="728" y="1634"/>
                  </a:lnTo>
                  <a:cubicBezTo>
                    <a:pt x="919" y="1598"/>
                    <a:pt x="990" y="1372"/>
                    <a:pt x="990" y="1192"/>
                  </a:cubicBezTo>
                  <a:cubicBezTo>
                    <a:pt x="990" y="728"/>
                    <a:pt x="728" y="275"/>
                    <a:pt x="323" y="48"/>
                  </a:cubicBezTo>
                  <a:cubicBezTo>
                    <a:pt x="275" y="13"/>
                    <a:pt x="228" y="0"/>
                    <a:pt x="18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80"/>
            <p:cNvSpPr/>
            <p:nvPr/>
          </p:nvSpPr>
          <p:spPr bwMode="auto">
            <a:xfrm>
              <a:off x="6749355" y="1143773"/>
              <a:ext cx="50808" cy="35150"/>
            </a:xfrm>
            <a:custGeom>
              <a:avLst/>
              <a:gdLst/>
              <a:ahLst/>
              <a:cxnLst/>
              <a:rect l="l" t="t" r="r" b="b"/>
              <a:pathLst>
                <a:path w="2862" h="1980" fill="norm" stroke="1" extrusionOk="0">
                  <a:moveTo>
                    <a:pt x="680" y="1"/>
                  </a:moveTo>
                  <a:cubicBezTo>
                    <a:pt x="597" y="1"/>
                    <a:pt x="501" y="12"/>
                    <a:pt x="406" y="48"/>
                  </a:cubicBezTo>
                  <a:cubicBezTo>
                    <a:pt x="322" y="84"/>
                    <a:pt x="239" y="144"/>
                    <a:pt x="179" y="203"/>
                  </a:cubicBezTo>
                  <a:cubicBezTo>
                    <a:pt x="108" y="263"/>
                    <a:pt x="48" y="334"/>
                    <a:pt x="1" y="417"/>
                  </a:cubicBezTo>
                  <a:cubicBezTo>
                    <a:pt x="48" y="346"/>
                    <a:pt x="108" y="274"/>
                    <a:pt x="179" y="215"/>
                  </a:cubicBezTo>
                  <a:cubicBezTo>
                    <a:pt x="251" y="144"/>
                    <a:pt x="322" y="96"/>
                    <a:pt x="417" y="60"/>
                  </a:cubicBezTo>
                  <a:cubicBezTo>
                    <a:pt x="501" y="24"/>
                    <a:pt x="597" y="12"/>
                    <a:pt x="680" y="12"/>
                  </a:cubicBezTo>
                  <a:cubicBezTo>
                    <a:pt x="775" y="12"/>
                    <a:pt x="870" y="24"/>
                    <a:pt x="954" y="60"/>
                  </a:cubicBezTo>
                  <a:cubicBezTo>
                    <a:pt x="1133" y="107"/>
                    <a:pt x="1299" y="203"/>
                    <a:pt x="1442" y="311"/>
                  </a:cubicBezTo>
                  <a:cubicBezTo>
                    <a:pt x="1598" y="417"/>
                    <a:pt x="1741" y="537"/>
                    <a:pt x="1871" y="668"/>
                  </a:cubicBezTo>
                  <a:cubicBezTo>
                    <a:pt x="2003" y="799"/>
                    <a:pt x="2134" y="942"/>
                    <a:pt x="2253" y="1085"/>
                  </a:cubicBezTo>
                  <a:cubicBezTo>
                    <a:pt x="2372" y="1228"/>
                    <a:pt x="2480" y="1371"/>
                    <a:pt x="2587" y="1526"/>
                  </a:cubicBezTo>
                  <a:cubicBezTo>
                    <a:pt x="2647" y="1598"/>
                    <a:pt x="2694" y="1681"/>
                    <a:pt x="2742" y="1752"/>
                  </a:cubicBezTo>
                  <a:cubicBezTo>
                    <a:pt x="2694" y="1681"/>
                    <a:pt x="2647" y="1598"/>
                    <a:pt x="2599" y="1526"/>
                  </a:cubicBezTo>
                  <a:cubicBezTo>
                    <a:pt x="2491" y="1371"/>
                    <a:pt x="2372" y="1216"/>
                    <a:pt x="2253" y="1073"/>
                  </a:cubicBezTo>
                  <a:cubicBezTo>
                    <a:pt x="2146" y="930"/>
                    <a:pt x="2014" y="799"/>
                    <a:pt x="1884" y="668"/>
                  </a:cubicBezTo>
                  <a:cubicBezTo>
                    <a:pt x="1752" y="537"/>
                    <a:pt x="1609" y="406"/>
                    <a:pt x="1455" y="298"/>
                  </a:cubicBezTo>
                  <a:cubicBezTo>
                    <a:pt x="1299" y="191"/>
                    <a:pt x="1145" y="96"/>
                    <a:pt x="966" y="48"/>
                  </a:cubicBezTo>
                  <a:cubicBezTo>
                    <a:pt x="870" y="12"/>
                    <a:pt x="775" y="1"/>
                    <a:pt x="680" y="1"/>
                  </a:cubicBezTo>
                  <a:close/>
                  <a:moveTo>
                    <a:pt x="2743" y="1754"/>
                  </a:moveTo>
                  <a:lnTo>
                    <a:pt x="2743" y="1754"/>
                  </a:lnTo>
                  <a:cubicBezTo>
                    <a:pt x="2766" y="1801"/>
                    <a:pt x="2790" y="1837"/>
                    <a:pt x="2813" y="1884"/>
                  </a:cubicBezTo>
                  <a:cubicBezTo>
                    <a:pt x="2822" y="1892"/>
                    <a:pt x="2831" y="1908"/>
                    <a:pt x="2840" y="1926"/>
                  </a:cubicBezTo>
                  <a:lnTo>
                    <a:pt x="2840" y="1926"/>
                  </a:lnTo>
                  <a:lnTo>
                    <a:pt x="2813" y="1871"/>
                  </a:lnTo>
                  <a:cubicBezTo>
                    <a:pt x="2790" y="1837"/>
                    <a:pt x="2766" y="1801"/>
                    <a:pt x="2743" y="1754"/>
                  </a:cubicBezTo>
                  <a:close/>
                  <a:moveTo>
                    <a:pt x="2840" y="1926"/>
                  </a:moveTo>
                  <a:lnTo>
                    <a:pt x="2849" y="1943"/>
                  </a:lnTo>
                  <a:cubicBezTo>
                    <a:pt x="2846" y="1937"/>
                    <a:pt x="2843" y="1931"/>
                    <a:pt x="2840" y="1926"/>
                  </a:cubicBezTo>
                  <a:close/>
                  <a:moveTo>
                    <a:pt x="2849" y="1945"/>
                  </a:moveTo>
                  <a:cubicBezTo>
                    <a:pt x="2849" y="1957"/>
                    <a:pt x="2850" y="1968"/>
                    <a:pt x="2861" y="1979"/>
                  </a:cubicBezTo>
                  <a:lnTo>
                    <a:pt x="2861" y="1967"/>
                  </a:lnTo>
                  <a:cubicBezTo>
                    <a:pt x="2850" y="1967"/>
                    <a:pt x="2849" y="1957"/>
                    <a:pt x="2849" y="194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80"/>
            <p:cNvSpPr/>
            <p:nvPr/>
          </p:nvSpPr>
          <p:spPr bwMode="auto">
            <a:xfrm>
              <a:off x="6759509" y="1192202"/>
              <a:ext cx="22226" cy="37706"/>
            </a:xfrm>
            <a:custGeom>
              <a:avLst/>
              <a:gdLst/>
              <a:ahLst/>
              <a:cxnLst/>
              <a:rect l="l" t="t" r="r" b="b"/>
              <a:pathLst>
                <a:path w="1252" h="2124" fill="norm" stroke="1" extrusionOk="0">
                  <a:moveTo>
                    <a:pt x="573" y="1"/>
                  </a:moveTo>
                  <a:cubicBezTo>
                    <a:pt x="565" y="1"/>
                    <a:pt x="557" y="1"/>
                    <a:pt x="549" y="1"/>
                  </a:cubicBezTo>
                  <a:cubicBezTo>
                    <a:pt x="227" y="14"/>
                    <a:pt x="1" y="514"/>
                    <a:pt x="36" y="1098"/>
                  </a:cubicBezTo>
                  <a:cubicBezTo>
                    <a:pt x="71" y="1679"/>
                    <a:pt x="355" y="2124"/>
                    <a:pt x="668" y="2124"/>
                  </a:cubicBezTo>
                  <a:cubicBezTo>
                    <a:pt x="676" y="2124"/>
                    <a:pt x="684" y="2124"/>
                    <a:pt x="692" y="2123"/>
                  </a:cubicBezTo>
                  <a:cubicBezTo>
                    <a:pt x="1013" y="2099"/>
                    <a:pt x="1252" y="1611"/>
                    <a:pt x="1204" y="1026"/>
                  </a:cubicBezTo>
                  <a:cubicBezTo>
                    <a:pt x="1170" y="446"/>
                    <a:pt x="885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80"/>
            <p:cNvSpPr/>
            <p:nvPr/>
          </p:nvSpPr>
          <p:spPr bwMode="auto">
            <a:xfrm>
              <a:off x="7560981" y="2486004"/>
              <a:ext cx="146849" cy="197142"/>
            </a:xfrm>
            <a:custGeom>
              <a:avLst/>
              <a:gdLst/>
              <a:ahLst/>
              <a:cxnLst/>
              <a:rect l="l" t="t" r="r" b="b"/>
              <a:pathLst>
                <a:path w="8272" h="11105" fill="norm" stroke="1" extrusionOk="0">
                  <a:moveTo>
                    <a:pt x="5807" y="1"/>
                  </a:moveTo>
                  <a:cubicBezTo>
                    <a:pt x="4915" y="1"/>
                    <a:pt x="4111" y="1291"/>
                    <a:pt x="3873" y="2362"/>
                  </a:cubicBezTo>
                  <a:cubicBezTo>
                    <a:pt x="3671" y="3316"/>
                    <a:pt x="3361" y="4424"/>
                    <a:pt x="2455" y="4770"/>
                  </a:cubicBezTo>
                  <a:cubicBezTo>
                    <a:pt x="2026" y="4937"/>
                    <a:pt x="1550" y="4889"/>
                    <a:pt x="1108" y="4948"/>
                  </a:cubicBezTo>
                  <a:cubicBezTo>
                    <a:pt x="655" y="5008"/>
                    <a:pt x="167" y="5247"/>
                    <a:pt x="59" y="5687"/>
                  </a:cubicBezTo>
                  <a:cubicBezTo>
                    <a:pt x="0" y="5890"/>
                    <a:pt x="48" y="6116"/>
                    <a:pt x="96" y="6319"/>
                  </a:cubicBezTo>
                  <a:cubicBezTo>
                    <a:pt x="298" y="7249"/>
                    <a:pt x="322" y="8727"/>
                    <a:pt x="918" y="9596"/>
                  </a:cubicBezTo>
                  <a:cubicBezTo>
                    <a:pt x="1156" y="9930"/>
                    <a:pt x="1466" y="10181"/>
                    <a:pt x="1907" y="10276"/>
                  </a:cubicBezTo>
                  <a:cubicBezTo>
                    <a:pt x="2217" y="10348"/>
                    <a:pt x="2527" y="10335"/>
                    <a:pt x="2837" y="10383"/>
                  </a:cubicBezTo>
                  <a:cubicBezTo>
                    <a:pt x="3409" y="10454"/>
                    <a:pt x="3933" y="10717"/>
                    <a:pt x="4469" y="10907"/>
                  </a:cubicBezTo>
                  <a:cubicBezTo>
                    <a:pt x="4794" y="11020"/>
                    <a:pt x="5144" y="11104"/>
                    <a:pt x="5484" y="11104"/>
                  </a:cubicBezTo>
                  <a:cubicBezTo>
                    <a:pt x="5718" y="11104"/>
                    <a:pt x="5948" y="11065"/>
                    <a:pt x="6162" y="10967"/>
                  </a:cubicBezTo>
                  <a:cubicBezTo>
                    <a:pt x="7342" y="10443"/>
                    <a:pt x="7949" y="8190"/>
                    <a:pt x="8129" y="7046"/>
                  </a:cubicBezTo>
                  <a:cubicBezTo>
                    <a:pt x="8272" y="6152"/>
                    <a:pt x="8152" y="5187"/>
                    <a:pt x="7604" y="4471"/>
                  </a:cubicBezTo>
                  <a:cubicBezTo>
                    <a:pt x="7485" y="4293"/>
                    <a:pt x="7318" y="4126"/>
                    <a:pt x="7306" y="3912"/>
                  </a:cubicBezTo>
                  <a:cubicBezTo>
                    <a:pt x="7294" y="3780"/>
                    <a:pt x="7330" y="3650"/>
                    <a:pt x="7377" y="3518"/>
                  </a:cubicBezTo>
                  <a:cubicBezTo>
                    <a:pt x="7616" y="2672"/>
                    <a:pt x="7496" y="1719"/>
                    <a:pt x="7044" y="956"/>
                  </a:cubicBezTo>
                  <a:cubicBezTo>
                    <a:pt x="6643" y="271"/>
                    <a:pt x="6216" y="1"/>
                    <a:pt x="5807" y="1"/>
                  </a:cubicBezTo>
                  <a:close/>
                </a:path>
              </a:pathLst>
            </a:custGeom>
            <a:solidFill>
              <a:srgbClr val="B79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80"/>
            <p:cNvSpPr/>
            <p:nvPr/>
          </p:nvSpPr>
          <p:spPr bwMode="auto">
            <a:xfrm>
              <a:off x="7390451" y="2059447"/>
              <a:ext cx="303000" cy="600514"/>
            </a:xfrm>
            <a:custGeom>
              <a:avLst/>
              <a:gdLst/>
              <a:ahLst/>
              <a:cxnLst/>
              <a:rect l="l" t="t" r="r" b="b"/>
              <a:pathLst>
                <a:path w="17068" h="33827" fill="norm" stroke="1" extrusionOk="0">
                  <a:moveTo>
                    <a:pt x="7336" y="0"/>
                  </a:moveTo>
                  <a:cubicBezTo>
                    <a:pt x="7330" y="0"/>
                    <a:pt x="7324" y="1"/>
                    <a:pt x="7318" y="3"/>
                  </a:cubicBezTo>
                  <a:cubicBezTo>
                    <a:pt x="6711" y="222"/>
                    <a:pt x="1779" y="2940"/>
                    <a:pt x="365" y="2940"/>
                  </a:cubicBezTo>
                  <a:cubicBezTo>
                    <a:pt x="168" y="2940"/>
                    <a:pt x="39" y="2888"/>
                    <a:pt x="0" y="2768"/>
                  </a:cubicBezTo>
                  <a:lnTo>
                    <a:pt x="0" y="2768"/>
                  </a:lnTo>
                  <a:cubicBezTo>
                    <a:pt x="2169" y="9454"/>
                    <a:pt x="7902" y="14483"/>
                    <a:pt x="10226" y="21122"/>
                  </a:cubicBezTo>
                  <a:cubicBezTo>
                    <a:pt x="11167" y="23827"/>
                    <a:pt x="9797" y="26009"/>
                    <a:pt x="7973" y="27832"/>
                  </a:cubicBezTo>
                  <a:cubicBezTo>
                    <a:pt x="8653" y="28798"/>
                    <a:pt x="9117" y="29918"/>
                    <a:pt x="9296" y="31086"/>
                  </a:cubicBezTo>
                  <a:cubicBezTo>
                    <a:pt x="9308" y="31229"/>
                    <a:pt x="9332" y="31360"/>
                    <a:pt x="9403" y="31479"/>
                  </a:cubicBezTo>
                  <a:cubicBezTo>
                    <a:pt x="9463" y="31563"/>
                    <a:pt x="9559" y="31622"/>
                    <a:pt x="9642" y="31670"/>
                  </a:cubicBezTo>
                  <a:cubicBezTo>
                    <a:pt x="10094" y="31944"/>
                    <a:pt x="10619" y="32064"/>
                    <a:pt x="11096" y="32266"/>
                  </a:cubicBezTo>
                  <a:cubicBezTo>
                    <a:pt x="11585" y="32469"/>
                    <a:pt x="12061" y="32802"/>
                    <a:pt x="12228" y="33303"/>
                  </a:cubicBezTo>
                  <a:cubicBezTo>
                    <a:pt x="12287" y="33494"/>
                    <a:pt x="12324" y="33720"/>
                    <a:pt x="12502" y="33804"/>
                  </a:cubicBezTo>
                  <a:cubicBezTo>
                    <a:pt x="12537" y="33820"/>
                    <a:pt x="12573" y="33827"/>
                    <a:pt x="12610" y="33827"/>
                  </a:cubicBezTo>
                  <a:cubicBezTo>
                    <a:pt x="12739" y="33827"/>
                    <a:pt x="12877" y="33741"/>
                    <a:pt x="12979" y="33648"/>
                  </a:cubicBezTo>
                  <a:cubicBezTo>
                    <a:pt x="13384" y="33255"/>
                    <a:pt x="13551" y="32636"/>
                    <a:pt x="13432" y="32087"/>
                  </a:cubicBezTo>
                  <a:cubicBezTo>
                    <a:pt x="13301" y="31539"/>
                    <a:pt x="12896" y="31062"/>
                    <a:pt x="12383" y="30824"/>
                  </a:cubicBezTo>
                  <a:cubicBezTo>
                    <a:pt x="12025" y="30657"/>
                    <a:pt x="11632" y="30586"/>
                    <a:pt x="11286" y="30395"/>
                  </a:cubicBezTo>
                  <a:cubicBezTo>
                    <a:pt x="10941" y="30204"/>
                    <a:pt x="10667" y="29799"/>
                    <a:pt x="10786" y="29429"/>
                  </a:cubicBezTo>
                  <a:lnTo>
                    <a:pt x="10786" y="29429"/>
                  </a:lnTo>
                  <a:cubicBezTo>
                    <a:pt x="10786" y="29429"/>
                    <a:pt x="10787" y="29430"/>
                    <a:pt x="10789" y="29430"/>
                  </a:cubicBezTo>
                  <a:cubicBezTo>
                    <a:pt x="10850" y="29430"/>
                    <a:pt x="11767" y="29261"/>
                    <a:pt x="11871" y="29227"/>
                  </a:cubicBezTo>
                  <a:cubicBezTo>
                    <a:pt x="12920" y="28809"/>
                    <a:pt x="13503" y="27725"/>
                    <a:pt x="13861" y="26700"/>
                  </a:cubicBezTo>
                  <a:cubicBezTo>
                    <a:pt x="14337" y="27165"/>
                    <a:pt x="14946" y="27511"/>
                    <a:pt x="15589" y="27678"/>
                  </a:cubicBezTo>
                  <a:cubicBezTo>
                    <a:pt x="15741" y="27715"/>
                    <a:pt x="15902" y="27743"/>
                    <a:pt x="16059" y="27743"/>
                  </a:cubicBezTo>
                  <a:cubicBezTo>
                    <a:pt x="16199" y="27743"/>
                    <a:pt x="16335" y="27721"/>
                    <a:pt x="16459" y="27665"/>
                  </a:cubicBezTo>
                  <a:cubicBezTo>
                    <a:pt x="16745" y="27535"/>
                    <a:pt x="16924" y="27260"/>
                    <a:pt x="16996" y="26962"/>
                  </a:cubicBezTo>
                  <a:cubicBezTo>
                    <a:pt x="17067" y="26664"/>
                    <a:pt x="17043" y="26354"/>
                    <a:pt x="16983" y="26057"/>
                  </a:cubicBezTo>
                  <a:cubicBezTo>
                    <a:pt x="16853" y="25389"/>
                    <a:pt x="16554" y="24757"/>
                    <a:pt x="16138" y="24221"/>
                  </a:cubicBezTo>
                  <a:cubicBezTo>
                    <a:pt x="15828" y="23840"/>
                    <a:pt x="15601" y="23446"/>
                    <a:pt x="15399" y="23029"/>
                  </a:cubicBezTo>
                  <a:cubicBezTo>
                    <a:pt x="15100" y="22421"/>
                    <a:pt x="14886" y="21766"/>
                    <a:pt x="14623" y="21086"/>
                  </a:cubicBezTo>
                  <a:cubicBezTo>
                    <a:pt x="13265" y="17606"/>
                    <a:pt x="12001" y="14091"/>
                    <a:pt x="10976" y="10479"/>
                  </a:cubicBezTo>
                  <a:cubicBezTo>
                    <a:pt x="10729" y="9595"/>
                    <a:pt x="7948" y="0"/>
                    <a:pt x="7336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80"/>
            <p:cNvSpPr/>
            <p:nvPr/>
          </p:nvSpPr>
          <p:spPr bwMode="auto">
            <a:xfrm>
              <a:off x="7622955" y="2595803"/>
              <a:ext cx="50382" cy="101047"/>
            </a:xfrm>
            <a:custGeom>
              <a:avLst/>
              <a:gdLst/>
              <a:ahLst/>
              <a:cxnLst/>
              <a:rect l="l" t="t" r="r" b="b"/>
              <a:pathLst>
                <a:path w="2838" h="5692" fill="norm" stroke="1" extrusionOk="0">
                  <a:moveTo>
                    <a:pt x="856" y="0"/>
                  </a:moveTo>
                  <a:cubicBezTo>
                    <a:pt x="837" y="0"/>
                    <a:pt x="818" y="1"/>
                    <a:pt x="800" y="3"/>
                  </a:cubicBezTo>
                  <a:cubicBezTo>
                    <a:pt x="478" y="50"/>
                    <a:pt x="228" y="349"/>
                    <a:pt x="144" y="670"/>
                  </a:cubicBezTo>
                  <a:cubicBezTo>
                    <a:pt x="132" y="706"/>
                    <a:pt x="132" y="742"/>
                    <a:pt x="120" y="778"/>
                  </a:cubicBezTo>
                  <a:cubicBezTo>
                    <a:pt x="1" y="1588"/>
                    <a:pt x="335" y="2386"/>
                    <a:pt x="585" y="3138"/>
                  </a:cubicBezTo>
                  <a:cubicBezTo>
                    <a:pt x="811" y="3829"/>
                    <a:pt x="788" y="4759"/>
                    <a:pt x="1288" y="5331"/>
                  </a:cubicBezTo>
                  <a:cubicBezTo>
                    <a:pt x="1473" y="5543"/>
                    <a:pt x="1752" y="5691"/>
                    <a:pt x="2023" y="5691"/>
                  </a:cubicBezTo>
                  <a:cubicBezTo>
                    <a:pt x="2101" y="5691"/>
                    <a:pt x="2179" y="5679"/>
                    <a:pt x="2254" y="5652"/>
                  </a:cubicBezTo>
                  <a:cubicBezTo>
                    <a:pt x="2588" y="5533"/>
                    <a:pt x="2778" y="5175"/>
                    <a:pt x="2802" y="4830"/>
                  </a:cubicBezTo>
                  <a:cubicBezTo>
                    <a:pt x="2837" y="4484"/>
                    <a:pt x="2731" y="4139"/>
                    <a:pt x="2623" y="3805"/>
                  </a:cubicBezTo>
                  <a:cubicBezTo>
                    <a:pt x="2349" y="2911"/>
                    <a:pt x="2135" y="2029"/>
                    <a:pt x="1873" y="1135"/>
                  </a:cubicBezTo>
                  <a:cubicBezTo>
                    <a:pt x="1789" y="861"/>
                    <a:pt x="1706" y="587"/>
                    <a:pt x="1526" y="360"/>
                  </a:cubicBezTo>
                  <a:cubicBezTo>
                    <a:pt x="1371" y="150"/>
                    <a:pt x="1112" y="0"/>
                    <a:pt x="856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80"/>
            <p:cNvSpPr/>
            <p:nvPr/>
          </p:nvSpPr>
          <p:spPr bwMode="auto">
            <a:xfrm>
              <a:off x="7640317" y="2574181"/>
              <a:ext cx="59045" cy="102965"/>
            </a:xfrm>
            <a:custGeom>
              <a:avLst/>
              <a:gdLst/>
              <a:ahLst/>
              <a:cxnLst/>
              <a:rect l="l" t="t" r="r" b="b"/>
              <a:pathLst>
                <a:path w="3326" h="5800" fill="norm" stroke="1" extrusionOk="0">
                  <a:moveTo>
                    <a:pt x="1547" y="0"/>
                  </a:moveTo>
                  <a:cubicBezTo>
                    <a:pt x="1321" y="0"/>
                    <a:pt x="1093" y="82"/>
                    <a:pt x="930" y="232"/>
                  </a:cubicBezTo>
                  <a:cubicBezTo>
                    <a:pt x="0" y="1114"/>
                    <a:pt x="1478" y="3938"/>
                    <a:pt x="1788" y="4892"/>
                  </a:cubicBezTo>
                  <a:cubicBezTo>
                    <a:pt x="1859" y="5106"/>
                    <a:pt x="1931" y="5333"/>
                    <a:pt x="2063" y="5511"/>
                  </a:cubicBezTo>
                  <a:cubicBezTo>
                    <a:pt x="2122" y="5583"/>
                    <a:pt x="2193" y="5654"/>
                    <a:pt x="2277" y="5702"/>
                  </a:cubicBezTo>
                  <a:cubicBezTo>
                    <a:pt x="2381" y="5764"/>
                    <a:pt x="2485" y="5800"/>
                    <a:pt x="2596" y="5800"/>
                  </a:cubicBezTo>
                  <a:cubicBezTo>
                    <a:pt x="2612" y="5800"/>
                    <a:pt x="2629" y="5799"/>
                    <a:pt x="2646" y="5797"/>
                  </a:cubicBezTo>
                  <a:cubicBezTo>
                    <a:pt x="3040" y="5762"/>
                    <a:pt x="3231" y="5285"/>
                    <a:pt x="3266" y="4880"/>
                  </a:cubicBezTo>
                  <a:cubicBezTo>
                    <a:pt x="3326" y="4189"/>
                    <a:pt x="3218" y="3402"/>
                    <a:pt x="3016" y="2735"/>
                  </a:cubicBezTo>
                  <a:lnTo>
                    <a:pt x="2444" y="876"/>
                  </a:lnTo>
                  <a:cubicBezTo>
                    <a:pt x="2372" y="637"/>
                    <a:pt x="2289" y="386"/>
                    <a:pt x="2098" y="208"/>
                  </a:cubicBezTo>
                  <a:cubicBezTo>
                    <a:pt x="1951" y="67"/>
                    <a:pt x="1750" y="0"/>
                    <a:pt x="1547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80"/>
            <p:cNvSpPr/>
            <p:nvPr/>
          </p:nvSpPr>
          <p:spPr bwMode="auto">
            <a:xfrm>
              <a:off x="7677544" y="2559711"/>
              <a:ext cx="50808" cy="83455"/>
            </a:xfrm>
            <a:custGeom>
              <a:avLst/>
              <a:gdLst/>
              <a:ahLst/>
              <a:cxnLst/>
              <a:rect l="l" t="t" r="r" b="b"/>
              <a:pathLst>
                <a:path w="2862" h="4701" fill="norm" stroke="1" extrusionOk="0">
                  <a:moveTo>
                    <a:pt x="754" y="0"/>
                  </a:moveTo>
                  <a:cubicBezTo>
                    <a:pt x="494" y="0"/>
                    <a:pt x="238" y="155"/>
                    <a:pt x="120" y="391"/>
                  </a:cubicBezTo>
                  <a:cubicBezTo>
                    <a:pt x="1" y="642"/>
                    <a:pt x="109" y="928"/>
                    <a:pt x="239" y="1201"/>
                  </a:cubicBezTo>
                  <a:cubicBezTo>
                    <a:pt x="323" y="1381"/>
                    <a:pt x="406" y="1559"/>
                    <a:pt x="454" y="1714"/>
                  </a:cubicBezTo>
                  <a:cubicBezTo>
                    <a:pt x="573" y="2131"/>
                    <a:pt x="644" y="2572"/>
                    <a:pt x="764" y="2989"/>
                  </a:cubicBezTo>
                  <a:cubicBezTo>
                    <a:pt x="855" y="3322"/>
                    <a:pt x="1145" y="4701"/>
                    <a:pt x="1676" y="4701"/>
                  </a:cubicBezTo>
                  <a:cubicBezTo>
                    <a:pt x="1697" y="4701"/>
                    <a:pt x="1719" y="4699"/>
                    <a:pt x="1741" y="4694"/>
                  </a:cubicBezTo>
                  <a:cubicBezTo>
                    <a:pt x="2861" y="4467"/>
                    <a:pt x="1920" y="1571"/>
                    <a:pt x="1669" y="915"/>
                  </a:cubicBezTo>
                  <a:cubicBezTo>
                    <a:pt x="1539" y="534"/>
                    <a:pt x="1312" y="117"/>
                    <a:pt x="919" y="22"/>
                  </a:cubicBezTo>
                  <a:cubicBezTo>
                    <a:pt x="865" y="7"/>
                    <a:pt x="809" y="0"/>
                    <a:pt x="754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80"/>
            <p:cNvSpPr/>
            <p:nvPr/>
          </p:nvSpPr>
          <p:spPr bwMode="auto">
            <a:xfrm>
              <a:off x="7697018" y="2538871"/>
              <a:ext cx="44452" cy="71685"/>
            </a:xfrm>
            <a:custGeom>
              <a:avLst/>
              <a:gdLst/>
              <a:ahLst/>
              <a:cxnLst/>
              <a:rect l="l" t="t" r="r" b="b"/>
              <a:pathLst>
                <a:path w="2504" h="4038" fill="norm" stroke="1" extrusionOk="0">
                  <a:moveTo>
                    <a:pt x="544" y="1"/>
                  </a:moveTo>
                  <a:cubicBezTo>
                    <a:pt x="464" y="1"/>
                    <a:pt x="382" y="28"/>
                    <a:pt x="299" y="87"/>
                  </a:cubicBezTo>
                  <a:cubicBezTo>
                    <a:pt x="96" y="242"/>
                    <a:pt x="0" y="516"/>
                    <a:pt x="0" y="778"/>
                  </a:cubicBezTo>
                  <a:cubicBezTo>
                    <a:pt x="13" y="1577"/>
                    <a:pt x="632" y="2590"/>
                    <a:pt x="895" y="3353"/>
                  </a:cubicBezTo>
                  <a:cubicBezTo>
                    <a:pt x="954" y="3543"/>
                    <a:pt x="1014" y="3734"/>
                    <a:pt x="1157" y="3877"/>
                  </a:cubicBezTo>
                  <a:cubicBezTo>
                    <a:pt x="1205" y="3925"/>
                    <a:pt x="1276" y="3961"/>
                    <a:pt x="1335" y="3985"/>
                  </a:cubicBezTo>
                  <a:cubicBezTo>
                    <a:pt x="1420" y="4019"/>
                    <a:pt x="1510" y="4038"/>
                    <a:pt x="1599" y="4038"/>
                  </a:cubicBezTo>
                  <a:cubicBezTo>
                    <a:pt x="1724" y="4038"/>
                    <a:pt x="1846" y="4002"/>
                    <a:pt x="1943" y="3925"/>
                  </a:cubicBezTo>
                  <a:cubicBezTo>
                    <a:pt x="2503" y="3508"/>
                    <a:pt x="1967" y="2352"/>
                    <a:pt x="1777" y="1875"/>
                  </a:cubicBezTo>
                  <a:cubicBezTo>
                    <a:pt x="1609" y="1466"/>
                    <a:pt x="1135" y="1"/>
                    <a:pt x="544" y="1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80"/>
            <p:cNvSpPr/>
            <p:nvPr/>
          </p:nvSpPr>
          <p:spPr bwMode="auto">
            <a:xfrm>
              <a:off x="7397001" y="2131220"/>
              <a:ext cx="148961" cy="244594"/>
            </a:xfrm>
            <a:custGeom>
              <a:avLst/>
              <a:gdLst/>
              <a:ahLst/>
              <a:cxnLst/>
              <a:rect l="l" t="t" r="r" b="b"/>
              <a:pathLst>
                <a:path w="8391" h="13778" fill="norm" stroke="1" extrusionOk="0">
                  <a:moveTo>
                    <a:pt x="96" y="0"/>
                  </a:moveTo>
                  <a:cubicBezTo>
                    <a:pt x="60" y="0"/>
                    <a:pt x="24" y="12"/>
                    <a:pt x="0" y="24"/>
                  </a:cubicBezTo>
                  <a:cubicBezTo>
                    <a:pt x="108" y="203"/>
                    <a:pt x="227" y="394"/>
                    <a:pt x="334" y="585"/>
                  </a:cubicBezTo>
                  <a:cubicBezTo>
                    <a:pt x="251" y="394"/>
                    <a:pt x="179" y="191"/>
                    <a:pt x="96" y="0"/>
                  </a:cubicBezTo>
                  <a:close/>
                  <a:moveTo>
                    <a:pt x="5673" y="9368"/>
                  </a:moveTo>
                  <a:cubicBezTo>
                    <a:pt x="6317" y="10429"/>
                    <a:pt x="6960" y="11478"/>
                    <a:pt x="7593" y="12538"/>
                  </a:cubicBezTo>
                  <a:cubicBezTo>
                    <a:pt x="7842" y="12956"/>
                    <a:pt x="8117" y="13361"/>
                    <a:pt x="8391" y="13778"/>
                  </a:cubicBezTo>
                  <a:cubicBezTo>
                    <a:pt x="7580" y="12264"/>
                    <a:pt x="6639" y="10810"/>
                    <a:pt x="5673" y="9368"/>
                  </a:cubicBez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80"/>
            <p:cNvSpPr/>
            <p:nvPr/>
          </p:nvSpPr>
          <p:spPr bwMode="auto">
            <a:xfrm>
              <a:off x="7537477" y="2537877"/>
              <a:ext cx="13794" cy="54589"/>
            </a:xfrm>
            <a:custGeom>
              <a:avLst/>
              <a:gdLst/>
              <a:ahLst/>
              <a:cxnLst/>
              <a:rect l="l" t="t" r="r" b="b"/>
              <a:pathLst>
                <a:path w="777" h="3075" fill="norm" stroke="1" extrusionOk="0">
                  <a:moveTo>
                    <a:pt x="501" y="0"/>
                  </a:moveTo>
                  <a:cubicBezTo>
                    <a:pt x="495" y="8"/>
                    <a:pt x="488" y="16"/>
                    <a:pt x="482" y="24"/>
                  </a:cubicBezTo>
                  <a:lnTo>
                    <a:pt x="482" y="24"/>
                  </a:lnTo>
                  <a:cubicBezTo>
                    <a:pt x="489" y="16"/>
                    <a:pt x="495" y="8"/>
                    <a:pt x="501" y="0"/>
                  </a:cubicBezTo>
                  <a:close/>
                  <a:moveTo>
                    <a:pt x="482" y="24"/>
                  </a:moveTo>
                  <a:cubicBezTo>
                    <a:pt x="450" y="61"/>
                    <a:pt x="410" y="92"/>
                    <a:pt x="371" y="132"/>
                  </a:cubicBezTo>
                  <a:cubicBezTo>
                    <a:pt x="239" y="251"/>
                    <a:pt x="85" y="394"/>
                    <a:pt x="1" y="561"/>
                  </a:cubicBezTo>
                  <a:cubicBezTo>
                    <a:pt x="173" y="389"/>
                    <a:pt x="333" y="207"/>
                    <a:pt x="482" y="24"/>
                  </a:cubicBezTo>
                  <a:close/>
                  <a:moveTo>
                    <a:pt x="442" y="2205"/>
                  </a:moveTo>
                  <a:cubicBezTo>
                    <a:pt x="549" y="2491"/>
                    <a:pt x="657" y="2789"/>
                    <a:pt x="776" y="3075"/>
                  </a:cubicBezTo>
                  <a:cubicBezTo>
                    <a:pt x="681" y="2778"/>
                    <a:pt x="573" y="2491"/>
                    <a:pt x="442" y="2205"/>
                  </a:cubicBezTo>
                  <a:close/>
                </a:path>
              </a:pathLst>
            </a:custGeom>
            <a:solidFill>
              <a:srgbClr val="6A86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80"/>
            <p:cNvSpPr/>
            <p:nvPr/>
          </p:nvSpPr>
          <p:spPr bwMode="auto">
            <a:xfrm>
              <a:off x="7398688" y="2115776"/>
              <a:ext cx="222403" cy="542516"/>
            </a:xfrm>
            <a:custGeom>
              <a:avLst/>
              <a:gdLst/>
              <a:ahLst/>
              <a:cxnLst/>
              <a:rect l="l" t="t" r="r" b="b"/>
              <a:pathLst>
                <a:path w="12528" h="30560" fill="norm" stroke="1" extrusionOk="0">
                  <a:moveTo>
                    <a:pt x="2945" y="0"/>
                  </a:moveTo>
                  <a:cubicBezTo>
                    <a:pt x="1979" y="358"/>
                    <a:pt x="1002" y="644"/>
                    <a:pt x="1" y="870"/>
                  </a:cubicBezTo>
                  <a:cubicBezTo>
                    <a:pt x="84" y="1061"/>
                    <a:pt x="156" y="1264"/>
                    <a:pt x="239" y="1455"/>
                  </a:cubicBezTo>
                  <a:cubicBezTo>
                    <a:pt x="2027" y="4386"/>
                    <a:pt x="3803" y="7318"/>
                    <a:pt x="5578" y="10238"/>
                  </a:cubicBezTo>
                  <a:cubicBezTo>
                    <a:pt x="6544" y="11680"/>
                    <a:pt x="7485" y="13134"/>
                    <a:pt x="8296" y="14648"/>
                  </a:cubicBezTo>
                  <a:cubicBezTo>
                    <a:pt x="9154" y="15982"/>
                    <a:pt x="10000" y="17341"/>
                    <a:pt x="10096" y="18938"/>
                  </a:cubicBezTo>
                  <a:cubicBezTo>
                    <a:pt x="10203" y="20702"/>
                    <a:pt x="9583" y="22526"/>
                    <a:pt x="8319" y="23777"/>
                  </a:cubicBezTo>
                  <a:cubicBezTo>
                    <a:pt x="8165" y="23968"/>
                    <a:pt x="7998" y="24158"/>
                    <a:pt x="7819" y="24338"/>
                  </a:cubicBezTo>
                  <a:cubicBezTo>
                    <a:pt x="7795" y="24385"/>
                    <a:pt x="7784" y="24444"/>
                    <a:pt x="7771" y="24505"/>
                  </a:cubicBezTo>
                  <a:cubicBezTo>
                    <a:pt x="7760" y="24648"/>
                    <a:pt x="7819" y="24778"/>
                    <a:pt x="7867" y="24910"/>
                  </a:cubicBezTo>
                  <a:lnTo>
                    <a:pt x="8260" y="25982"/>
                  </a:lnTo>
                  <a:cubicBezTo>
                    <a:pt x="8391" y="26268"/>
                    <a:pt x="8499" y="26555"/>
                    <a:pt x="8594" y="26852"/>
                  </a:cubicBezTo>
                  <a:cubicBezTo>
                    <a:pt x="8737" y="27246"/>
                    <a:pt x="8880" y="27639"/>
                    <a:pt x="9023" y="28020"/>
                  </a:cubicBezTo>
                  <a:cubicBezTo>
                    <a:pt x="9106" y="28235"/>
                    <a:pt x="9190" y="28449"/>
                    <a:pt x="9368" y="28581"/>
                  </a:cubicBezTo>
                  <a:cubicBezTo>
                    <a:pt x="9548" y="28711"/>
                    <a:pt x="9774" y="28724"/>
                    <a:pt x="9988" y="28759"/>
                  </a:cubicBezTo>
                  <a:cubicBezTo>
                    <a:pt x="10906" y="28926"/>
                    <a:pt x="11704" y="29653"/>
                    <a:pt x="11966" y="30559"/>
                  </a:cubicBezTo>
                  <a:cubicBezTo>
                    <a:pt x="12515" y="30368"/>
                    <a:pt x="12527" y="29534"/>
                    <a:pt x="12170" y="29081"/>
                  </a:cubicBezTo>
                  <a:cubicBezTo>
                    <a:pt x="11812" y="28628"/>
                    <a:pt x="11240" y="28401"/>
                    <a:pt x="10763" y="28056"/>
                  </a:cubicBezTo>
                  <a:cubicBezTo>
                    <a:pt x="9977" y="27484"/>
                    <a:pt x="9476" y="26531"/>
                    <a:pt x="9464" y="25553"/>
                  </a:cubicBezTo>
                  <a:cubicBezTo>
                    <a:pt x="9464" y="25398"/>
                    <a:pt x="9476" y="25231"/>
                    <a:pt x="9548" y="25100"/>
                  </a:cubicBezTo>
                  <a:cubicBezTo>
                    <a:pt x="9643" y="24934"/>
                    <a:pt x="9810" y="24838"/>
                    <a:pt x="9964" y="24754"/>
                  </a:cubicBezTo>
                  <a:cubicBezTo>
                    <a:pt x="11049" y="24123"/>
                    <a:pt x="12098" y="23181"/>
                    <a:pt x="12205" y="21942"/>
                  </a:cubicBezTo>
                  <a:cubicBezTo>
                    <a:pt x="12265" y="21274"/>
                    <a:pt x="12038" y="20619"/>
                    <a:pt x="11823" y="19999"/>
                  </a:cubicBezTo>
                  <a:cubicBezTo>
                    <a:pt x="11251" y="18366"/>
                    <a:pt x="11085" y="16948"/>
                    <a:pt x="10274" y="15434"/>
                  </a:cubicBezTo>
                  <a:cubicBezTo>
                    <a:pt x="8653" y="12407"/>
                    <a:pt x="7128" y="9321"/>
                    <a:pt x="5710" y="6198"/>
                  </a:cubicBezTo>
                  <a:cubicBezTo>
                    <a:pt x="5006" y="4660"/>
                    <a:pt x="4339" y="3123"/>
                    <a:pt x="3684" y="1561"/>
                  </a:cubicBezTo>
                  <a:cubicBezTo>
                    <a:pt x="3541" y="1228"/>
                    <a:pt x="3433" y="751"/>
                    <a:pt x="3218" y="441"/>
                  </a:cubicBezTo>
                  <a:cubicBezTo>
                    <a:pt x="3016" y="155"/>
                    <a:pt x="2992" y="48"/>
                    <a:pt x="2945" y="0"/>
                  </a:cubicBezTo>
                  <a:close/>
                </a:path>
              </a:pathLst>
            </a:custGeom>
            <a:solidFill>
              <a:srgbClr val="B9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80"/>
            <p:cNvSpPr/>
            <p:nvPr/>
          </p:nvSpPr>
          <p:spPr bwMode="auto">
            <a:xfrm>
              <a:off x="7241276" y="1537097"/>
              <a:ext cx="315693" cy="599857"/>
            </a:xfrm>
            <a:custGeom>
              <a:avLst/>
              <a:gdLst/>
              <a:ahLst/>
              <a:cxnLst/>
              <a:rect l="l" t="t" r="r" b="b"/>
              <a:pathLst>
                <a:path w="17783" h="33790" fill="norm" stroke="1" extrusionOk="0">
                  <a:moveTo>
                    <a:pt x="0" y="0"/>
                  </a:moveTo>
                  <a:cubicBezTo>
                    <a:pt x="125" y="704"/>
                    <a:pt x="411" y="1341"/>
                    <a:pt x="793" y="1941"/>
                  </a:cubicBezTo>
                  <a:lnTo>
                    <a:pt x="793" y="1941"/>
                  </a:lnTo>
                  <a:cubicBezTo>
                    <a:pt x="564" y="1260"/>
                    <a:pt x="302" y="608"/>
                    <a:pt x="0" y="0"/>
                  </a:cubicBezTo>
                  <a:close/>
                  <a:moveTo>
                    <a:pt x="793" y="1941"/>
                  </a:moveTo>
                  <a:cubicBezTo>
                    <a:pt x="1920" y="5294"/>
                    <a:pt x="2250" y="9379"/>
                    <a:pt x="2646" y="12658"/>
                  </a:cubicBezTo>
                  <a:cubicBezTo>
                    <a:pt x="3171" y="16913"/>
                    <a:pt x="3337" y="21191"/>
                    <a:pt x="3159" y="25470"/>
                  </a:cubicBezTo>
                  <a:cubicBezTo>
                    <a:pt x="3147" y="25780"/>
                    <a:pt x="3135" y="26102"/>
                    <a:pt x="3266" y="26388"/>
                  </a:cubicBezTo>
                  <a:cubicBezTo>
                    <a:pt x="3397" y="26710"/>
                    <a:pt x="3695" y="26948"/>
                    <a:pt x="3970" y="27163"/>
                  </a:cubicBezTo>
                  <a:cubicBezTo>
                    <a:pt x="4648" y="27711"/>
                    <a:pt x="5376" y="28402"/>
                    <a:pt x="5400" y="29284"/>
                  </a:cubicBezTo>
                  <a:cubicBezTo>
                    <a:pt x="5411" y="29594"/>
                    <a:pt x="5328" y="29892"/>
                    <a:pt x="5304" y="30201"/>
                  </a:cubicBezTo>
                  <a:cubicBezTo>
                    <a:pt x="5197" y="31298"/>
                    <a:pt x="5757" y="32335"/>
                    <a:pt x="6293" y="33300"/>
                  </a:cubicBezTo>
                  <a:cubicBezTo>
                    <a:pt x="6389" y="33479"/>
                    <a:pt x="6496" y="33658"/>
                    <a:pt x="6675" y="33742"/>
                  </a:cubicBezTo>
                  <a:cubicBezTo>
                    <a:pt x="6752" y="33777"/>
                    <a:pt x="6836" y="33789"/>
                    <a:pt x="6921" y="33789"/>
                  </a:cubicBezTo>
                  <a:cubicBezTo>
                    <a:pt x="7005" y="33789"/>
                    <a:pt x="7092" y="33777"/>
                    <a:pt x="7175" y="33765"/>
                  </a:cubicBezTo>
                  <a:cubicBezTo>
                    <a:pt x="10787" y="33265"/>
                    <a:pt x="14267" y="31859"/>
                    <a:pt x="17210" y="29725"/>
                  </a:cubicBezTo>
                  <a:cubicBezTo>
                    <a:pt x="17449" y="29558"/>
                    <a:pt x="17687" y="29356"/>
                    <a:pt x="17747" y="29070"/>
                  </a:cubicBezTo>
                  <a:cubicBezTo>
                    <a:pt x="17782" y="28855"/>
                    <a:pt x="17699" y="28641"/>
                    <a:pt x="17628" y="28437"/>
                  </a:cubicBezTo>
                  <a:cubicBezTo>
                    <a:pt x="16996" y="26840"/>
                    <a:pt x="16376" y="25256"/>
                    <a:pt x="15745" y="23670"/>
                  </a:cubicBezTo>
                  <a:cubicBezTo>
                    <a:pt x="15517" y="23091"/>
                    <a:pt x="15127" y="22402"/>
                    <a:pt x="14533" y="22402"/>
                  </a:cubicBezTo>
                  <a:cubicBezTo>
                    <a:pt x="14504" y="22402"/>
                    <a:pt x="14475" y="22404"/>
                    <a:pt x="14445" y="22407"/>
                  </a:cubicBezTo>
                  <a:cubicBezTo>
                    <a:pt x="13936" y="22472"/>
                    <a:pt x="13535" y="23020"/>
                    <a:pt x="13063" y="23020"/>
                  </a:cubicBezTo>
                  <a:cubicBezTo>
                    <a:pt x="13016" y="23020"/>
                    <a:pt x="12968" y="23015"/>
                    <a:pt x="12920" y="23003"/>
                  </a:cubicBezTo>
                  <a:cubicBezTo>
                    <a:pt x="12610" y="22931"/>
                    <a:pt x="12419" y="22621"/>
                    <a:pt x="12289" y="22348"/>
                  </a:cubicBezTo>
                  <a:cubicBezTo>
                    <a:pt x="10858" y="19451"/>
                    <a:pt x="10465" y="15947"/>
                    <a:pt x="8176" y="13683"/>
                  </a:cubicBezTo>
                  <a:cubicBezTo>
                    <a:pt x="7521" y="13028"/>
                    <a:pt x="6722" y="12503"/>
                    <a:pt x="6269" y="11693"/>
                  </a:cubicBezTo>
                  <a:cubicBezTo>
                    <a:pt x="5745" y="10751"/>
                    <a:pt x="5793" y="9607"/>
                    <a:pt x="5543" y="8558"/>
                  </a:cubicBezTo>
                  <a:cubicBezTo>
                    <a:pt x="4914" y="5875"/>
                    <a:pt x="2204" y="4160"/>
                    <a:pt x="793" y="19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80"/>
            <p:cNvSpPr/>
            <p:nvPr/>
          </p:nvSpPr>
          <p:spPr bwMode="auto">
            <a:xfrm>
              <a:off x="6754644" y="1346489"/>
              <a:ext cx="609781" cy="1099093"/>
            </a:xfrm>
            <a:custGeom>
              <a:avLst/>
              <a:gdLst/>
              <a:ahLst/>
              <a:cxnLst/>
              <a:rect l="l" t="t" r="r" b="b"/>
              <a:pathLst>
                <a:path w="34349" h="61912" fill="norm" stroke="1" extrusionOk="0">
                  <a:moveTo>
                    <a:pt x="18039" y="1"/>
                  </a:moveTo>
                  <a:cubicBezTo>
                    <a:pt x="14480" y="1"/>
                    <a:pt x="11481" y="3474"/>
                    <a:pt x="8427" y="4897"/>
                  </a:cubicBezTo>
                  <a:cubicBezTo>
                    <a:pt x="7497" y="5339"/>
                    <a:pt x="6508" y="5649"/>
                    <a:pt x="5626" y="6173"/>
                  </a:cubicBezTo>
                  <a:cubicBezTo>
                    <a:pt x="5948" y="6947"/>
                    <a:pt x="6412" y="7675"/>
                    <a:pt x="6997" y="8295"/>
                  </a:cubicBezTo>
                  <a:cubicBezTo>
                    <a:pt x="7330" y="8652"/>
                    <a:pt x="7187" y="8926"/>
                    <a:pt x="7008" y="9391"/>
                  </a:cubicBezTo>
                  <a:cubicBezTo>
                    <a:pt x="6817" y="9855"/>
                    <a:pt x="6460" y="10213"/>
                    <a:pt x="6102" y="10559"/>
                  </a:cubicBezTo>
                  <a:cubicBezTo>
                    <a:pt x="4613" y="12001"/>
                    <a:pt x="3254" y="13264"/>
                    <a:pt x="1573" y="14516"/>
                  </a:cubicBezTo>
                  <a:cubicBezTo>
                    <a:pt x="1061" y="14885"/>
                    <a:pt x="525" y="15290"/>
                    <a:pt x="262" y="15875"/>
                  </a:cubicBezTo>
                  <a:cubicBezTo>
                    <a:pt x="0" y="16471"/>
                    <a:pt x="72" y="17149"/>
                    <a:pt x="143" y="17782"/>
                  </a:cubicBezTo>
                  <a:cubicBezTo>
                    <a:pt x="1181" y="27364"/>
                    <a:pt x="2265" y="37113"/>
                    <a:pt x="6186" y="45909"/>
                  </a:cubicBezTo>
                  <a:cubicBezTo>
                    <a:pt x="7473" y="48817"/>
                    <a:pt x="9118" y="51975"/>
                    <a:pt x="8212" y="55026"/>
                  </a:cubicBezTo>
                  <a:cubicBezTo>
                    <a:pt x="8081" y="55491"/>
                    <a:pt x="7879" y="55956"/>
                    <a:pt x="7890" y="56445"/>
                  </a:cubicBezTo>
                  <a:cubicBezTo>
                    <a:pt x="7938" y="57684"/>
                    <a:pt x="9261" y="58411"/>
                    <a:pt x="10405" y="58900"/>
                  </a:cubicBezTo>
                  <a:cubicBezTo>
                    <a:pt x="10536" y="59234"/>
                    <a:pt x="10262" y="59234"/>
                    <a:pt x="10155" y="59591"/>
                  </a:cubicBezTo>
                  <a:cubicBezTo>
                    <a:pt x="9892" y="59591"/>
                    <a:pt x="9606" y="59603"/>
                    <a:pt x="9368" y="59734"/>
                  </a:cubicBezTo>
                  <a:cubicBezTo>
                    <a:pt x="9130" y="59853"/>
                    <a:pt x="8963" y="60151"/>
                    <a:pt x="9058" y="60402"/>
                  </a:cubicBezTo>
                  <a:cubicBezTo>
                    <a:pt x="9106" y="60532"/>
                    <a:pt x="9225" y="60627"/>
                    <a:pt x="9333" y="60711"/>
                  </a:cubicBezTo>
                  <a:cubicBezTo>
                    <a:pt x="9845" y="61093"/>
                    <a:pt x="10429" y="61331"/>
                    <a:pt x="11049" y="61426"/>
                  </a:cubicBezTo>
                  <a:cubicBezTo>
                    <a:pt x="13236" y="61758"/>
                    <a:pt x="15375" y="61911"/>
                    <a:pt x="17492" y="61911"/>
                  </a:cubicBezTo>
                  <a:cubicBezTo>
                    <a:pt x="22068" y="61911"/>
                    <a:pt x="26543" y="61197"/>
                    <a:pt x="31178" y="60032"/>
                  </a:cubicBezTo>
                  <a:cubicBezTo>
                    <a:pt x="31989" y="59817"/>
                    <a:pt x="32764" y="59459"/>
                    <a:pt x="33443" y="58959"/>
                  </a:cubicBezTo>
                  <a:cubicBezTo>
                    <a:pt x="33575" y="58864"/>
                    <a:pt x="33718" y="58733"/>
                    <a:pt x="33718" y="58566"/>
                  </a:cubicBezTo>
                  <a:cubicBezTo>
                    <a:pt x="33718" y="58375"/>
                    <a:pt x="33527" y="58244"/>
                    <a:pt x="33348" y="58161"/>
                  </a:cubicBezTo>
                  <a:cubicBezTo>
                    <a:pt x="32836" y="57875"/>
                    <a:pt x="32788" y="57672"/>
                    <a:pt x="32275" y="57386"/>
                  </a:cubicBezTo>
                  <a:cubicBezTo>
                    <a:pt x="33228" y="56599"/>
                    <a:pt x="33085" y="55074"/>
                    <a:pt x="32537" y="53966"/>
                  </a:cubicBezTo>
                  <a:cubicBezTo>
                    <a:pt x="31989" y="52869"/>
                    <a:pt x="31107" y="51916"/>
                    <a:pt x="30773" y="50724"/>
                  </a:cubicBezTo>
                  <a:cubicBezTo>
                    <a:pt x="30511" y="49747"/>
                    <a:pt x="30630" y="48698"/>
                    <a:pt x="30762" y="47697"/>
                  </a:cubicBezTo>
                  <a:cubicBezTo>
                    <a:pt x="32060" y="37816"/>
                    <a:pt x="34349" y="28090"/>
                    <a:pt x="31465" y="18556"/>
                  </a:cubicBezTo>
                  <a:cubicBezTo>
                    <a:pt x="30500" y="15374"/>
                    <a:pt x="29212" y="12287"/>
                    <a:pt x="27627" y="9355"/>
                  </a:cubicBezTo>
                  <a:cubicBezTo>
                    <a:pt x="27234" y="8616"/>
                    <a:pt x="26793" y="7866"/>
                    <a:pt x="26161" y="7317"/>
                  </a:cubicBezTo>
                  <a:cubicBezTo>
                    <a:pt x="24612" y="5959"/>
                    <a:pt x="21656" y="5160"/>
                    <a:pt x="19665" y="4826"/>
                  </a:cubicBezTo>
                  <a:cubicBezTo>
                    <a:pt x="19773" y="4635"/>
                    <a:pt x="19689" y="4397"/>
                    <a:pt x="19570" y="4219"/>
                  </a:cubicBezTo>
                  <a:cubicBezTo>
                    <a:pt x="19439" y="4039"/>
                    <a:pt x="19273" y="3885"/>
                    <a:pt x="19177" y="3694"/>
                  </a:cubicBezTo>
                  <a:cubicBezTo>
                    <a:pt x="19082" y="3503"/>
                    <a:pt x="19058" y="3276"/>
                    <a:pt x="19046" y="3062"/>
                  </a:cubicBezTo>
                  <a:cubicBezTo>
                    <a:pt x="18998" y="2180"/>
                    <a:pt x="18939" y="1287"/>
                    <a:pt x="18879" y="405"/>
                  </a:cubicBezTo>
                  <a:cubicBezTo>
                    <a:pt x="18879" y="285"/>
                    <a:pt x="18867" y="166"/>
                    <a:pt x="18783" y="95"/>
                  </a:cubicBezTo>
                  <a:cubicBezTo>
                    <a:pt x="18712" y="35"/>
                    <a:pt x="18617" y="23"/>
                    <a:pt x="18534" y="23"/>
                  </a:cubicBezTo>
                  <a:cubicBezTo>
                    <a:pt x="18368" y="8"/>
                    <a:pt x="18203" y="1"/>
                    <a:pt x="18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80"/>
            <p:cNvSpPr/>
            <p:nvPr/>
          </p:nvSpPr>
          <p:spPr bwMode="auto">
            <a:xfrm>
              <a:off x="6693931" y="1600829"/>
              <a:ext cx="323735" cy="664547"/>
            </a:xfrm>
            <a:custGeom>
              <a:avLst/>
              <a:gdLst/>
              <a:ahLst/>
              <a:cxnLst/>
              <a:rect l="l" t="t" r="r" b="b"/>
              <a:pathLst>
                <a:path w="18236" h="37434" fill="norm" stroke="1" extrusionOk="0">
                  <a:moveTo>
                    <a:pt x="8662" y="1"/>
                  </a:moveTo>
                  <a:cubicBezTo>
                    <a:pt x="6946" y="1"/>
                    <a:pt x="5227" y="459"/>
                    <a:pt x="3730" y="1321"/>
                  </a:cubicBezTo>
                  <a:cubicBezTo>
                    <a:pt x="2455" y="3860"/>
                    <a:pt x="2908" y="6601"/>
                    <a:pt x="3576" y="9366"/>
                  </a:cubicBezTo>
                  <a:cubicBezTo>
                    <a:pt x="3754" y="10105"/>
                    <a:pt x="3957" y="10868"/>
                    <a:pt x="3933" y="11631"/>
                  </a:cubicBezTo>
                  <a:cubicBezTo>
                    <a:pt x="3897" y="12691"/>
                    <a:pt x="3444" y="13680"/>
                    <a:pt x="3266" y="14717"/>
                  </a:cubicBezTo>
                  <a:cubicBezTo>
                    <a:pt x="3051" y="15969"/>
                    <a:pt x="3230" y="17256"/>
                    <a:pt x="3099" y="18519"/>
                  </a:cubicBezTo>
                  <a:cubicBezTo>
                    <a:pt x="2956" y="19783"/>
                    <a:pt x="2395" y="21141"/>
                    <a:pt x="1216" y="21630"/>
                  </a:cubicBezTo>
                  <a:cubicBezTo>
                    <a:pt x="763" y="21820"/>
                    <a:pt x="345" y="21880"/>
                    <a:pt x="0" y="22225"/>
                  </a:cubicBezTo>
                  <a:cubicBezTo>
                    <a:pt x="1418" y="25337"/>
                    <a:pt x="2098" y="28793"/>
                    <a:pt x="1955" y="32225"/>
                  </a:cubicBezTo>
                  <a:cubicBezTo>
                    <a:pt x="1919" y="33203"/>
                    <a:pt x="1812" y="34191"/>
                    <a:pt x="2002" y="35157"/>
                  </a:cubicBezTo>
                  <a:cubicBezTo>
                    <a:pt x="2205" y="36122"/>
                    <a:pt x="2765" y="37076"/>
                    <a:pt x="3682" y="37433"/>
                  </a:cubicBezTo>
                  <a:cubicBezTo>
                    <a:pt x="5303" y="36731"/>
                    <a:pt x="6900" y="35968"/>
                    <a:pt x="8486" y="35169"/>
                  </a:cubicBezTo>
                  <a:cubicBezTo>
                    <a:pt x="9379" y="34716"/>
                    <a:pt x="10381" y="34085"/>
                    <a:pt x="10464" y="33084"/>
                  </a:cubicBezTo>
                  <a:cubicBezTo>
                    <a:pt x="10512" y="32559"/>
                    <a:pt x="10298" y="32022"/>
                    <a:pt x="10381" y="31510"/>
                  </a:cubicBezTo>
                  <a:cubicBezTo>
                    <a:pt x="10441" y="31117"/>
                    <a:pt x="10667" y="30771"/>
                    <a:pt x="10893" y="30449"/>
                  </a:cubicBezTo>
                  <a:cubicBezTo>
                    <a:pt x="14123" y="25586"/>
                    <a:pt x="17508" y="20032"/>
                    <a:pt x="17245" y="14205"/>
                  </a:cubicBezTo>
                  <a:cubicBezTo>
                    <a:pt x="17186" y="12942"/>
                    <a:pt x="17329" y="11666"/>
                    <a:pt x="17687" y="10450"/>
                  </a:cubicBezTo>
                  <a:cubicBezTo>
                    <a:pt x="17830" y="9938"/>
                    <a:pt x="18021" y="9425"/>
                    <a:pt x="18080" y="8889"/>
                  </a:cubicBezTo>
                  <a:cubicBezTo>
                    <a:pt x="18235" y="7435"/>
                    <a:pt x="17436" y="6064"/>
                    <a:pt x="16662" y="4813"/>
                  </a:cubicBezTo>
                  <a:cubicBezTo>
                    <a:pt x="16173" y="4027"/>
                    <a:pt x="15934" y="3228"/>
                    <a:pt x="15256" y="2596"/>
                  </a:cubicBezTo>
                  <a:cubicBezTo>
                    <a:pt x="13741" y="1190"/>
                    <a:pt x="11763" y="296"/>
                    <a:pt x="9702" y="57"/>
                  </a:cubicBezTo>
                  <a:cubicBezTo>
                    <a:pt x="9356" y="19"/>
                    <a:pt x="9009" y="1"/>
                    <a:pt x="8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80"/>
            <p:cNvSpPr/>
            <p:nvPr/>
          </p:nvSpPr>
          <p:spPr bwMode="auto">
            <a:xfrm>
              <a:off x="6754432" y="1620037"/>
              <a:ext cx="260891" cy="534261"/>
            </a:xfrm>
            <a:custGeom>
              <a:avLst/>
              <a:gdLst/>
              <a:ahLst/>
              <a:cxnLst/>
              <a:rect l="l" t="t" r="r" b="b"/>
              <a:pathLst>
                <a:path w="14696" h="30095" fill="norm" stroke="1" extrusionOk="0">
                  <a:moveTo>
                    <a:pt x="9022" y="0"/>
                  </a:moveTo>
                  <a:cubicBezTo>
                    <a:pt x="11347" y="2742"/>
                    <a:pt x="12407" y="5650"/>
                    <a:pt x="11597" y="9214"/>
                  </a:cubicBezTo>
                  <a:cubicBezTo>
                    <a:pt x="11252" y="10679"/>
                    <a:pt x="10036" y="11847"/>
                    <a:pt x="9798" y="13337"/>
                  </a:cubicBezTo>
                  <a:cubicBezTo>
                    <a:pt x="9607" y="14517"/>
                    <a:pt x="10143" y="15637"/>
                    <a:pt x="10417" y="16746"/>
                  </a:cubicBezTo>
                  <a:cubicBezTo>
                    <a:pt x="10775" y="18188"/>
                    <a:pt x="10370" y="18831"/>
                    <a:pt x="9523" y="19975"/>
                  </a:cubicBezTo>
                  <a:cubicBezTo>
                    <a:pt x="8879" y="20834"/>
                    <a:pt x="8260" y="21716"/>
                    <a:pt x="7795" y="22669"/>
                  </a:cubicBezTo>
                  <a:cubicBezTo>
                    <a:pt x="7331" y="23633"/>
                    <a:pt x="7034" y="24692"/>
                    <a:pt x="7091" y="25751"/>
                  </a:cubicBezTo>
                  <a:lnTo>
                    <a:pt x="7091" y="25751"/>
                  </a:lnTo>
                  <a:cubicBezTo>
                    <a:pt x="7005" y="24215"/>
                    <a:pt x="5553" y="22620"/>
                    <a:pt x="4434" y="21668"/>
                  </a:cubicBezTo>
                  <a:cubicBezTo>
                    <a:pt x="3445" y="20834"/>
                    <a:pt x="2146" y="20083"/>
                    <a:pt x="799" y="20083"/>
                  </a:cubicBezTo>
                  <a:cubicBezTo>
                    <a:pt x="537" y="20083"/>
                    <a:pt x="274" y="20107"/>
                    <a:pt x="1" y="20179"/>
                  </a:cubicBezTo>
                  <a:cubicBezTo>
                    <a:pt x="1002" y="20762"/>
                    <a:pt x="2110" y="21108"/>
                    <a:pt x="2944" y="21966"/>
                  </a:cubicBezTo>
                  <a:cubicBezTo>
                    <a:pt x="3767" y="22801"/>
                    <a:pt x="4244" y="23909"/>
                    <a:pt x="4697" y="24994"/>
                  </a:cubicBezTo>
                  <a:cubicBezTo>
                    <a:pt x="5412" y="26734"/>
                    <a:pt x="6305" y="28366"/>
                    <a:pt x="7020" y="30095"/>
                  </a:cubicBezTo>
                  <a:cubicBezTo>
                    <a:pt x="9488" y="25613"/>
                    <a:pt x="13087" y="21299"/>
                    <a:pt x="13588" y="16031"/>
                  </a:cubicBezTo>
                  <a:cubicBezTo>
                    <a:pt x="13754" y="14196"/>
                    <a:pt x="13504" y="12336"/>
                    <a:pt x="13874" y="10536"/>
                  </a:cubicBezTo>
                  <a:cubicBezTo>
                    <a:pt x="14100" y="9416"/>
                    <a:pt x="14696" y="8248"/>
                    <a:pt x="14672" y="7080"/>
                  </a:cubicBezTo>
                  <a:cubicBezTo>
                    <a:pt x="14589" y="6246"/>
                    <a:pt x="14243" y="5447"/>
                    <a:pt x="13826" y="4696"/>
                  </a:cubicBezTo>
                  <a:cubicBezTo>
                    <a:pt x="13265" y="3755"/>
                    <a:pt x="12539" y="2825"/>
                    <a:pt x="12002" y="2098"/>
                  </a:cubicBezTo>
                  <a:cubicBezTo>
                    <a:pt x="11252" y="1109"/>
                    <a:pt x="10238" y="227"/>
                    <a:pt x="9022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80"/>
            <p:cNvSpPr/>
            <p:nvPr/>
          </p:nvSpPr>
          <p:spPr bwMode="auto">
            <a:xfrm>
              <a:off x="6855142" y="1405906"/>
              <a:ext cx="259843" cy="74507"/>
            </a:xfrm>
            <a:custGeom>
              <a:avLst/>
              <a:gdLst/>
              <a:ahLst/>
              <a:cxnLst/>
              <a:rect l="l" t="t" r="r" b="b"/>
              <a:pathLst>
                <a:path w="14637" h="4197" fill="norm" stroke="1" extrusionOk="0">
                  <a:moveTo>
                    <a:pt x="13421" y="1"/>
                  </a:moveTo>
                  <a:cubicBezTo>
                    <a:pt x="13432" y="120"/>
                    <a:pt x="13456" y="239"/>
                    <a:pt x="13516" y="347"/>
                  </a:cubicBezTo>
                  <a:cubicBezTo>
                    <a:pt x="13612" y="538"/>
                    <a:pt x="13778" y="692"/>
                    <a:pt x="13909" y="872"/>
                  </a:cubicBezTo>
                  <a:cubicBezTo>
                    <a:pt x="13933" y="907"/>
                    <a:pt x="13969" y="954"/>
                    <a:pt x="13993" y="1002"/>
                  </a:cubicBezTo>
                  <a:cubicBezTo>
                    <a:pt x="13969" y="776"/>
                    <a:pt x="13898" y="668"/>
                    <a:pt x="13695" y="525"/>
                  </a:cubicBezTo>
                  <a:cubicBezTo>
                    <a:pt x="13540" y="406"/>
                    <a:pt x="13456" y="204"/>
                    <a:pt x="13421" y="1"/>
                  </a:cubicBezTo>
                  <a:close/>
                  <a:moveTo>
                    <a:pt x="3254" y="1301"/>
                  </a:moveTo>
                  <a:cubicBezTo>
                    <a:pt x="3195" y="1336"/>
                    <a:pt x="3147" y="1360"/>
                    <a:pt x="3087" y="1396"/>
                  </a:cubicBezTo>
                  <a:cubicBezTo>
                    <a:pt x="3147" y="1360"/>
                    <a:pt x="3206" y="1336"/>
                    <a:pt x="3254" y="1312"/>
                  </a:cubicBezTo>
                  <a:lnTo>
                    <a:pt x="3254" y="1301"/>
                  </a:lnTo>
                  <a:close/>
                  <a:moveTo>
                    <a:pt x="14041" y="1384"/>
                  </a:moveTo>
                  <a:cubicBezTo>
                    <a:pt x="14041" y="1420"/>
                    <a:pt x="14028" y="1444"/>
                    <a:pt x="14004" y="1479"/>
                  </a:cubicBezTo>
                  <a:cubicBezTo>
                    <a:pt x="14052" y="1479"/>
                    <a:pt x="14100" y="1491"/>
                    <a:pt x="14147" y="1503"/>
                  </a:cubicBezTo>
                  <a:cubicBezTo>
                    <a:pt x="14100" y="1467"/>
                    <a:pt x="14064" y="1431"/>
                    <a:pt x="14041" y="1384"/>
                  </a:cubicBezTo>
                  <a:close/>
                  <a:moveTo>
                    <a:pt x="14410" y="1550"/>
                  </a:moveTo>
                  <a:cubicBezTo>
                    <a:pt x="14481" y="1563"/>
                    <a:pt x="14565" y="1574"/>
                    <a:pt x="14637" y="1598"/>
                  </a:cubicBezTo>
                  <a:cubicBezTo>
                    <a:pt x="14576" y="1563"/>
                    <a:pt x="14494" y="1550"/>
                    <a:pt x="14422" y="1550"/>
                  </a:cubicBezTo>
                  <a:close/>
                  <a:moveTo>
                    <a:pt x="1074" y="2278"/>
                  </a:moveTo>
                  <a:lnTo>
                    <a:pt x="1074" y="2278"/>
                  </a:lnTo>
                  <a:cubicBezTo>
                    <a:pt x="894" y="2337"/>
                    <a:pt x="727" y="2385"/>
                    <a:pt x="561" y="2445"/>
                  </a:cubicBezTo>
                  <a:cubicBezTo>
                    <a:pt x="358" y="2516"/>
                    <a:pt x="215" y="2612"/>
                    <a:pt x="132" y="2731"/>
                  </a:cubicBezTo>
                  <a:cubicBezTo>
                    <a:pt x="441" y="2564"/>
                    <a:pt x="751" y="2421"/>
                    <a:pt x="1074" y="2278"/>
                  </a:cubicBezTo>
                  <a:close/>
                  <a:moveTo>
                    <a:pt x="36" y="2981"/>
                  </a:moveTo>
                  <a:cubicBezTo>
                    <a:pt x="1" y="3255"/>
                    <a:pt x="155" y="3589"/>
                    <a:pt x="454" y="3910"/>
                  </a:cubicBezTo>
                  <a:cubicBezTo>
                    <a:pt x="537" y="4006"/>
                    <a:pt x="632" y="4101"/>
                    <a:pt x="727" y="4196"/>
                  </a:cubicBezTo>
                  <a:cubicBezTo>
                    <a:pt x="454" y="3815"/>
                    <a:pt x="227" y="3410"/>
                    <a:pt x="36" y="29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80"/>
            <p:cNvSpPr/>
            <p:nvPr/>
          </p:nvSpPr>
          <p:spPr bwMode="auto">
            <a:xfrm>
              <a:off x="6912908" y="1368253"/>
              <a:ext cx="92899" cy="60962"/>
            </a:xfrm>
            <a:custGeom>
              <a:avLst/>
              <a:gdLst/>
              <a:ahLst/>
              <a:cxnLst/>
              <a:rect l="l" t="t" r="r" b="b"/>
              <a:pathLst>
                <a:path w="5233" h="3434" fill="norm" stroke="1" extrusionOk="0">
                  <a:moveTo>
                    <a:pt x="5233" y="1"/>
                  </a:moveTo>
                  <a:lnTo>
                    <a:pt x="5233" y="1"/>
                  </a:lnTo>
                  <a:cubicBezTo>
                    <a:pt x="4279" y="513"/>
                    <a:pt x="3385" y="1121"/>
                    <a:pt x="2515" y="1741"/>
                  </a:cubicBezTo>
                  <a:cubicBezTo>
                    <a:pt x="1693" y="2313"/>
                    <a:pt x="871" y="2909"/>
                    <a:pt x="0" y="3422"/>
                  </a:cubicBezTo>
                  <a:lnTo>
                    <a:pt x="0" y="3433"/>
                  </a:lnTo>
                  <a:cubicBezTo>
                    <a:pt x="1716" y="2516"/>
                    <a:pt x="3421" y="1049"/>
                    <a:pt x="5233" y="1"/>
                  </a:cubicBezTo>
                  <a:close/>
                </a:path>
              </a:pathLst>
            </a:custGeom>
            <a:solidFill>
              <a:srgbClr val="B9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80"/>
            <p:cNvSpPr/>
            <p:nvPr/>
          </p:nvSpPr>
          <p:spPr bwMode="auto">
            <a:xfrm>
              <a:off x="6853983" y="1347092"/>
              <a:ext cx="262169" cy="143689"/>
            </a:xfrm>
            <a:custGeom>
              <a:avLst/>
              <a:gdLst/>
              <a:ahLst/>
              <a:cxnLst/>
              <a:rect l="l" t="t" r="r" b="b"/>
              <a:pathLst>
                <a:path w="14768" h="8094" fill="norm" stroke="1" extrusionOk="0">
                  <a:moveTo>
                    <a:pt x="12538" y="1"/>
                  </a:moveTo>
                  <a:cubicBezTo>
                    <a:pt x="11430" y="1"/>
                    <a:pt x="10298" y="347"/>
                    <a:pt x="9285" y="787"/>
                  </a:cubicBezTo>
                  <a:cubicBezTo>
                    <a:pt x="8999" y="906"/>
                    <a:pt x="8724" y="1050"/>
                    <a:pt x="8451" y="1193"/>
                  </a:cubicBezTo>
                  <a:cubicBezTo>
                    <a:pt x="6639" y="2241"/>
                    <a:pt x="4934" y="3708"/>
                    <a:pt x="3218" y="4625"/>
                  </a:cubicBezTo>
                  <a:cubicBezTo>
                    <a:pt x="3170" y="4649"/>
                    <a:pt x="3111" y="4673"/>
                    <a:pt x="3051" y="4709"/>
                  </a:cubicBezTo>
                  <a:cubicBezTo>
                    <a:pt x="2825" y="4840"/>
                    <a:pt x="2587" y="4971"/>
                    <a:pt x="2349" y="5090"/>
                  </a:cubicBezTo>
                  <a:cubicBezTo>
                    <a:pt x="1919" y="5305"/>
                    <a:pt x="1478" y="5448"/>
                    <a:pt x="1038" y="5591"/>
                  </a:cubicBezTo>
                  <a:cubicBezTo>
                    <a:pt x="715" y="5734"/>
                    <a:pt x="405" y="5877"/>
                    <a:pt x="96" y="6044"/>
                  </a:cubicBezTo>
                  <a:cubicBezTo>
                    <a:pt x="60" y="6091"/>
                    <a:pt x="24" y="6151"/>
                    <a:pt x="13" y="6211"/>
                  </a:cubicBezTo>
                  <a:cubicBezTo>
                    <a:pt x="0" y="6246"/>
                    <a:pt x="0" y="6270"/>
                    <a:pt x="0" y="6294"/>
                  </a:cubicBezTo>
                  <a:cubicBezTo>
                    <a:pt x="191" y="6723"/>
                    <a:pt x="418" y="7128"/>
                    <a:pt x="691" y="7509"/>
                  </a:cubicBezTo>
                  <a:cubicBezTo>
                    <a:pt x="811" y="7628"/>
                    <a:pt x="918" y="7760"/>
                    <a:pt x="1014" y="7903"/>
                  </a:cubicBezTo>
                  <a:cubicBezTo>
                    <a:pt x="1038" y="7938"/>
                    <a:pt x="1061" y="7962"/>
                    <a:pt x="1073" y="7998"/>
                  </a:cubicBezTo>
                  <a:cubicBezTo>
                    <a:pt x="1383" y="7700"/>
                    <a:pt x="1681" y="7379"/>
                    <a:pt x="1967" y="7045"/>
                  </a:cubicBezTo>
                  <a:cubicBezTo>
                    <a:pt x="2182" y="6783"/>
                    <a:pt x="2408" y="6484"/>
                    <a:pt x="2718" y="6317"/>
                  </a:cubicBezTo>
                  <a:cubicBezTo>
                    <a:pt x="3051" y="6139"/>
                    <a:pt x="3433" y="6115"/>
                    <a:pt x="3814" y="6103"/>
                  </a:cubicBezTo>
                  <a:cubicBezTo>
                    <a:pt x="4208" y="6079"/>
                    <a:pt x="4601" y="6068"/>
                    <a:pt x="4994" y="6068"/>
                  </a:cubicBezTo>
                  <a:cubicBezTo>
                    <a:pt x="5483" y="6068"/>
                    <a:pt x="5959" y="6091"/>
                    <a:pt x="6436" y="6187"/>
                  </a:cubicBezTo>
                  <a:cubicBezTo>
                    <a:pt x="7545" y="5626"/>
                    <a:pt x="8689" y="5173"/>
                    <a:pt x="9869" y="4816"/>
                  </a:cubicBezTo>
                  <a:lnTo>
                    <a:pt x="9869" y="4816"/>
                  </a:lnTo>
                  <a:cubicBezTo>
                    <a:pt x="9106" y="5269"/>
                    <a:pt x="8332" y="5710"/>
                    <a:pt x="7569" y="6151"/>
                  </a:cubicBezTo>
                  <a:cubicBezTo>
                    <a:pt x="7461" y="6211"/>
                    <a:pt x="7318" y="6282"/>
                    <a:pt x="7140" y="6365"/>
                  </a:cubicBezTo>
                  <a:cubicBezTo>
                    <a:pt x="7366" y="6449"/>
                    <a:pt x="7593" y="6544"/>
                    <a:pt x="7807" y="6651"/>
                  </a:cubicBezTo>
                  <a:cubicBezTo>
                    <a:pt x="8594" y="6365"/>
                    <a:pt x="9380" y="6103"/>
                    <a:pt x="10202" y="5901"/>
                  </a:cubicBezTo>
                  <a:cubicBezTo>
                    <a:pt x="11001" y="5721"/>
                    <a:pt x="11812" y="5567"/>
                    <a:pt x="12622" y="5459"/>
                  </a:cubicBezTo>
                  <a:cubicBezTo>
                    <a:pt x="12670" y="5459"/>
                    <a:pt x="12717" y="5448"/>
                    <a:pt x="12753" y="5435"/>
                  </a:cubicBezTo>
                  <a:cubicBezTo>
                    <a:pt x="12860" y="5305"/>
                    <a:pt x="13051" y="5257"/>
                    <a:pt x="13218" y="5221"/>
                  </a:cubicBezTo>
                  <a:cubicBezTo>
                    <a:pt x="13730" y="5126"/>
                    <a:pt x="14243" y="5054"/>
                    <a:pt x="14767" y="5019"/>
                  </a:cubicBezTo>
                  <a:cubicBezTo>
                    <a:pt x="14755" y="5006"/>
                    <a:pt x="14731" y="4983"/>
                    <a:pt x="14696" y="4959"/>
                  </a:cubicBezTo>
                  <a:cubicBezTo>
                    <a:pt x="14672" y="4935"/>
                    <a:pt x="14636" y="4923"/>
                    <a:pt x="14601" y="4911"/>
                  </a:cubicBezTo>
                  <a:cubicBezTo>
                    <a:pt x="14529" y="4887"/>
                    <a:pt x="14445" y="4876"/>
                    <a:pt x="14374" y="4863"/>
                  </a:cubicBezTo>
                  <a:cubicBezTo>
                    <a:pt x="14291" y="4863"/>
                    <a:pt x="14207" y="4863"/>
                    <a:pt x="14135" y="4828"/>
                  </a:cubicBezTo>
                  <a:cubicBezTo>
                    <a:pt x="14124" y="4828"/>
                    <a:pt x="14111" y="4816"/>
                    <a:pt x="14111" y="4816"/>
                  </a:cubicBezTo>
                  <a:cubicBezTo>
                    <a:pt x="14064" y="4804"/>
                    <a:pt x="14016" y="4792"/>
                    <a:pt x="13968" y="4792"/>
                  </a:cubicBezTo>
                  <a:cubicBezTo>
                    <a:pt x="13992" y="4757"/>
                    <a:pt x="14005" y="4733"/>
                    <a:pt x="14005" y="4697"/>
                  </a:cubicBezTo>
                  <a:cubicBezTo>
                    <a:pt x="13968" y="4614"/>
                    <a:pt x="13957" y="4506"/>
                    <a:pt x="13957" y="4399"/>
                  </a:cubicBezTo>
                  <a:lnTo>
                    <a:pt x="13957" y="4315"/>
                  </a:lnTo>
                  <a:cubicBezTo>
                    <a:pt x="13933" y="4267"/>
                    <a:pt x="13897" y="4220"/>
                    <a:pt x="13873" y="4185"/>
                  </a:cubicBezTo>
                  <a:cubicBezTo>
                    <a:pt x="13742" y="4005"/>
                    <a:pt x="13576" y="3851"/>
                    <a:pt x="13480" y="3660"/>
                  </a:cubicBezTo>
                  <a:cubicBezTo>
                    <a:pt x="13420" y="3552"/>
                    <a:pt x="13396" y="3433"/>
                    <a:pt x="13385" y="3314"/>
                  </a:cubicBezTo>
                  <a:cubicBezTo>
                    <a:pt x="13361" y="3255"/>
                    <a:pt x="13349" y="3195"/>
                    <a:pt x="13337" y="3123"/>
                  </a:cubicBezTo>
                  <a:cubicBezTo>
                    <a:pt x="13266" y="2635"/>
                    <a:pt x="13218" y="2135"/>
                    <a:pt x="13194" y="1645"/>
                  </a:cubicBezTo>
                  <a:cubicBezTo>
                    <a:pt x="13182" y="1336"/>
                    <a:pt x="13218" y="1026"/>
                    <a:pt x="13206" y="728"/>
                  </a:cubicBezTo>
                  <a:cubicBezTo>
                    <a:pt x="13206" y="668"/>
                    <a:pt x="13206" y="620"/>
                    <a:pt x="13194" y="561"/>
                  </a:cubicBezTo>
                  <a:cubicBezTo>
                    <a:pt x="13194" y="490"/>
                    <a:pt x="13182" y="418"/>
                    <a:pt x="13158" y="347"/>
                  </a:cubicBezTo>
                  <a:cubicBezTo>
                    <a:pt x="13147" y="263"/>
                    <a:pt x="13123" y="168"/>
                    <a:pt x="13051" y="108"/>
                  </a:cubicBezTo>
                  <a:cubicBezTo>
                    <a:pt x="12956" y="13"/>
                    <a:pt x="12813" y="1"/>
                    <a:pt x="12681" y="1"/>
                  </a:cubicBezTo>
                  <a:close/>
                  <a:moveTo>
                    <a:pt x="4232" y="7485"/>
                  </a:moveTo>
                  <a:lnTo>
                    <a:pt x="4232" y="7485"/>
                  </a:lnTo>
                  <a:cubicBezTo>
                    <a:pt x="3922" y="7533"/>
                    <a:pt x="3612" y="7605"/>
                    <a:pt x="3313" y="7700"/>
                  </a:cubicBezTo>
                  <a:cubicBezTo>
                    <a:pt x="3183" y="7736"/>
                    <a:pt x="3040" y="7832"/>
                    <a:pt x="3064" y="7962"/>
                  </a:cubicBezTo>
                  <a:cubicBezTo>
                    <a:pt x="3087" y="8070"/>
                    <a:pt x="3218" y="8094"/>
                    <a:pt x="3337" y="8094"/>
                  </a:cubicBezTo>
                  <a:cubicBezTo>
                    <a:pt x="3660" y="7879"/>
                    <a:pt x="3957" y="7665"/>
                    <a:pt x="4232" y="74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80"/>
            <p:cNvSpPr/>
            <p:nvPr/>
          </p:nvSpPr>
          <p:spPr bwMode="auto">
            <a:xfrm>
              <a:off x="6838419" y="2218172"/>
              <a:ext cx="18640" cy="10190"/>
            </a:xfrm>
            <a:custGeom>
              <a:avLst/>
              <a:gdLst/>
              <a:ahLst/>
              <a:cxnLst/>
              <a:rect l="l" t="t" r="r" b="b"/>
              <a:pathLst>
                <a:path w="1050" h="574" fill="norm" stroke="1" extrusionOk="0">
                  <a:moveTo>
                    <a:pt x="1050" y="1"/>
                  </a:moveTo>
                  <a:cubicBezTo>
                    <a:pt x="811" y="144"/>
                    <a:pt x="573" y="275"/>
                    <a:pt x="347" y="394"/>
                  </a:cubicBezTo>
                  <a:cubicBezTo>
                    <a:pt x="228" y="454"/>
                    <a:pt x="109" y="513"/>
                    <a:pt x="1" y="573"/>
                  </a:cubicBezTo>
                  <a:cubicBezTo>
                    <a:pt x="395" y="478"/>
                    <a:pt x="752" y="275"/>
                    <a:pt x="1050" y="1"/>
                  </a:cubicBez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80"/>
            <p:cNvSpPr/>
            <p:nvPr/>
          </p:nvSpPr>
          <p:spPr bwMode="auto">
            <a:xfrm>
              <a:off x="6727554" y="1984798"/>
              <a:ext cx="148127" cy="271489"/>
            </a:xfrm>
            <a:custGeom>
              <a:avLst/>
              <a:gdLst/>
              <a:ahLst/>
              <a:cxnLst/>
              <a:rect l="l" t="t" r="r" b="b"/>
              <a:pathLst>
                <a:path w="8344" h="15293" fill="norm" stroke="1" extrusionOk="0">
                  <a:moveTo>
                    <a:pt x="1097" y="1"/>
                  </a:moveTo>
                  <a:cubicBezTo>
                    <a:pt x="323" y="1"/>
                    <a:pt x="48" y="525"/>
                    <a:pt x="1026" y="1086"/>
                  </a:cubicBezTo>
                  <a:cubicBezTo>
                    <a:pt x="2611" y="2027"/>
                    <a:pt x="3695" y="3791"/>
                    <a:pt x="3803" y="5638"/>
                  </a:cubicBezTo>
                  <a:cubicBezTo>
                    <a:pt x="2850" y="4256"/>
                    <a:pt x="1884" y="2861"/>
                    <a:pt x="609" y="1777"/>
                  </a:cubicBezTo>
                  <a:lnTo>
                    <a:pt x="609" y="1777"/>
                  </a:lnTo>
                  <a:cubicBezTo>
                    <a:pt x="1431" y="5114"/>
                    <a:pt x="2254" y="8439"/>
                    <a:pt x="3076" y="11764"/>
                  </a:cubicBezTo>
                  <a:cubicBezTo>
                    <a:pt x="1669" y="9548"/>
                    <a:pt x="1669" y="6603"/>
                    <a:pt x="1" y="4577"/>
                  </a:cubicBezTo>
                  <a:lnTo>
                    <a:pt x="1" y="4577"/>
                  </a:lnTo>
                  <a:cubicBezTo>
                    <a:pt x="871" y="7140"/>
                    <a:pt x="1193" y="9905"/>
                    <a:pt x="943" y="12599"/>
                  </a:cubicBezTo>
                  <a:cubicBezTo>
                    <a:pt x="859" y="13504"/>
                    <a:pt x="800" y="14601"/>
                    <a:pt x="1550" y="15089"/>
                  </a:cubicBezTo>
                  <a:cubicBezTo>
                    <a:pt x="1777" y="15232"/>
                    <a:pt x="2015" y="15292"/>
                    <a:pt x="2265" y="15292"/>
                  </a:cubicBezTo>
                  <a:cubicBezTo>
                    <a:pt x="2837" y="15292"/>
                    <a:pt x="3457" y="14982"/>
                    <a:pt x="3981" y="14672"/>
                  </a:cubicBezTo>
                  <a:cubicBezTo>
                    <a:pt x="4530" y="14350"/>
                    <a:pt x="5138" y="13934"/>
                    <a:pt x="5245" y="13301"/>
                  </a:cubicBezTo>
                  <a:cubicBezTo>
                    <a:pt x="5292" y="13039"/>
                    <a:pt x="5233" y="12777"/>
                    <a:pt x="5186" y="12527"/>
                  </a:cubicBezTo>
                  <a:lnTo>
                    <a:pt x="4577" y="9381"/>
                  </a:lnTo>
                  <a:lnTo>
                    <a:pt x="4577" y="9381"/>
                  </a:lnTo>
                  <a:cubicBezTo>
                    <a:pt x="5186" y="10787"/>
                    <a:pt x="5686" y="12253"/>
                    <a:pt x="6068" y="13743"/>
                  </a:cubicBezTo>
                  <a:cubicBezTo>
                    <a:pt x="6127" y="13730"/>
                    <a:pt x="6187" y="13730"/>
                    <a:pt x="6246" y="13719"/>
                  </a:cubicBezTo>
                  <a:cubicBezTo>
                    <a:pt x="6354" y="13659"/>
                    <a:pt x="6473" y="13600"/>
                    <a:pt x="6592" y="13540"/>
                  </a:cubicBezTo>
                  <a:cubicBezTo>
                    <a:pt x="6818" y="13421"/>
                    <a:pt x="7056" y="13290"/>
                    <a:pt x="7295" y="13147"/>
                  </a:cubicBezTo>
                  <a:cubicBezTo>
                    <a:pt x="7700" y="12766"/>
                    <a:pt x="7998" y="12229"/>
                    <a:pt x="8118" y="11681"/>
                  </a:cubicBezTo>
                  <a:cubicBezTo>
                    <a:pt x="8343" y="10679"/>
                    <a:pt x="8081" y="9619"/>
                    <a:pt x="7676" y="8677"/>
                  </a:cubicBezTo>
                  <a:cubicBezTo>
                    <a:pt x="7176" y="7533"/>
                    <a:pt x="6449" y="6497"/>
                    <a:pt x="5877" y="5388"/>
                  </a:cubicBezTo>
                  <a:cubicBezTo>
                    <a:pt x="5257" y="4172"/>
                    <a:pt x="4840" y="2850"/>
                    <a:pt x="4029" y="1753"/>
                  </a:cubicBezTo>
                  <a:cubicBezTo>
                    <a:pt x="3433" y="930"/>
                    <a:pt x="2564" y="275"/>
                    <a:pt x="1550" y="61"/>
                  </a:cubicBezTo>
                  <a:cubicBezTo>
                    <a:pt x="1383" y="24"/>
                    <a:pt x="1240" y="1"/>
                    <a:pt x="109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80"/>
            <p:cNvSpPr/>
            <p:nvPr/>
          </p:nvSpPr>
          <p:spPr bwMode="auto">
            <a:xfrm>
              <a:off x="6790398" y="1867152"/>
              <a:ext cx="101260" cy="89952"/>
            </a:xfrm>
            <a:custGeom>
              <a:avLst/>
              <a:gdLst/>
              <a:ahLst/>
              <a:cxnLst/>
              <a:rect l="l" t="t" r="r" b="b"/>
              <a:pathLst>
                <a:path w="5704" h="5067" fill="norm" stroke="1" extrusionOk="0">
                  <a:moveTo>
                    <a:pt x="1943" y="1"/>
                  </a:moveTo>
                  <a:cubicBezTo>
                    <a:pt x="1550" y="13"/>
                    <a:pt x="1" y="144"/>
                    <a:pt x="155" y="764"/>
                  </a:cubicBezTo>
                  <a:cubicBezTo>
                    <a:pt x="251" y="1181"/>
                    <a:pt x="1812" y="1598"/>
                    <a:pt x="2170" y="1813"/>
                  </a:cubicBezTo>
                  <a:cubicBezTo>
                    <a:pt x="2574" y="2050"/>
                    <a:pt x="5704" y="4504"/>
                    <a:pt x="5284" y="5062"/>
                  </a:cubicBezTo>
                  <a:lnTo>
                    <a:pt x="5284" y="5062"/>
                  </a:lnTo>
                  <a:cubicBezTo>
                    <a:pt x="5625" y="4621"/>
                    <a:pt x="5482" y="3968"/>
                    <a:pt x="5221" y="3470"/>
                  </a:cubicBezTo>
                  <a:cubicBezTo>
                    <a:pt x="4959" y="2969"/>
                    <a:pt x="4601" y="2492"/>
                    <a:pt x="4578" y="1932"/>
                  </a:cubicBezTo>
                  <a:lnTo>
                    <a:pt x="4578" y="1932"/>
                  </a:lnTo>
                  <a:cubicBezTo>
                    <a:pt x="4649" y="1992"/>
                    <a:pt x="4732" y="2027"/>
                    <a:pt x="4816" y="2027"/>
                  </a:cubicBezTo>
                  <a:cubicBezTo>
                    <a:pt x="4983" y="2027"/>
                    <a:pt x="5150" y="1932"/>
                    <a:pt x="5221" y="1789"/>
                  </a:cubicBezTo>
                  <a:cubicBezTo>
                    <a:pt x="5340" y="1563"/>
                    <a:pt x="5269" y="1277"/>
                    <a:pt x="5113" y="1074"/>
                  </a:cubicBezTo>
                  <a:cubicBezTo>
                    <a:pt x="4947" y="871"/>
                    <a:pt x="4721" y="752"/>
                    <a:pt x="4494" y="633"/>
                  </a:cubicBezTo>
                  <a:cubicBezTo>
                    <a:pt x="3719" y="263"/>
                    <a:pt x="2873" y="1"/>
                    <a:pt x="2015" y="1"/>
                  </a:cubicBezTo>
                  <a:close/>
                  <a:moveTo>
                    <a:pt x="5284" y="5062"/>
                  </a:moveTo>
                  <a:lnTo>
                    <a:pt x="5284" y="5062"/>
                  </a:lnTo>
                  <a:cubicBezTo>
                    <a:pt x="5283" y="5064"/>
                    <a:pt x="5281" y="5065"/>
                    <a:pt x="5280" y="5067"/>
                  </a:cubicBezTo>
                  <a:cubicBezTo>
                    <a:pt x="5281" y="5065"/>
                    <a:pt x="5283" y="5064"/>
                    <a:pt x="5284" y="506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80"/>
            <p:cNvSpPr/>
            <p:nvPr/>
          </p:nvSpPr>
          <p:spPr bwMode="auto">
            <a:xfrm>
              <a:off x="6807102" y="1753128"/>
              <a:ext cx="107722" cy="63696"/>
            </a:xfrm>
            <a:custGeom>
              <a:avLst/>
              <a:gdLst/>
              <a:ahLst/>
              <a:cxnLst/>
              <a:rect l="l" t="t" r="r" b="b"/>
              <a:pathLst>
                <a:path w="6068" h="3588" fill="norm" stroke="1" extrusionOk="0">
                  <a:moveTo>
                    <a:pt x="1884" y="0"/>
                  </a:moveTo>
                  <a:cubicBezTo>
                    <a:pt x="1253" y="0"/>
                    <a:pt x="562" y="83"/>
                    <a:pt x="1" y="358"/>
                  </a:cubicBezTo>
                  <a:cubicBezTo>
                    <a:pt x="382" y="763"/>
                    <a:pt x="1360" y="727"/>
                    <a:pt x="1908" y="906"/>
                  </a:cubicBezTo>
                  <a:cubicBezTo>
                    <a:pt x="2671" y="1145"/>
                    <a:pt x="3410" y="1490"/>
                    <a:pt x="4077" y="1919"/>
                  </a:cubicBezTo>
                  <a:cubicBezTo>
                    <a:pt x="4792" y="2396"/>
                    <a:pt x="5448" y="2980"/>
                    <a:pt x="6068" y="3587"/>
                  </a:cubicBezTo>
                  <a:cubicBezTo>
                    <a:pt x="5877" y="2872"/>
                    <a:pt x="5448" y="2217"/>
                    <a:pt x="4876" y="1741"/>
                  </a:cubicBezTo>
                  <a:cubicBezTo>
                    <a:pt x="4625" y="1537"/>
                    <a:pt x="4352" y="1359"/>
                    <a:pt x="4149" y="1097"/>
                  </a:cubicBezTo>
                  <a:cubicBezTo>
                    <a:pt x="4029" y="942"/>
                    <a:pt x="3946" y="775"/>
                    <a:pt x="3827" y="620"/>
                  </a:cubicBezTo>
                  <a:cubicBezTo>
                    <a:pt x="3481" y="179"/>
                    <a:pt x="2874" y="48"/>
                    <a:pt x="2313" y="12"/>
                  </a:cubicBezTo>
                  <a:cubicBezTo>
                    <a:pt x="2170" y="0"/>
                    <a:pt x="2027" y="0"/>
                    <a:pt x="188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80"/>
            <p:cNvSpPr/>
            <p:nvPr/>
          </p:nvSpPr>
          <p:spPr bwMode="auto">
            <a:xfrm>
              <a:off x="7461958" y="2075992"/>
              <a:ext cx="68773" cy="35576"/>
            </a:xfrm>
            <a:custGeom>
              <a:avLst/>
              <a:gdLst/>
              <a:ahLst/>
              <a:cxnLst/>
              <a:rect l="l" t="t" r="r" b="b"/>
              <a:pathLst>
                <a:path w="3874" h="2004" fill="norm" stroke="1" extrusionOk="0">
                  <a:moveTo>
                    <a:pt x="3862" y="1"/>
                  </a:moveTo>
                  <a:cubicBezTo>
                    <a:pt x="2646" y="787"/>
                    <a:pt x="1347" y="1466"/>
                    <a:pt x="1" y="2003"/>
                  </a:cubicBezTo>
                  <a:cubicBezTo>
                    <a:pt x="1359" y="1514"/>
                    <a:pt x="2658" y="870"/>
                    <a:pt x="3874" y="12"/>
                  </a:cubicBezTo>
                  <a:lnTo>
                    <a:pt x="3862" y="1"/>
                  </a:lnTo>
                  <a:close/>
                </a:path>
              </a:pathLst>
            </a:custGeom>
            <a:solidFill>
              <a:srgbClr val="B9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80"/>
            <p:cNvSpPr/>
            <p:nvPr/>
          </p:nvSpPr>
          <p:spPr bwMode="auto">
            <a:xfrm>
              <a:off x="7295439" y="1621528"/>
              <a:ext cx="260056" cy="510118"/>
            </a:xfrm>
            <a:custGeom>
              <a:avLst/>
              <a:gdLst/>
              <a:ahLst/>
              <a:cxnLst/>
              <a:rect l="l" t="t" r="r" b="b"/>
              <a:pathLst>
                <a:path w="14649" h="28735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405"/>
                    <a:pt x="275" y="811"/>
                    <a:pt x="406" y="1216"/>
                  </a:cubicBezTo>
                  <a:cubicBezTo>
                    <a:pt x="609" y="1836"/>
                    <a:pt x="811" y="2443"/>
                    <a:pt x="1002" y="3063"/>
                  </a:cubicBezTo>
                  <a:cubicBezTo>
                    <a:pt x="1097" y="3396"/>
                    <a:pt x="1205" y="3743"/>
                    <a:pt x="1288" y="4076"/>
                  </a:cubicBezTo>
                  <a:cubicBezTo>
                    <a:pt x="2039" y="6675"/>
                    <a:pt x="2611" y="9320"/>
                    <a:pt x="2659" y="12025"/>
                  </a:cubicBezTo>
                  <a:cubicBezTo>
                    <a:pt x="2682" y="13754"/>
                    <a:pt x="2492" y="15482"/>
                    <a:pt x="2241" y="17198"/>
                  </a:cubicBezTo>
                  <a:cubicBezTo>
                    <a:pt x="2110" y="19105"/>
                    <a:pt x="1883" y="21012"/>
                    <a:pt x="1634" y="22931"/>
                  </a:cubicBezTo>
                  <a:cubicBezTo>
                    <a:pt x="1645" y="22990"/>
                    <a:pt x="1658" y="23050"/>
                    <a:pt x="1681" y="23109"/>
                  </a:cubicBezTo>
                  <a:cubicBezTo>
                    <a:pt x="1812" y="23252"/>
                    <a:pt x="1931" y="23408"/>
                    <a:pt x="2039" y="23562"/>
                  </a:cubicBezTo>
                  <a:cubicBezTo>
                    <a:pt x="2921" y="24266"/>
                    <a:pt x="5173" y="24706"/>
                    <a:pt x="6174" y="24706"/>
                  </a:cubicBezTo>
                  <a:cubicBezTo>
                    <a:pt x="6258" y="24706"/>
                    <a:pt x="6341" y="24706"/>
                    <a:pt x="6412" y="24695"/>
                  </a:cubicBezTo>
                  <a:cubicBezTo>
                    <a:pt x="6949" y="24647"/>
                    <a:pt x="7485" y="24528"/>
                    <a:pt x="8022" y="24528"/>
                  </a:cubicBezTo>
                  <a:cubicBezTo>
                    <a:pt x="8200" y="24528"/>
                    <a:pt x="8367" y="24540"/>
                    <a:pt x="8546" y="24563"/>
                  </a:cubicBezTo>
                  <a:cubicBezTo>
                    <a:pt x="8642" y="24587"/>
                    <a:pt x="8748" y="24624"/>
                    <a:pt x="8785" y="24719"/>
                  </a:cubicBezTo>
                  <a:cubicBezTo>
                    <a:pt x="8808" y="24790"/>
                    <a:pt x="8761" y="24873"/>
                    <a:pt x="8701" y="24945"/>
                  </a:cubicBezTo>
                  <a:cubicBezTo>
                    <a:pt x="7557" y="26507"/>
                    <a:pt x="5292" y="26804"/>
                    <a:pt x="3922" y="28175"/>
                  </a:cubicBezTo>
                  <a:cubicBezTo>
                    <a:pt x="3850" y="28247"/>
                    <a:pt x="3779" y="28318"/>
                    <a:pt x="3767" y="28414"/>
                  </a:cubicBezTo>
                  <a:cubicBezTo>
                    <a:pt x="3743" y="28652"/>
                    <a:pt x="4029" y="28735"/>
                    <a:pt x="4280" y="28735"/>
                  </a:cubicBezTo>
                  <a:lnTo>
                    <a:pt x="4386" y="28735"/>
                  </a:lnTo>
                  <a:cubicBezTo>
                    <a:pt x="6115" y="28533"/>
                    <a:pt x="7784" y="28175"/>
                    <a:pt x="9381" y="27603"/>
                  </a:cubicBezTo>
                  <a:cubicBezTo>
                    <a:pt x="10727" y="27066"/>
                    <a:pt x="12026" y="26387"/>
                    <a:pt x="13242" y="25601"/>
                  </a:cubicBezTo>
                  <a:cubicBezTo>
                    <a:pt x="13325" y="25541"/>
                    <a:pt x="13397" y="25493"/>
                    <a:pt x="13468" y="25445"/>
                  </a:cubicBezTo>
                  <a:cubicBezTo>
                    <a:pt x="13647" y="25315"/>
                    <a:pt x="13826" y="25183"/>
                    <a:pt x="13992" y="25040"/>
                  </a:cubicBezTo>
                  <a:cubicBezTo>
                    <a:pt x="14243" y="24838"/>
                    <a:pt x="14505" y="24600"/>
                    <a:pt x="14577" y="24266"/>
                  </a:cubicBezTo>
                  <a:cubicBezTo>
                    <a:pt x="14648" y="23908"/>
                    <a:pt x="14458" y="23538"/>
                    <a:pt x="14267" y="23217"/>
                  </a:cubicBezTo>
                  <a:cubicBezTo>
                    <a:pt x="14172" y="23050"/>
                    <a:pt x="14053" y="22860"/>
                    <a:pt x="13862" y="22788"/>
                  </a:cubicBezTo>
                  <a:cubicBezTo>
                    <a:pt x="13814" y="22776"/>
                    <a:pt x="13754" y="22764"/>
                    <a:pt x="13695" y="22764"/>
                  </a:cubicBezTo>
                  <a:cubicBezTo>
                    <a:pt x="13540" y="22764"/>
                    <a:pt x="13373" y="22836"/>
                    <a:pt x="13218" y="22895"/>
                  </a:cubicBezTo>
                  <a:cubicBezTo>
                    <a:pt x="12146" y="23336"/>
                    <a:pt x="10989" y="23562"/>
                    <a:pt x="9833" y="23562"/>
                  </a:cubicBezTo>
                  <a:cubicBezTo>
                    <a:pt x="9726" y="23562"/>
                    <a:pt x="9619" y="23562"/>
                    <a:pt x="9511" y="23551"/>
                  </a:cubicBezTo>
                  <a:lnTo>
                    <a:pt x="12086" y="22442"/>
                  </a:lnTo>
                  <a:cubicBezTo>
                    <a:pt x="12360" y="22323"/>
                    <a:pt x="12646" y="22204"/>
                    <a:pt x="12872" y="21989"/>
                  </a:cubicBezTo>
                  <a:cubicBezTo>
                    <a:pt x="13087" y="21787"/>
                    <a:pt x="13242" y="21477"/>
                    <a:pt x="13182" y="21179"/>
                  </a:cubicBezTo>
                  <a:lnTo>
                    <a:pt x="13182" y="21179"/>
                  </a:lnTo>
                  <a:cubicBezTo>
                    <a:pt x="11335" y="22132"/>
                    <a:pt x="9344" y="22812"/>
                    <a:pt x="7307" y="23181"/>
                  </a:cubicBezTo>
                  <a:cubicBezTo>
                    <a:pt x="7128" y="23205"/>
                    <a:pt x="6937" y="23241"/>
                    <a:pt x="6746" y="23241"/>
                  </a:cubicBezTo>
                  <a:cubicBezTo>
                    <a:pt x="6532" y="23241"/>
                    <a:pt x="6317" y="23193"/>
                    <a:pt x="6139" y="23086"/>
                  </a:cubicBezTo>
                  <a:cubicBezTo>
                    <a:pt x="8057" y="22347"/>
                    <a:pt x="9976" y="21620"/>
                    <a:pt x="11895" y="20881"/>
                  </a:cubicBezTo>
                  <a:cubicBezTo>
                    <a:pt x="12146" y="20786"/>
                    <a:pt x="12408" y="20678"/>
                    <a:pt x="12610" y="20500"/>
                  </a:cubicBezTo>
                  <a:cubicBezTo>
                    <a:pt x="13325" y="19844"/>
                    <a:pt x="12634" y="18866"/>
                    <a:pt x="12265" y="18223"/>
                  </a:cubicBezTo>
                  <a:cubicBezTo>
                    <a:pt x="12193" y="18080"/>
                    <a:pt x="12098" y="17937"/>
                    <a:pt x="11966" y="17842"/>
                  </a:cubicBezTo>
                  <a:cubicBezTo>
                    <a:pt x="11823" y="17722"/>
                    <a:pt x="11645" y="17687"/>
                    <a:pt x="11466" y="17687"/>
                  </a:cubicBezTo>
                  <a:cubicBezTo>
                    <a:pt x="11359" y="17687"/>
                    <a:pt x="11240" y="17698"/>
                    <a:pt x="11132" y="17722"/>
                  </a:cubicBezTo>
                  <a:cubicBezTo>
                    <a:pt x="10739" y="17889"/>
                    <a:pt x="10406" y="18271"/>
                    <a:pt x="10012" y="18271"/>
                  </a:cubicBezTo>
                  <a:cubicBezTo>
                    <a:pt x="9964" y="18271"/>
                    <a:pt x="9916" y="18259"/>
                    <a:pt x="9869" y="18247"/>
                  </a:cubicBezTo>
                  <a:cubicBezTo>
                    <a:pt x="9845" y="18247"/>
                    <a:pt x="9833" y="18235"/>
                    <a:pt x="9810" y="18235"/>
                  </a:cubicBezTo>
                  <a:cubicBezTo>
                    <a:pt x="9762" y="18235"/>
                    <a:pt x="9714" y="18223"/>
                    <a:pt x="9667" y="18211"/>
                  </a:cubicBezTo>
                  <a:cubicBezTo>
                    <a:pt x="9571" y="18164"/>
                    <a:pt x="9511" y="18092"/>
                    <a:pt x="9452" y="18021"/>
                  </a:cubicBezTo>
                  <a:cubicBezTo>
                    <a:pt x="8713" y="17163"/>
                    <a:pt x="8403" y="15911"/>
                    <a:pt x="8057" y="14850"/>
                  </a:cubicBezTo>
                  <a:cubicBezTo>
                    <a:pt x="7700" y="13754"/>
                    <a:pt x="7378" y="12645"/>
                    <a:pt x="6913" y="11596"/>
                  </a:cubicBezTo>
                  <a:cubicBezTo>
                    <a:pt x="6902" y="11572"/>
                    <a:pt x="6889" y="11549"/>
                    <a:pt x="6878" y="11513"/>
                  </a:cubicBezTo>
                  <a:cubicBezTo>
                    <a:pt x="6496" y="10703"/>
                    <a:pt x="6043" y="9952"/>
                    <a:pt x="5459" y="9273"/>
                  </a:cubicBezTo>
                  <a:cubicBezTo>
                    <a:pt x="5387" y="9201"/>
                    <a:pt x="5316" y="9130"/>
                    <a:pt x="5244" y="9070"/>
                  </a:cubicBezTo>
                  <a:cubicBezTo>
                    <a:pt x="4529" y="8402"/>
                    <a:pt x="3600" y="7890"/>
                    <a:pt x="3147" y="6984"/>
                  </a:cubicBezTo>
                  <a:cubicBezTo>
                    <a:pt x="3112" y="6900"/>
                    <a:pt x="3075" y="6805"/>
                    <a:pt x="3040" y="6710"/>
                  </a:cubicBezTo>
                  <a:cubicBezTo>
                    <a:pt x="2956" y="6484"/>
                    <a:pt x="2908" y="6222"/>
                    <a:pt x="2861" y="5959"/>
                  </a:cubicBezTo>
                  <a:cubicBezTo>
                    <a:pt x="2778" y="5626"/>
                    <a:pt x="2730" y="5292"/>
                    <a:pt x="2682" y="4946"/>
                  </a:cubicBezTo>
                  <a:cubicBezTo>
                    <a:pt x="2670" y="4898"/>
                    <a:pt x="2670" y="4851"/>
                    <a:pt x="2659" y="4815"/>
                  </a:cubicBezTo>
                  <a:cubicBezTo>
                    <a:pt x="2479" y="4088"/>
                    <a:pt x="2289" y="3361"/>
                    <a:pt x="2074" y="2646"/>
                  </a:cubicBezTo>
                  <a:cubicBezTo>
                    <a:pt x="1621" y="1704"/>
                    <a:pt x="919" y="870"/>
                    <a:pt x="180" y="59"/>
                  </a:cubicBezTo>
                  <a:cubicBezTo>
                    <a:pt x="120" y="36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80"/>
            <p:cNvSpPr/>
            <p:nvPr/>
          </p:nvSpPr>
          <p:spPr bwMode="auto">
            <a:xfrm>
              <a:off x="7079001" y="1435961"/>
              <a:ext cx="273158" cy="984287"/>
            </a:xfrm>
            <a:custGeom>
              <a:avLst/>
              <a:gdLst/>
              <a:ahLst/>
              <a:cxnLst/>
              <a:rect l="l" t="t" r="r" b="b"/>
              <a:pathLst>
                <a:path w="15387" h="55445" fill="norm" stroke="1" extrusionOk="0">
                  <a:moveTo>
                    <a:pt x="2515" y="0"/>
                  </a:moveTo>
                  <a:cubicBezTo>
                    <a:pt x="2408" y="0"/>
                    <a:pt x="2300" y="13"/>
                    <a:pt x="2193" y="13"/>
                  </a:cubicBezTo>
                  <a:cubicBezTo>
                    <a:pt x="2348" y="167"/>
                    <a:pt x="2181" y="191"/>
                    <a:pt x="2014" y="191"/>
                  </a:cubicBezTo>
                  <a:lnTo>
                    <a:pt x="1884" y="191"/>
                  </a:lnTo>
                  <a:cubicBezTo>
                    <a:pt x="1669" y="191"/>
                    <a:pt x="1454" y="227"/>
                    <a:pt x="1251" y="251"/>
                  </a:cubicBezTo>
                  <a:cubicBezTo>
                    <a:pt x="894" y="299"/>
                    <a:pt x="536" y="382"/>
                    <a:pt x="179" y="429"/>
                  </a:cubicBezTo>
                  <a:lnTo>
                    <a:pt x="179" y="442"/>
                  </a:lnTo>
                  <a:cubicBezTo>
                    <a:pt x="0" y="680"/>
                    <a:pt x="143" y="1002"/>
                    <a:pt x="310" y="1240"/>
                  </a:cubicBezTo>
                  <a:cubicBezTo>
                    <a:pt x="1085" y="2313"/>
                    <a:pt x="2313" y="2921"/>
                    <a:pt x="3361" y="3719"/>
                  </a:cubicBezTo>
                  <a:cubicBezTo>
                    <a:pt x="4958" y="4958"/>
                    <a:pt x="6066" y="6675"/>
                    <a:pt x="6925" y="8486"/>
                  </a:cubicBezTo>
                  <a:cubicBezTo>
                    <a:pt x="7795" y="10334"/>
                    <a:pt x="8868" y="12229"/>
                    <a:pt x="9380" y="14207"/>
                  </a:cubicBezTo>
                  <a:cubicBezTo>
                    <a:pt x="11227" y="21370"/>
                    <a:pt x="7962" y="29427"/>
                    <a:pt x="3826" y="35207"/>
                  </a:cubicBezTo>
                  <a:cubicBezTo>
                    <a:pt x="3921" y="35243"/>
                    <a:pt x="4016" y="35267"/>
                    <a:pt x="4124" y="35267"/>
                  </a:cubicBezTo>
                  <a:cubicBezTo>
                    <a:pt x="4517" y="35267"/>
                    <a:pt x="4911" y="34957"/>
                    <a:pt x="5221" y="34659"/>
                  </a:cubicBezTo>
                  <a:cubicBezTo>
                    <a:pt x="7938" y="32002"/>
                    <a:pt x="9988" y="28664"/>
                    <a:pt x="11132" y="25041"/>
                  </a:cubicBezTo>
                  <a:cubicBezTo>
                    <a:pt x="11633" y="25267"/>
                    <a:pt x="11668" y="25947"/>
                    <a:pt x="11620" y="26483"/>
                  </a:cubicBezTo>
                  <a:cubicBezTo>
                    <a:pt x="11215" y="31024"/>
                    <a:pt x="10095" y="35267"/>
                    <a:pt x="8784" y="39605"/>
                  </a:cubicBezTo>
                  <a:cubicBezTo>
                    <a:pt x="7902" y="42501"/>
                    <a:pt x="8402" y="45957"/>
                    <a:pt x="5232" y="47591"/>
                  </a:cubicBezTo>
                  <a:cubicBezTo>
                    <a:pt x="4469" y="47972"/>
                    <a:pt x="3659" y="48282"/>
                    <a:pt x="3015" y="48842"/>
                  </a:cubicBezTo>
                  <a:cubicBezTo>
                    <a:pt x="3087" y="48866"/>
                    <a:pt x="3158" y="48866"/>
                    <a:pt x="3242" y="48866"/>
                  </a:cubicBezTo>
                  <a:cubicBezTo>
                    <a:pt x="3338" y="48866"/>
                    <a:pt x="3433" y="48854"/>
                    <a:pt x="3528" y="48842"/>
                  </a:cubicBezTo>
                  <a:cubicBezTo>
                    <a:pt x="4708" y="48699"/>
                    <a:pt x="5840" y="48306"/>
                    <a:pt x="7032" y="48198"/>
                  </a:cubicBezTo>
                  <a:cubicBezTo>
                    <a:pt x="7199" y="48187"/>
                    <a:pt x="7366" y="48187"/>
                    <a:pt x="7533" y="48187"/>
                  </a:cubicBezTo>
                  <a:cubicBezTo>
                    <a:pt x="8319" y="48187"/>
                    <a:pt x="9141" y="48354"/>
                    <a:pt x="9797" y="48806"/>
                  </a:cubicBezTo>
                  <a:cubicBezTo>
                    <a:pt x="10786" y="49522"/>
                    <a:pt x="10751" y="50772"/>
                    <a:pt x="10798" y="51905"/>
                  </a:cubicBezTo>
                  <a:cubicBezTo>
                    <a:pt x="10346" y="52453"/>
                    <a:pt x="9821" y="52846"/>
                    <a:pt x="9141" y="53073"/>
                  </a:cubicBezTo>
                  <a:cubicBezTo>
                    <a:pt x="9440" y="53383"/>
                    <a:pt x="9869" y="53561"/>
                    <a:pt x="10298" y="53561"/>
                  </a:cubicBezTo>
                  <a:lnTo>
                    <a:pt x="10369" y="53561"/>
                  </a:lnTo>
                  <a:cubicBezTo>
                    <a:pt x="8879" y="54074"/>
                    <a:pt x="7390" y="54599"/>
                    <a:pt x="5900" y="55123"/>
                  </a:cubicBezTo>
                  <a:cubicBezTo>
                    <a:pt x="6686" y="55301"/>
                    <a:pt x="7485" y="55409"/>
                    <a:pt x="8283" y="55444"/>
                  </a:cubicBezTo>
                  <a:cubicBezTo>
                    <a:pt x="10214" y="54789"/>
                    <a:pt x="12169" y="54300"/>
                    <a:pt x="14218" y="53764"/>
                  </a:cubicBezTo>
                  <a:cubicBezTo>
                    <a:pt x="14266" y="53931"/>
                    <a:pt x="14302" y="54098"/>
                    <a:pt x="14338" y="54265"/>
                  </a:cubicBezTo>
                  <a:cubicBezTo>
                    <a:pt x="14695" y="54098"/>
                    <a:pt x="15041" y="53919"/>
                    <a:pt x="15386" y="53717"/>
                  </a:cubicBezTo>
                  <a:cubicBezTo>
                    <a:pt x="14755" y="53693"/>
                    <a:pt x="14231" y="53085"/>
                    <a:pt x="14207" y="52465"/>
                  </a:cubicBezTo>
                  <a:cubicBezTo>
                    <a:pt x="14147" y="52430"/>
                    <a:pt x="14075" y="52393"/>
                    <a:pt x="14004" y="52346"/>
                  </a:cubicBezTo>
                  <a:cubicBezTo>
                    <a:pt x="14099" y="52263"/>
                    <a:pt x="14195" y="52167"/>
                    <a:pt x="14266" y="52072"/>
                  </a:cubicBezTo>
                  <a:cubicBezTo>
                    <a:pt x="14362" y="51810"/>
                    <a:pt x="14517" y="51571"/>
                    <a:pt x="14624" y="51321"/>
                  </a:cubicBezTo>
                  <a:cubicBezTo>
                    <a:pt x="14814" y="50558"/>
                    <a:pt x="14624" y="49652"/>
                    <a:pt x="14266" y="48926"/>
                  </a:cubicBezTo>
                  <a:cubicBezTo>
                    <a:pt x="13969" y="48341"/>
                    <a:pt x="13587" y="47793"/>
                    <a:pt x="13241" y="47233"/>
                  </a:cubicBezTo>
                  <a:cubicBezTo>
                    <a:pt x="13074" y="46971"/>
                    <a:pt x="12920" y="46709"/>
                    <a:pt x="12788" y="46434"/>
                  </a:cubicBezTo>
                  <a:cubicBezTo>
                    <a:pt x="12682" y="46196"/>
                    <a:pt x="12574" y="45946"/>
                    <a:pt x="12502" y="45684"/>
                  </a:cubicBezTo>
                  <a:cubicBezTo>
                    <a:pt x="12348" y="45123"/>
                    <a:pt x="12324" y="44551"/>
                    <a:pt x="12359" y="43979"/>
                  </a:cubicBezTo>
                  <a:cubicBezTo>
                    <a:pt x="12359" y="43359"/>
                    <a:pt x="12431" y="42740"/>
                    <a:pt x="12502" y="42132"/>
                  </a:cubicBezTo>
                  <a:cubicBezTo>
                    <a:pt x="12860" y="39153"/>
                    <a:pt x="13360" y="36184"/>
                    <a:pt x="13789" y="33217"/>
                  </a:cubicBezTo>
                  <a:cubicBezTo>
                    <a:pt x="13730" y="32871"/>
                    <a:pt x="13766" y="32490"/>
                    <a:pt x="13802" y="32145"/>
                  </a:cubicBezTo>
                  <a:cubicBezTo>
                    <a:pt x="13921" y="31143"/>
                    <a:pt x="14064" y="30142"/>
                    <a:pt x="14218" y="29153"/>
                  </a:cubicBezTo>
                  <a:cubicBezTo>
                    <a:pt x="14266" y="28390"/>
                    <a:pt x="14302" y="27627"/>
                    <a:pt x="14385" y="26864"/>
                  </a:cubicBezTo>
                  <a:cubicBezTo>
                    <a:pt x="14457" y="26185"/>
                    <a:pt x="14528" y="25506"/>
                    <a:pt x="14576" y="24827"/>
                  </a:cubicBezTo>
                  <a:cubicBezTo>
                    <a:pt x="14636" y="21954"/>
                    <a:pt x="14469" y="19094"/>
                    <a:pt x="13885" y="16257"/>
                  </a:cubicBezTo>
                  <a:cubicBezTo>
                    <a:pt x="13051" y="12694"/>
                    <a:pt x="11633" y="9225"/>
                    <a:pt x="10155" y="5840"/>
                  </a:cubicBezTo>
                  <a:cubicBezTo>
                    <a:pt x="9893" y="5328"/>
                    <a:pt x="9630" y="4815"/>
                    <a:pt x="9356" y="4315"/>
                  </a:cubicBezTo>
                  <a:cubicBezTo>
                    <a:pt x="8963" y="3576"/>
                    <a:pt x="8522" y="2826"/>
                    <a:pt x="7890" y="2277"/>
                  </a:cubicBezTo>
                  <a:cubicBezTo>
                    <a:pt x="7056" y="1550"/>
                    <a:pt x="5817" y="978"/>
                    <a:pt x="4529" y="549"/>
                  </a:cubicBezTo>
                  <a:cubicBezTo>
                    <a:pt x="4506" y="549"/>
                    <a:pt x="4482" y="537"/>
                    <a:pt x="4458" y="525"/>
                  </a:cubicBezTo>
                  <a:cubicBezTo>
                    <a:pt x="3802" y="310"/>
                    <a:pt x="3134" y="143"/>
                    <a:pt x="251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80"/>
            <p:cNvSpPr/>
            <p:nvPr/>
          </p:nvSpPr>
          <p:spPr bwMode="auto">
            <a:xfrm>
              <a:off x="6894286" y="2097775"/>
              <a:ext cx="304064" cy="146440"/>
            </a:xfrm>
            <a:custGeom>
              <a:avLst/>
              <a:gdLst/>
              <a:ahLst/>
              <a:cxnLst/>
              <a:rect l="l" t="t" r="r" b="b"/>
              <a:pathLst>
                <a:path w="17128" h="8249" fill="norm" stroke="1" extrusionOk="0">
                  <a:moveTo>
                    <a:pt x="17127" y="1"/>
                  </a:moveTo>
                  <a:lnTo>
                    <a:pt x="17127" y="1"/>
                  </a:lnTo>
                  <a:cubicBezTo>
                    <a:pt x="14076" y="2170"/>
                    <a:pt x="10858" y="4399"/>
                    <a:pt x="7151" y="4852"/>
                  </a:cubicBezTo>
                  <a:cubicBezTo>
                    <a:pt x="6758" y="4900"/>
                    <a:pt x="6377" y="4911"/>
                    <a:pt x="5996" y="4911"/>
                  </a:cubicBezTo>
                  <a:cubicBezTo>
                    <a:pt x="4863" y="4911"/>
                    <a:pt x="3766" y="4733"/>
                    <a:pt x="2635" y="4471"/>
                  </a:cubicBezTo>
                  <a:cubicBezTo>
                    <a:pt x="2503" y="4435"/>
                    <a:pt x="2336" y="4387"/>
                    <a:pt x="2146" y="4328"/>
                  </a:cubicBezTo>
                  <a:cubicBezTo>
                    <a:pt x="1300" y="4042"/>
                    <a:pt x="96" y="3422"/>
                    <a:pt x="0" y="2683"/>
                  </a:cubicBezTo>
                  <a:lnTo>
                    <a:pt x="0" y="2683"/>
                  </a:lnTo>
                  <a:cubicBezTo>
                    <a:pt x="156" y="3934"/>
                    <a:pt x="1478" y="5305"/>
                    <a:pt x="2384" y="6103"/>
                  </a:cubicBezTo>
                  <a:cubicBezTo>
                    <a:pt x="3636" y="7223"/>
                    <a:pt x="5138" y="8248"/>
                    <a:pt x="6830" y="8248"/>
                  </a:cubicBezTo>
                  <a:cubicBezTo>
                    <a:pt x="7092" y="8248"/>
                    <a:pt x="7354" y="8225"/>
                    <a:pt x="7628" y="8165"/>
                  </a:cubicBezTo>
                  <a:cubicBezTo>
                    <a:pt x="7736" y="8153"/>
                    <a:pt x="7866" y="8105"/>
                    <a:pt x="7890" y="8010"/>
                  </a:cubicBezTo>
                  <a:cubicBezTo>
                    <a:pt x="7926" y="7879"/>
                    <a:pt x="7807" y="7772"/>
                    <a:pt x="7688" y="7700"/>
                  </a:cubicBezTo>
                  <a:cubicBezTo>
                    <a:pt x="7140" y="7343"/>
                    <a:pt x="6579" y="6997"/>
                    <a:pt x="6031" y="6640"/>
                  </a:cubicBezTo>
                  <a:cubicBezTo>
                    <a:pt x="10310" y="5543"/>
                    <a:pt x="14731" y="3708"/>
                    <a:pt x="1712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80"/>
            <p:cNvSpPr/>
            <p:nvPr/>
          </p:nvSpPr>
          <p:spPr bwMode="auto">
            <a:xfrm>
              <a:off x="6891960" y="2309580"/>
              <a:ext cx="320131" cy="130268"/>
            </a:xfrm>
            <a:custGeom>
              <a:avLst/>
              <a:gdLst/>
              <a:ahLst/>
              <a:cxnLst/>
              <a:rect l="l" t="t" r="r" b="b"/>
              <a:pathLst>
                <a:path w="18033" h="7338" fill="norm" stroke="1" extrusionOk="0">
                  <a:moveTo>
                    <a:pt x="835" y="1"/>
                  </a:moveTo>
                  <a:cubicBezTo>
                    <a:pt x="810" y="62"/>
                    <a:pt x="788" y="125"/>
                    <a:pt x="769" y="188"/>
                  </a:cubicBezTo>
                  <a:lnTo>
                    <a:pt x="769" y="188"/>
                  </a:lnTo>
                  <a:cubicBezTo>
                    <a:pt x="793" y="128"/>
                    <a:pt x="815" y="66"/>
                    <a:pt x="835" y="1"/>
                  </a:cubicBezTo>
                  <a:close/>
                  <a:moveTo>
                    <a:pt x="769" y="188"/>
                  </a:moveTo>
                  <a:lnTo>
                    <a:pt x="769" y="188"/>
                  </a:lnTo>
                  <a:cubicBezTo>
                    <a:pt x="610" y="591"/>
                    <a:pt x="386" y="902"/>
                    <a:pt x="250" y="1347"/>
                  </a:cubicBezTo>
                  <a:cubicBezTo>
                    <a:pt x="120" y="1752"/>
                    <a:pt x="1" y="2205"/>
                    <a:pt x="155" y="2610"/>
                  </a:cubicBezTo>
                  <a:cubicBezTo>
                    <a:pt x="250" y="2896"/>
                    <a:pt x="489" y="3111"/>
                    <a:pt x="716" y="3314"/>
                  </a:cubicBezTo>
                  <a:cubicBezTo>
                    <a:pt x="1275" y="3802"/>
                    <a:pt x="1871" y="4255"/>
                    <a:pt x="2491" y="4673"/>
                  </a:cubicBezTo>
                  <a:cubicBezTo>
                    <a:pt x="2586" y="4732"/>
                    <a:pt x="2682" y="4792"/>
                    <a:pt x="2729" y="4899"/>
                  </a:cubicBezTo>
                  <a:cubicBezTo>
                    <a:pt x="2825" y="5102"/>
                    <a:pt x="2647" y="5340"/>
                    <a:pt x="2432" y="5423"/>
                  </a:cubicBezTo>
                  <a:cubicBezTo>
                    <a:pt x="2229" y="5495"/>
                    <a:pt x="1991" y="5483"/>
                    <a:pt x="1776" y="5518"/>
                  </a:cubicBezTo>
                  <a:cubicBezTo>
                    <a:pt x="1550" y="5555"/>
                    <a:pt x="1323" y="5698"/>
                    <a:pt x="1288" y="5912"/>
                  </a:cubicBezTo>
                  <a:cubicBezTo>
                    <a:pt x="1252" y="6138"/>
                    <a:pt x="1442" y="6329"/>
                    <a:pt x="1633" y="6460"/>
                  </a:cubicBezTo>
                  <a:cubicBezTo>
                    <a:pt x="2396" y="7026"/>
                    <a:pt x="3346" y="7338"/>
                    <a:pt x="4293" y="7338"/>
                  </a:cubicBezTo>
                  <a:cubicBezTo>
                    <a:pt x="4544" y="7338"/>
                    <a:pt x="4795" y="7316"/>
                    <a:pt x="5042" y="7271"/>
                  </a:cubicBezTo>
                  <a:cubicBezTo>
                    <a:pt x="4673" y="7175"/>
                    <a:pt x="4517" y="7032"/>
                    <a:pt x="4148" y="6913"/>
                  </a:cubicBezTo>
                  <a:cubicBezTo>
                    <a:pt x="3397" y="6675"/>
                    <a:pt x="2682" y="6305"/>
                    <a:pt x="2051" y="5828"/>
                  </a:cubicBezTo>
                  <a:cubicBezTo>
                    <a:pt x="2873" y="5828"/>
                    <a:pt x="3695" y="5841"/>
                    <a:pt x="4517" y="5852"/>
                  </a:cubicBezTo>
                  <a:cubicBezTo>
                    <a:pt x="4291" y="5531"/>
                    <a:pt x="4064" y="5208"/>
                    <a:pt x="3826" y="4887"/>
                  </a:cubicBezTo>
                  <a:cubicBezTo>
                    <a:pt x="3964" y="4878"/>
                    <a:pt x="4101" y="4874"/>
                    <a:pt x="4237" y="4874"/>
                  </a:cubicBezTo>
                  <a:cubicBezTo>
                    <a:pt x="4824" y="4874"/>
                    <a:pt x="5406" y="4946"/>
                    <a:pt x="5995" y="4994"/>
                  </a:cubicBezTo>
                  <a:cubicBezTo>
                    <a:pt x="7008" y="5088"/>
                    <a:pt x="8025" y="5135"/>
                    <a:pt x="9041" y="5135"/>
                  </a:cubicBezTo>
                  <a:cubicBezTo>
                    <a:pt x="11360" y="5135"/>
                    <a:pt x="13677" y="4891"/>
                    <a:pt x="15947" y="4410"/>
                  </a:cubicBezTo>
                  <a:cubicBezTo>
                    <a:pt x="16674" y="4267"/>
                    <a:pt x="17413" y="4077"/>
                    <a:pt x="18033" y="3672"/>
                  </a:cubicBezTo>
                  <a:lnTo>
                    <a:pt x="18033" y="3672"/>
                  </a:lnTo>
                  <a:cubicBezTo>
                    <a:pt x="14899" y="4172"/>
                    <a:pt x="11716" y="4434"/>
                    <a:pt x="8534" y="4434"/>
                  </a:cubicBezTo>
                  <a:cubicBezTo>
                    <a:pt x="8438" y="4435"/>
                    <a:pt x="8342" y="4435"/>
                    <a:pt x="8245" y="4435"/>
                  </a:cubicBezTo>
                  <a:cubicBezTo>
                    <a:pt x="6526" y="4435"/>
                    <a:pt x="4774" y="4327"/>
                    <a:pt x="3182" y="3683"/>
                  </a:cubicBezTo>
                  <a:cubicBezTo>
                    <a:pt x="2432" y="3385"/>
                    <a:pt x="1705" y="2956"/>
                    <a:pt x="1216" y="2300"/>
                  </a:cubicBezTo>
                  <a:cubicBezTo>
                    <a:pt x="767" y="1699"/>
                    <a:pt x="560" y="896"/>
                    <a:pt x="769" y="188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80"/>
            <p:cNvSpPr/>
            <p:nvPr/>
          </p:nvSpPr>
          <p:spPr bwMode="auto">
            <a:xfrm>
              <a:off x="7025690" y="1618990"/>
              <a:ext cx="111077" cy="217521"/>
            </a:xfrm>
            <a:custGeom>
              <a:avLst/>
              <a:gdLst/>
              <a:ahLst/>
              <a:cxnLst/>
              <a:rect l="l" t="t" r="r" b="b"/>
              <a:pathLst>
                <a:path w="6257" h="12253" fill="norm" stroke="1" extrusionOk="0">
                  <a:moveTo>
                    <a:pt x="5" y="11762"/>
                  </a:moveTo>
                  <a:cubicBezTo>
                    <a:pt x="3" y="11762"/>
                    <a:pt x="2" y="11763"/>
                    <a:pt x="0" y="11763"/>
                  </a:cubicBezTo>
                  <a:cubicBezTo>
                    <a:pt x="2" y="11763"/>
                    <a:pt x="3" y="11762"/>
                    <a:pt x="5" y="11762"/>
                  </a:cubicBezTo>
                  <a:close/>
                  <a:moveTo>
                    <a:pt x="5935" y="0"/>
                  </a:moveTo>
                  <a:cubicBezTo>
                    <a:pt x="5173" y="2122"/>
                    <a:pt x="5136" y="4362"/>
                    <a:pt x="4088" y="6471"/>
                  </a:cubicBezTo>
                  <a:cubicBezTo>
                    <a:pt x="3409" y="7841"/>
                    <a:pt x="1601" y="11339"/>
                    <a:pt x="5" y="11762"/>
                  </a:cubicBezTo>
                  <a:lnTo>
                    <a:pt x="5" y="11762"/>
                  </a:lnTo>
                  <a:cubicBezTo>
                    <a:pt x="1457" y="11379"/>
                    <a:pt x="2539" y="10212"/>
                    <a:pt x="3528" y="9093"/>
                  </a:cubicBezTo>
                  <a:cubicBezTo>
                    <a:pt x="3719" y="9284"/>
                    <a:pt x="3647" y="9606"/>
                    <a:pt x="3576" y="9869"/>
                  </a:cubicBezTo>
                  <a:cubicBezTo>
                    <a:pt x="3325" y="10655"/>
                    <a:pt x="3075" y="11453"/>
                    <a:pt x="2824" y="12252"/>
                  </a:cubicBezTo>
                  <a:cubicBezTo>
                    <a:pt x="5053" y="9093"/>
                    <a:pt x="6257" y="5220"/>
                    <a:pt x="6185" y="1347"/>
                  </a:cubicBezTo>
                  <a:cubicBezTo>
                    <a:pt x="6174" y="870"/>
                    <a:pt x="6150" y="405"/>
                    <a:pt x="593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80"/>
            <p:cNvSpPr/>
            <p:nvPr/>
          </p:nvSpPr>
          <p:spPr bwMode="auto">
            <a:xfrm>
              <a:off x="7217577" y="4123459"/>
              <a:ext cx="119137" cy="150594"/>
            </a:xfrm>
            <a:custGeom>
              <a:avLst/>
              <a:gdLst/>
              <a:ahLst/>
              <a:cxnLst/>
              <a:rect l="l" t="t" r="r" b="b"/>
              <a:pathLst>
                <a:path w="6711" h="8483" fill="norm" stroke="1" extrusionOk="0">
                  <a:moveTo>
                    <a:pt x="5626" y="0"/>
                  </a:moveTo>
                  <a:cubicBezTo>
                    <a:pt x="4780" y="72"/>
                    <a:pt x="3838" y="238"/>
                    <a:pt x="2992" y="238"/>
                  </a:cubicBezTo>
                  <a:cubicBezTo>
                    <a:pt x="2853" y="255"/>
                    <a:pt x="2711" y="261"/>
                    <a:pt x="2569" y="261"/>
                  </a:cubicBezTo>
                  <a:cubicBezTo>
                    <a:pt x="2395" y="261"/>
                    <a:pt x="2221" y="252"/>
                    <a:pt x="2050" y="238"/>
                  </a:cubicBezTo>
                  <a:cubicBezTo>
                    <a:pt x="1898" y="232"/>
                    <a:pt x="1746" y="225"/>
                    <a:pt x="1593" y="225"/>
                  </a:cubicBezTo>
                  <a:cubicBezTo>
                    <a:pt x="1484" y="225"/>
                    <a:pt x="1374" y="228"/>
                    <a:pt x="1264" y="238"/>
                  </a:cubicBezTo>
                  <a:cubicBezTo>
                    <a:pt x="167" y="322"/>
                    <a:pt x="1073" y="1549"/>
                    <a:pt x="1205" y="2253"/>
                  </a:cubicBezTo>
                  <a:cubicBezTo>
                    <a:pt x="1467" y="3588"/>
                    <a:pt x="1359" y="4970"/>
                    <a:pt x="919" y="6269"/>
                  </a:cubicBezTo>
                  <a:cubicBezTo>
                    <a:pt x="728" y="6830"/>
                    <a:pt x="466" y="7378"/>
                    <a:pt x="143" y="7890"/>
                  </a:cubicBezTo>
                  <a:cubicBezTo>
                    <a:pt x="72" y="7998"/>
                    <a:pt x="0" y="8117"/>
                    <a:pt x="24" y="8236"/>
                  </a:cubicBezTo>
                  <a:cubicBezTo>
                    <a:pt x="77" y="8421"/>
                    <a:pt x="306" y="8482"/>
                    <a:pt x="538" y="8482"/>
                  </a:cubicBezTo>
                  <a:cubicBezTo>
                    <a:pt x="619" y="8482"/>
                    <a:pt x="701" y="8474"/>
                    <a:pt x="776" y="8462"/>
                  </a:cubicBezTo>
                  <a:cubicBezTo>
                    <a:pt x="2468" y="8212"/>
                    <a:pt x="4172" y="7961"/>
                    <a:pt x="5864" y="7712"/>
                  </a:cubicBezTo>
                  <a:cubicBezTo>
                    <a:pt x="6174" y="7675"/>
                    <a:pt x="6532" y="7580"/>
                    <a:pt x="6627" y="7330"/>
                  </a:cubicBezTo>
                  <a:cubicBezTo>
                    <a:pt x="6711" y="7116"/>
                    <a:pt x="6568" y="6901"/>
                    <a:pt x="6460" y="6711"/>
                  </a:cubicBezTo>
                  <a:cubicBezTo>
                    <a:pt x="5316" y="4780"/>
                    <a:pt x="5912" y="2468"/>
                    <a:pt x="5972" y="298"/>
                  </a:cubicBezTo>
                  <a:cubicBezTo>
                    <a:pt x="5983" y="203"/>
                    <a:pt x="5972" y="108"/>
                    <a:pt x="5900" y="48"/>
                  </a:cubicBezTo>
                  <a:cubicBezTo>
                    <a:pt x="5829" y="0"/>
                    <a:pt x="5721" y="0"/>
                    <a:pt x="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80"/>
            <p:cNvSpPr/>
            <p:nvPr/>
          </p:nvSpPr>
          <p:spPr bwMode="auto">
            <a:xfrm>
              <a:off x="6941472" y="4226885"/>
              <a:ext cx="450878" cy="167016"/>
            </a:xfrm>
            <a:custGeom>
              <a:avLst/>
              <a:gdLst/>
              <a:ahLst/>
              <a:cxnLst/>
              <a:rect l="l" t="t" r="r" b="b"/>
              <a:pathLst>
                <a:path w="25398" h="9408" fill="norm" stroke="1" extrusionOk="0">
                  <a:moveTo>
                    <a:pt x="15044" y="0"/>
                  </a:moveTo>
                  <a:cubicBezTo>
                    <a:pt x="15012" y="0"/>
                    <a:pt x="14980" y="5"/>
                    <a:pt x="14946" y="14"/>
                  </a:cubicBezTo>
                  <a:cubicBezTo>
                    <a:pt x="14767" y="62"/>
                    <a:pt x="14660" y="217"/>
                    <a:pt x="14552" y="360"/>
                  </a:cubicBezTo>
                  <a:cubicBezTo>
                    <a:pt x="13778" y="1420"/>
                    <a:pt x="12622" y="2159"/>
                    <a:pt x="11406" y="2744"/>
                  </a:cubicBezTo>
                  <a:cubicBezTo>
                    <a:pt x="10465" y="3197"/>
                    <a:pt x="9464" y="3566"/>
                    <a:pt x="8498" y="3983"/>
                  </a:cubicBezTo>
                  <a:cubicBezTo>
                    <a:pt x="7640" y="4365"/>
                    <a:pt x="6901" y="4794"/>
                    <a:pt x="5923" y="4865"/>
                  </a:cubicBezTo>
                  <a:cubicBezTo>
                    <a:pt x="5815" y="4872"/>
                    <a:pt x="5707" y="4876"/>
                    <a:pt x="5600" y="4876"/>
                  </a:cubicBezTo>
                  <a:cubicBezTo>
                    <a:pt x="4995" y="4876"/>
                    <a:pt x="4397" y="4778"/>
                    <a:pt x="3791" y="4758"/>
                  </a:cubicBezTo>
                  <a:cubicBezTo>
                    <a:pt x="3730" y="4755"/>
                    <a:pt x="3668" y="4754"/>
                    <a:pt x="3607" y="4754"/>
                  </a:cubicBezTo>
                  <a:cubicBezTo>
                    <a:pt x="2944" y="4754"/>
                    <a:pt x="2247" y="4879"/>
                    <a:pt x="1800" y="5282"/>
                  </a:cubicBezTo>
                  <a:cubicBezTo>
                    <a:pt x="1132" y="5878"/>
                    <a:pt x="978" y="6868"/>
                    <a:pt x="692" y="7618"/>
                  </a:cubicBezTo>
                  <a:cubicBezTo>
                    <a:pt x="668" y="7689"/>
                    <a:pt x="632" y="7761"/>
                    <a:pt x="560" y="7785"/>
                  </a:cubicBezTo>
                  <a:cubicBezTo>
                    <a:pt x="525" y="7797"/>
                    <a:pt x="489" y="7797"/>
                    <a:pt x="453" y="7797"/>
                  </a:cubicBezTo>
                  <a:cubicBezTo>
                    <a:pt x="442" y="7791"/>
                    <a:pt x="430" y="7788"/>
                    <a:pt x="418" y="7788"/>
                  </a:cubicBezTo>
                  <a:cubicBezTo>
                    <a:pt x="406" y="7788"/>
                    <a:pt x="394" y="7791"/>
                    <a:pt x="382" y="7797"/>
                  </a:cubicBezTo>
                  <a:cubicBezTo>
                    <a:pt x="155" y="7809"/>
                    <a:pt x="84" y="8059"/>
                    <a:pt x="72" y="8250"/>
                  </a:cubicBezTo>
                  <a:cubicBezTo>
                    <a:pt x="1" y="9108"/>
                    <a:pt x="2432" y="9263"/>
                    <a:pt x="3218" y="9334"/>
                  </a:cubicBezTo>
                  <a:cubicBezTo>
                    <a:pt x="3755" y="9386"/>
                    <a:pt x="4296" y="9408"/>
                    <a:pt x="4837" y="9408"/>
                  </a:cubicBezTo>
                  <a:cubicBezTo>
                    <a:pt x="5678" y="9408"/>
                    <a:pt x="6520" y="9354"/>
                    <a:pt x="7354" y="9275"/>
                  </a:cubicBezTo>
                  <a:cubicBezTo>
                    <a:pt x="9785" y="9048"/>
                    <a:pt x="12253" y="9000"/>
                    <a:pt x="14684" y="8643"/>
                  </a:cubicBezTo>
                  <a:cubicBezTo>
                    <a:pt x="14822" y="8621"/>
                    <a:pt x="14965" y="8599"/>
                    <a:pt x="15107" y="8599"/>
                  </a:cubicBezTo>
                  <a:cubicBezTo>
                    <a:pt x="15197" y="8599"/>
                    <a:pt x="15287" y="8608"/>
                    <a:pt x="15375" y="8631"/>
                  </a:cubicBezTo>
                  <a:cubicBezTo>
                    <a:pt x="15518" y="8655"/>
                    <a:pt x="15649" y="8727"/>
                    <a:pt x="15780" y="8774"/>
                  </a:cubicBezTo>
                  <a:cubicBezTo>
                    <a:pt x="15983" y="8846"/>
                    <a:pt x="16197" y="8870"/>
                    <a:pt x="16412" y="8894"/>
                  </a:cubicBezTo>
                  <a:cubicBezTo>
                    <a:pt x="17249" y="8971"/>
                    <a:pt x="18091" y="9008"/>
                    <a:pt x="18935" y="9008"/>
                  </a:cubicBezTo>
                  <a:cubicBezTo>
                    <a:pt x="19389" y="9008"/>
                    <a:pt x="19843" y="8998"/>
                    <a:pt x="20297" y="8977"/>
                  </a:cubicBezTo>
                  <a:cubicBezTo>
                    <a:pt x="20858" y="8953"/>
                    <a:pt x="21989" y="8977"/>
                    <a:pt x="22908" y="8870"/>
                  </a:cubicBezTo>
                  <a:cubicBezTo>
                    <a:pt x="23396" y="8810"/>
                    <a:pt x="23825" y="8714"/>
                    <a:pt x="24063" y="8536"/>
                  </a:cubicBezTo>
                  <a:cubicBezTo>
                    <a:pt x="25398" y="7583"/>
                    <a:pt x="23896" y="4400"/>
                    <a:pt x="23443" y="3268"/>
                  </a:cubicBezTo>
                  <a:cubicBezTo>
                    <a:pt x="23181" y="2614"/>
                    <a:pt x="22880" y="690"/>
                    <a:pt x="21926" y="690"/>
                  </a:cubicBezTo>
                  <a:cubicBezTo>
                    <a:pt x="21837" y="690"/>
                    <a:pt x="21744" y="706"/>
                    <a:pt x="21644" y="742"/>
                  </a:cubicBezTo>
                  <a:cubicBezTo>
                    <a:pt x="19642" y="1433"/>
                    <a:pt x="17532" y="1849"/>
                    <a:pt x="15399" y="1969"/>
                  </a:cubicBezTo>
                  <a:cubicBezTo>
                    <a:pt x="15372" y="1970"/>
                    <a:pt x="15345" y="1971"/>
                    <a:pt x="15317" y="1971"/>
                  </a:cubicBezTo>
                  <a:cubicBezTo>
                    <a:pt x="15096" y="1971"/>
                    <a:pt x="14854" y="1922"/>
                    <a:pt x="14791" y="1743"/>
                  </a:cubicBezTo>
                  <a:cubicBezTo>
                    <a:pt x="14981" y="1397"/>
                    <a:pt x="15315" y="1158"/>
                    <a:pt x="15458" y="801"/>
                  </a:cubicBezTo>
                  <a:cubicBezTo>
                    <a:pt x="15589" y="475"/>
                    <a:pt x="15372" y="0"/>
                    <a:pt x="15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80"/>
            <p:cNvSpPr/>
            <p:nvPr/>
          </p:nvSpPr>
          <p:spPr bwMode="auto">
            <a:xfrm>
              <a:off x="7284663" y="4288664"/>
              <a:ext cx="97958" cy="86171"/>
            </a:xfrm>
            <a:custGeom>
              <a:avLst/>
              <a:gdLst/>
              <a:ahLst/>
              <a:cxnLst/>
              <a:rect l="l" t="t" r="r" b="b"/>
              <a:pathLst>
                <a:path w="5518" h="4854" fill="norm" stroke="1" extrusionOk="0">
                  <a:moveTo>
                    <a:pt x="4079" y="0"/>
                  </a:moveTo>
                  <a:cubicBezTo>
                    <a:pt x="3702" y="0"/>
                    <a:pt x="2716" y="386"/>
                    <a:pt x="2586" y="456"/>
                  </a:cubicBezTo>
                  <a:cubicBezTo>
                    <a:pt x="2098" y="694"/>
                    <a:pt x="1632" y="1052"/>
                    <a:pt x="1240" y="1409"/>
                  </a:cubicBezTo>
                  <a:cubicBezTo>
                    <a:pt x="381" y="2172"/>
                    <a:pt x="0" y="3447"/>
                    <a:pt x="48" y="4543"/>
                  </a:cubicBezTo>
                  <a:cubicBezTo>
                    <a:pt x="59" y="4615"/>
                    <a:pt x="59" y="4699"/>
                    <a:pt x="107" y="4746"/>
                  </a:cubicBezTo>
                  <a:cubicBezTo>
                    <a:pt x="178" y="4853"/>
                    <a:pt x="321" y="4853"/>
                    <a:pt x="453" y="4853"/>
                  </a:cubicBezTo>
                  <a:cubicBezTo>
                    <a:pt x="1680" y="4853"/>
                    <a:pt x="2908" y="4699"/>
                    <a:pt x="4088" y="4376"/>
                  </a:cubicBezTo>
                  <a:cubicBezTo>
                    <a:pt x="4445" y="4281"/>
                    <a:pt x="5113" y="4126"/>
                    <a:pt x="5327" y="3804"/>
                  </a:cubicBezTo>
                  <a:cubicBezTo>
                    <a:pt x="5518" y="3507"/>
                    <a:pt x="5339" y="3161"/>
                    <a:pt x="5244" y="2851"/>
                  </a:cubicBezTo>
                  <a:cubicBezTo>
                    <a:pt x="4958" y="1897"/>
                    <a:pt x="4624" y="968"/>
                    <a:pt x="4219" y="50"/>
                  </a:cubicBezTo>
                  <a:cubicBezTo>
                    <a:pt x="4203" y="15"/>
                    <a:pt x="4153" y="0"/>
                    <a:pt x="4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80"/>
            <p:cNvSpPr/>
            <p:nvPr/>
          </p:nvSpPr>
          <p:spPr bwMode="auto">
            <a:xfrm>
              <a:off x="6954378" y="4309878"/>
              <a:ext cx="79780" cy="72359"/>
            </a:xfrm>
            <a:custGeom>
              <a:avLst/>
              <a:gdLst/>
              <a:ahLst/>
              <a:cxnLst/>
              <a:rect l="l" t="t" r="r" b="b"/>
              <a:pathLst>
                <a:path w="4494" h="4076" fill="norm" stroke="1" extrusionOk="0">
                  <a:moveTo>
                    <a:pt x="3436" y="1"/>
                  </a:moveTo>
                  <a:cubicBezTo>
                    <a:pt x="3019" y="1"/>
                    <a:pt x="2547" y="83"/>
                    <a:pt x="2312" y="119"/>
                  </a:cubicBezTo>
                  <a:cubicBezTo>
                    <a:pt x="1848" y="190"/>
                    <a:pt x="1371" y="309"/>
                    <a:pt x="1037" y="619"/>
                  </a:cubicBezTo>
                  <a:cubicBezTo>
                    <a:pt x="787" y="845"/>
                    <a:pt x="644" y="1155"/>
                    <a:pt x="513" y="1465"/>
                  </a:cubicBezTo>
                  <a:cubicBezTo>
                    <a:pt x="299" y="2002"/>
                    <a:pt x="132" y="2550"/>
                    <a:pt x="0" y="3122"/>
                  </a:cubicBezTo>
                  <a:cubicBezTo>
                    <a:pt x="1467" y="3587"/>
                    <a:pt x="2956" y="4063"/>
                    <a:pt x="4494" y="4076"/>
                  </a:cubicBezTo>
                  <a:cubicBezTo>
                    <a:pt x="3909" y="3599"/>
                    <a:pt x="3564" y="2884"/>
                    <a:pt x="3552" y="2156"/>
                  </a:cubicBezTo>
                  <a:cubicBezTo>
                    <a:pt x="3552" y="1823"/>
                    <a:pt x="3623" y="1501"/>
                    <a:pt x="3755" y="1191"/>
                  </a:cubicBezTo>
                  <a:cubicBezTo>
                    <a:pt x="3838" y="977"/>
                    <a:pt x="4255" y="572"/>
                    <a:pt x="4232" y="357"/>
                  </a:cubicBezTo>
                  <a:cubicBezTo>
                    <a:pt x="4202" y="80"/>
                    <a:pt x="3845" y="1"/>
                    <a:pt x="3436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80"/>
            <p:cNvSpPr/>
            <p:nvPr/>
          </p:nvSpPr>
          <p:spPr bwMode="auto">
            <a:xfrm>
              <a:off x="6933430" y="4353017"/>
              <a:ext cx="453008" cy="49565"/>
            </a:xfrm>
            <a:custGeom>
              <a:avLst/>
              <a:gdLst/>
              <a:ahLst/>
              <a:cxnLst/>
              <a:rect l="l" t="t" r="r" b="b"/>
              <a:pathLst>
                <a:path w="25518" h="2792" fill="norm" stroke="1" extrusionOk="0">
                  <a:moveTo>
                    <a:pt x="25201" y="1"/>
                  </a:moveTo>
                  <a:cubicBezTo>
                    <a:pt x="25026" y="1"/>
                    <a:pt x="24643" y="233"/>
                    <a:pt x="24516" y="287"/>
                  </a:cubicBezTo>
                  <a:cubicBezTo>
                    <a:pt x="23825" y="549"/>
                    <a:pt x="23110" y="751"/>
                    <a:pt x="22383" y="907"/>
                  </a:cubicBezTo>
                  <a:cubicBezTo>
                    <a:pt x="21410" y="1106"/>
                    <a:pt x="20410" y="1209"/>
                    <a:pt x="19411" y="1209"/>
                  </a:cubicBezTo>
                  <a:cubicBezTo>
                    <a:pt x="18918" y="1209"/>
                    <a:pt x="18426" y="1184"/>
                    <a:pt x="17937" y="1133"/>
                  </a:cubicBezTo>
                  <a:cubicBezTo>
                    <a:pt x="17229" y="1064"/>
                    <a:pt x="16510" y="941"/>
                    <a:pt x="15790" y="941"/>
                  </a:cubicBezTo>
                  <a:cubicBezTo>
                    <a:pt x="15759" y="941"/>
                    <a:pt x="15728" y="942"/>
                    <a:pt x="15697" y="942"/>
                  </a:cubicBezTo>
                  <a:cubicBezTo>
                    <a:pt x="15101" y="954"/>
                    <a:pt x="14517" y="1061"/>
                    <a:pt x="13921" y="1169"/>
                  </a:cubicBezTo>
                  <a:cubicBezTo>
                    <a:pt x="11924" y="1501"/>
                    <a:pt x="9893" y="1715"/>
                    <a:pt x="7863" y="1715"/>
                  </a:cubicBezTo>
                  <a:cubicBezTo>
                    <a:pt x="7494" y="1715"/>
                    <a:pt x="7126" y="1708"/>
                    <a:pt x="6758" y="1693"/>
                  </a:cubicBezTo>
                  <a:cubicBezTo>
                    <a:pt x="5590" y="1657"/>
                    <a:pt x="4410" y="1550"/>
                    <a:pt x="3266" y="1300"/>
                  </a:cubicBezTo>
                  <a:cubicBezTo>
                    <a:pt x="2682" y="1180"/>
                    <a:pt x="2098" y="1013"/>
                    <a:pt x="1538" y="799"/>
                  </a:cubicBezTo>
                  <a:cubicBezTo>
                    <a:pt x="1306" y="717"/>
                    <a:pt x="1132" y="631"/>
                    <a:pt x="970" y="631"/>
                  </a:cubicBezTo>
                  <a:cubicBezTo>
                    <a:pt x="850" y="631"/>
                    <a:pt x="735" y="679"/>
                    <a:pt x="608" y="811"/>
                  </a:cubicBezTo>
                  <a:cubicBezTo>
                    <a:pt x="1" y="1431"/>
                    <a:pt x="799" y="1836"/>
                    <a:pt x="1371" y="1979"/>
                  </a:cubicBezTo>
                  <a:cubicBezTo>
                    <a:pt x="1466" y="2003"/>
                    <a:pt x="1550" y="2027"/>
                    <a:pt x="1645" y="2051"/>
                  </a:cubicBezTo>
                  <a:cubicBezTo>
                    <a:pt x="3693" y="2551"/>
                    <a:pt x="5807" y="2791"/>
                    <a:pt x="7923" y="2791"/>
                  </a:cubicBezTo>
                  <a:cubicBezTo>
                    <a:pt x="8023" y="2791"/>
                    <a:pt x="8124" y="2791"/>
                    <a:pt x="8224" y="2790"/>
                  </a:cubicBezTo>
                  <a:cubicBezTo>
                    <a:pt x="10453" y="2766"/>
                    <a:pt x="12539" y="2277"/>
                    <a:pt x="14732" y="1991"/>
                  </a:cubicBezTo>
                  <a:cubicBezTo>
                    <a:pt x="14907" y="1969"/>
                    <a:pt x="15091" y="1947"/>
                    <a:pt x="15273" y="1947"/>
                  </a:cubicBezTo>
                  <a:cubicBezTo>
                    <a:pt x="15388" y="1947"/>
                    <a:pt x="15503" y="1956"/>
                    <a:pt x="15614" y="1979"/>
                  </a:cubicBezTo>
                  <a:cubicBezTo>
                    <a:pt x="15828" y="2027"/>
                    <a:pt x="16030" y="2122"/>
                    <a:pt x="16245" y="2194"/>
                  </a:cubicBezTo>
                  <a:cubicBezTo>
                    <a:pt x="16793" y="2385"/>
                    <a:pt x="17389" y="2432"/>
                    <a:pt x="17985" y="2444"/>
                  </a:cubicBezTo>
                  <a:cubicBezTo>
                    <a:pt x="18235" y="2451"/>
                    <a:pt x="18485" y="2454"/>
                    <a:pt x="18735" y="2454"/>
                  </a:cubicBezTo>
                  <a:cubicBezTo>
                    <a:pt x="20228" y="2454"/>
                    <a:pt x="21726" y="2333"/>
                    <a:pt x="23205" y="2099"/>
                  </a:cubicBezTo>
                  <a:cubicBezTo>
                    <a:pt x="23837" y="1991"/>
                    <a:pt x="25517" y="2015"/>
                    <a:pt x="25422" y="1121"/>
                  </a:cubicBezTo>
                  <a:cubicBezTo>
                    <a:pt x="25398" y="942"/>
                    <a:pt x="25434" y="108"/>
                    <a:pt x="25255" y="12"/>
                  </a:cubicBezTo>
                  <a:cubicBezTo>
                    <a:pt x="25241" y="4"/>
                    <a:pt x="25222" y="1"/>
                    <a:pt x="2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80"/>
            <p:cNvSpPr/>
            <p:nvPr/>
          </p:nvSpPr>
          <p:spPr bwMode="auto">
            <a:xfrm>
              <a:off x="7339661" y="4242774"/>
              <a:ext cx="18214" cy="42979"/>
            </a:xfrm>
            <a:custGeom>
              <a:avLst/>
              <a:gdLst/>
              <a:ahLst/>
              <a:cxnLst/>
              <a:rect l="l" t="t" r="r" b="b"/>
              <a:pathLst>
                <a:path w="1026" h="2421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521"/>
                    <a:pt x="807" y="1827"/>
                    <a:pt x="1008" y="2360"/>
                  </a:cubicBezTo>
                  <a:lnTo>
                    <a:pt x="1008" y="2360"/>
                  </a:lnTo>
                  <a:cubicBezTo>
                    <a:pt x="894" y="1962"/>
                    <a:pt x="769" y="1554"/>
                    <a:pt x="644" y="1158"/>
                  </a:cubicBezTo>
                  <a:cubicBezTo>
                    <a:pt x="441" y="525"/>
                    <a:pt x="274" y="168"/>
                    <a:pt x="1" y="1"/>
                  </a:cubicBezTo>
                  <a:close/>
                  <a:moveTo>
                    <a:pt x="1008" y="2360"/>
                  </a:moveTo>
                  <a:cubicBezTo>
                    <a:pt x="1014" y="2380"/>
                    <a:pt x="1020" y="2401"/>
                    <a:pt x="1026" y="2421"/>
                  </a:cubicBezTo>
                  <a:cubicBezTo>
                    <a:pt x="1026" y="2408"/>
                    <a:pt x="1026" y="2385"/>
                    <a:pt x="1013" y="2373"/>
                  </a:cubicBezTo>
                  <a:cubicBezTo>
                    <a:pt x="1012" y="2369"/>
                    <a:pt x="1010" y="2364"/>
                    <a:pt x="1008" y="2360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80"/>
            <p:cNvSpPr/>
            <p:nvPr/>
          </p:nvSpPr>
          <p:spPr bwMode="auto">
            <a:xfrm>
              <a:off x="7312357" y="4241726"/>
              <a:ext cx="8290" cy="2769"/>
            </a:xfrm>
            <a:custGeom>
              <a:avLst/>
              <a:gdLst/>
              <a:ahLst/>
              <a:cxnLst/>
              <a:rect l="l" t="t" r="r" b="b"/>
              <a:pathLst>
                <a:path w="467" h="156" fill="norm" stroke="1" extrusionOk="0">
                  <a:moveTo>
                    <a:pt x="442" y="1"/>
                  </a:moveTo>
                  <a:cubicBezTo>
                    <a:pt x="358" y="25"/>
                    <a:pt x="204" y="72"/>
                    <a:pt x="1" y="155"/>
                  </a:cubicBezTo>
                  <a:cubicBezTo>
                    <a:pt x="156" y="108"/>
                    <a:pt x="311" y="60"/>
                    <a:pt x="466" y="1"/>
                  </a:cubicBez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80"/>
            <p:cNvSpPr/>
            <p:nvPr/>
          </p:nvSpPr>
          <p:spPr bwMode="auto">
            <a:xfrm>
              <a:off x="7183297" y="4240661"/>
              <a:ext cx="175625" cy="133747"/>
            </a:xfrm>
            <a:custGeom>
              <a:avLst/>
              <a:gdLst/>
              <a:ahLst/>
              <a:cxnLst/>
              <a:rect l="l" t="t" r="r" b="b"/>
              <a:pathLst>
                <a:path w="9893" h="7534" fill="norm" stroke="1" extrusionOk="0">
                  <a:moveTo>
                    <a:pt x="4471" y="1097"/>
                  </a:moveTo>
                  <a:cubicBezTo>
                    <a:pt x="4473" y="1100"/>
                    <a:pt x="4476" y="1102"/>
                    <a:pt x="4479" y="1105"/>
                  </a:cubicBezTo>
                  <a:lnTo>
                    <a:pt x="4479" y="1105"/>
                  </a:lnTo>
                  <a:cubicBezTo>
                    <a:pt x="4476" y="1102"/>
                    <a:pt x="4473" y="1100"/>
                    <a:pt x="4471" y="1097"/>
                  </a:cubicBezTo>
                  <a:close/>
                  <a:moveTo>
                    <a:pt x="8296" y="1"/>
                  </a:moveTo>
                  <a:cubicBezTo>
                    <a:pt x="8129" y="1"/>
                    <a:pt x="7951" y="25"/>
                    <a:pt x="7736" y="61"/>
                  </a:cubicBezTo>
                  <a:cubicBezTo>
                    <a:pt x="7581" y="120"/>
                    <a:pt x="7426" y="168"/>
                    <a:pt x="7271" y="215"/>
                  </a:cubicBezTo>
                  <a:cubicBezTo>
                    <a:pt x="6484" y="501"/>
                    <a:pt x="5078" y="1134"/>
                    <a:pt x="4601" y="1134"/>
                  </a:cubicBezTo>
                  <a:cubicBezTo>
                    <a:pt x="4548" y="1134"/>
                    <a:pt x="4505" y="1124"/>
                    <a:pt x="4479" y="1105"/>
                  </a:cubicBezTo>
                  <a:lnTo>
                    <a:pt x="4479" y="1105"/>
                  </a:lnTo>
                  <a:cubicBezTo>
                    <a:pt x="5102" y="1643"/>
                    <a:pt x="5124" y="2662"/>
                    <a:pt x="4744" y="3409"/>
                  </a:cubicBezTo>
                  <a:cubicBezTo>
                    <a:pt x="4363" y="4148"/>
                    <a:pt x="3672" y="4685"/>
                    <a:pt x="3004" y="5186"/>
                  </a:cubicBezTo>
                  <a:lnTo>
                    <a:pt x="1" y="7474"/>
                  </a:lnTo>
                  <a:cubicBezTo>
                    <a:pt x="537" y="7379"/>
                    <a:pt x="1073" y="7283"/>
                    <a:pt x="1622" y="7271"/>
                  </a:cubicBezTo>
                  <a:lnTo>
                    <a:pt x="1753" y="7271"/>
                  </a:lnTo>
                  <a:cubicBezTo>
                    <a:pt x="2468" y="7271"/>
                    <a:pt x="3160" y="7390"/>
                    <a:pt x="3862" y="7462"/>
                  </a:cubicBezTo>
                  <a:cubicBezTo>
                    <a:pt x="4351" y="7509"/>
                    <a:pt x="4828" y="7533"/>
                    <a:pt x="5316" y="7533"/>
                  </a:cubicBezTo>
                  <a:cubicBezTo>
                    <a:pt x="5519" y="7533"/>
                    <a:pt x="5710" y="7533"/>
                    <a:pt x="5912" y="7522"/>
                  </a:cubicBezTo>
                  <a:cubicBezTo>
                    <a:pt x="5877" y="7509"/>
                    <a:pt x="5841" y="7486"/>
                    <a:pt x="5817" y="7450"/>
                  </a:cubicBezTo>
                  <a:cubicBezTo>
                    <a:pt x="5769" y="7403"/>
                    <a:pt x="5769" y="7319"/>
                    <a:pt x="5758" y="7247"/>
                  </a:cubicBezTo>
                  <a:cubicBezTo>
                    <a:pt x="5710" y="6151"/>
                    <a:pt x="6091" y="4876"/>
                    <a:pt x="6950" y="4113"/>
                  </a:cubicBezTo>
                  <a:cubicBezTo>
                    <a:pt x="7342" y="3756"/>
                    <a:pt x="7808" y="3398"/>
                    <a:pt x="8296" y="3160"/>
                  </a:cubicBezTo>
                  <a:cubicBezTo>
                    <a:pt x="8427" y="3088"/>
                    <a:pt x="9416" y="2707"/>
                    <a:pt x="9798" y="2707"/>
                  </a:cubicBezTo>
                  <a:cubicBezTo>
                    <a:pt x="9834" y="2707"/>
                    <a:pt x="9869" y="2718"/>
                    <a:pt x="9893" y="2731"/>
                  </a:cubicBezTo>
                  <a:cubicBezTo>
                    <a:pt x="9881" y="2659"/>
                    <a:pt x="9858" y="2599"/>
                    <a:pt x="9834" y="2540"/>
                  </a:cubicBezTo>
                  <a:cubicBezTo>
                    <a:pt x="9834" y="2527"/>
                    <a:pt x="9834" y="2504"/>
                    <a:pt x="9821" y="2492"/>
                  </a:cubicBezTo>
                  <a:cubicBezTo>
                    <a:pt x="9619" y="1968"/>
                    <a:pt x="9381" y="644"/>
                    <a:pt x="8809" y="120"/>
                  </a:cubicBezTo>
                  <a:cubicBezTo>
                    <a:pt x="8666" y="37"/>
                    <a:pt x="8499" y="1"/>
                    <a:pt x="8296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80"/>
            <p:cNvSpPr/>
            <p:nvPr/>
          </p:nvSpPr>
          <p:spPr bwMode="auto">
            <a:xfrm>
              <a:off x="6959668" y="2450072"/>
              <a:ext cx="466127" cy="1699110"/>
            </a:xfrm>
            <a:custGeom>
              <a:avLst/>
              <a:gdLst/>
              <a:ahLst/>
              <a:cxnLst/>
              <a:rect l="l" t="t" r="r" b="b"/>
              <a:pathLst>
                <a:path w="26257" h="95711" fill="norm" stroke="1" extrusionOk="0">
                  <a:moveTo>
                    <a:pt x="17341" y="0"/>
                  </a:moveTo>
                  <a:lnTo>
                    <a:pt x="17341" y="0"/>
                  </a:lnTo>
                  <a:cubicBezTo>
                    <a:pt x="17341" y="0"/>
                    <a:pt x="17341" y="1"/>
                    <a:pt x="17341" y="1"/>
                  </a:cubicBezTo>
                  <a:lnTo>
                    <a:pt x="17341" y="1"/>
                  </a:lnTo>
                  <a:cubicBezTo>
                    <a:pt x="17341" y="1"/>
                    <a:pt x="17341" y="0"/>
                    <a:pt x="17341" y="0"/>
                  </a:cubicBezTo>
                  <a:close/>
                  <a:moveTo>
                    <a:pt x="17341" y="1"/>
                  </a:moveTo>
                  <a:cubicBezTo>
                    <a:pt x="17387" y="703"/>
                    <a:pt x="6114" y="1514"/>
                    <a:pt x="5089" y="1550"/>
                  </a:cubicBezTo>
                  <a:cubicBezTo>
                    <a:pt x="5030" y="1552"/>
                    <a:pt x="4969" y="1553"/>
                    <a:pt x="4907" y="1553"/>
                  </a:cubicBezTo>
                  <a:cubicBezTo>
                    <a:pt x="4608" y="1553"/>
                    <a:pt x="4278" y="1531"/>
                    <a:pt x="3934" y="1502"/>
                  </a:cubicBezTo>
                  <a:cubicBezTo>
                    <a:pt x="3596" y="1483"/>
                    <a:pt x="3247" y="1463"/>
                    <a:pt x="2905" y="1463"/>
                  </a:cubicBezTo>
                  <a:cubicBezTo>
                    <a:pt x="1981" y="1463"/>
                    <a:pt x="1111" y="1610"/>
                    <a:pt x="668" y="2324"/>
                  </a:cubicBezTo>
                  <a:cubicBezTo>
                    <a:pt x="1" y="3409"/>
                    <a:pt x="894" y="6567"/>
                    <a:pt x="1002" y="7759"/>
                  </a:cubicBezTo>
                  <a:cubicBezTo>
                    <a:pt x="1490" y="15709"/>
                    <a:pt x="2456" y="23646"/>
                    <a:pt x="3087" y="31584"/>
                  </a:cubicBezTo>
                  <a:cubicBezTo>
                    <a:pt x="3135" y="32168"/>
                    <a:pt x="3182" y="32752"/>
                    <a:pt x="3230" y="33348"/>
                  </a:cubicBezTo>
                  <a:cubicBezTo>
                    <a:pt x="3719" y="39736"/>
                    <a:pt x="4541" y="46064"/>
                    <a:pt x="5173" y="52441"/>
                  </a:cubicBezTo>
                  <a:cubicBezTo>
                    <a:pt x="5804" y="58734"/>
                    <a:pt x="7414" y="64932"/>
                    <a:pt x="8784" y="71153"/>
                  </a:cubicBezTo>
                  <a:cubicBezTo>
                    <a:pt x="9475" y="74287"/>
                    <a:pt x="10166" y="77446"/>
                    <a:pt x="10333" y="80664"/>
                  </a:cubicBezTo>
                  <a:cubicBezTo>
                    <a:pt x="10405" y="82213"/>
                    <a:pt x="10369" y="83762"/>
                    <a:pt x="10405" y="85299"/>
                  </a:cubicBezTo>
                  <a:cubicBezTo>
                    <a:pt x="10465" y="88136"/>
                    <a:pt x="9427" y="95538"/>
                    <a:pt x="12931" y="95668"/>
                  </a:cubicBezTo>
                  <a:cubicBezTo>
                    <a:pt x="13733" y="95696"/>
                    <a:pt x="14535" y="95710"/>
                    <a:pt x="15338" y="95710"/>
                  </a:cubicBezTo>
                  <a:cubicBezTo>
                    <a:pt x="18995" y="95710"/>
                    <a:pt x="22650" y="95419"/>
                    <a:pt x="26256" y="94823"/>
                  </a:cubicBezTo>
                  <a:lnTo>
                    <a:pt x="21501" y="73870"/>
                  </a:lnTo>
                  <a:cubicBezTo>
                    <a:pt x="20893" y="71177"/>
                    <a:pt x="20273" y="68447"/>
                    <a:pt x="20440" y="65706"/>
                  </a:cubicBezTo>
                  <a:cubicBezTo>
                    <a:pt x="20524" y="64264"/>
                    <a:pt x="20821" y="62834"/>
                    <a:pt x="20834" y="61404"/>
                  </a:cubicBezTo>
                  <a:cubicBezTo>
                    <a:pt x="20858" y="57947"/>
                    <a:pt x="19237" y="54717"/>
                    <a:pt x="18223" y="51416"/>
                  </a:cubicBezTo>
                  <a:cubicBezTo>
                    <a:pt x="16316" y="45195"/>
                    <a:pt x="16173" y="37936"/>
                    <a:pt x="16066" y="31465"/>
                  </a:cubicBezTo>
                  <a:cubicBezTo>
                    <a:pt x="15935" y="23825"/>
                    <a:pt x="16233" y="16186"/>
                    <a:pt x="16936" y="8582"/>
                  </a:cubicBezTo>
                  <a:cubicBezTo>
                    <a:pt x="17211" y="5733"/>
                    <a:pt x="17532" y="2861"/>
                    <a:pt x="17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80"/>
            <p:cNvSpPr/>
            <p:nvPr/>
          </p:nvSpPr>
          <p:spPr bwMode="auto">
            <a:xfrm>
              <a:off x="7621269" y="4104837"/>
              <a:ext cx="145162" cy="191230"/>
            </a:xfrm>
            <a:custGeom>
              <a:avLst/>
              <a:gdLst/>
              <a:ahLst/>
              <a:cxnLst/>
              <a:rect l="l" t="t" r="r" b="b"/>
              <a:pathLst>
                <a:path w="8177" h="10772" fill="norm" stroke="1" extrusionOk="0">
                  <a:moveTo>
                    <a:pt x="5329" y="1"/>
                  </a:moveTo>
                  <a:cubicBezTo>
                    <a:pt x="5184" y="1"/>
                    <a:pt x="5030" y="66"/>
                    <a:pt x="4899" y="132"/>
                  </a:cubicBezTo>
                  <a:cubicBezTo>
                    <a:pt x="4124" y="525"/>
                    <a:pt x="3422" y="847"/>
                    <a:pt x="2587" y="1085"/>
                  </a:cubicBezTo>
                  <a:cubicBezTo>
                    <a:pt x="2372" y="1147"/>
                    <a:pt x="691" y="1629"/>
                    <a:pt x="159" y="1629"/>
                  </a:cubicBezTo>
                  <a:cubicBezTo>
                    <a:pt x="71" y="1629"/>
                    <a:pt x="14" y="1616"/>
                    <a:pt x="1" y="1586"/>
                  </a:cubicBezTo>
                  <a:lnTo>
                    <a:pt x="1" y="1586"/>
                  </a:lnTo>
                  <a:cubicBezTo>
                    <a:pt x="514" y="3254"/>
                    <a:pt x="1634" y="4720"/>
                    <a:pt x="1944" y="6436"/>
                  </a:cubicBezTo>
                  <a:cubicBezTo>
                    <a:pt x="2182" y="7747"/>
                    <a:pt x="1920" y="9094"/>
                    <a:pt x="1788" y="10417"/>
                  </a:cubicBezTo>
                  <a:cubicBezTo>
                    <a:pt x="1777" y="10501"/>
                    <a:pt x="1777" y="10596"/>
                    <a:pt x="1812" y="10668"/>
                  </a:cubicBezTo>
                  <a:cubicBezTo>
                    <a:pt x="1860" y="10745"/>
                    <a:pt x="1940" y="10772"/>
                    <a:pt x="2030" y="10772"/>
                  </a:cubicBezTo>
                  <a:cubicBezTo>
                    <a:pt x="2119" y="10772"/>
                    <a:pt x="2218" y="10745"/>
                    <a:pt x="2301" y="10715"/>
                  </a:cubicBezTo>
                  <a:cubicBezTo>
                    <a:pt x="4148" y="10012"/>
                    <a:pt x="5901" y="9094"/>
                    <a:pt x="7509" y="7974"/>
                  </a:cubicBezTo>
                  <a:cubicBezTo>
                    <a:pt x="7760" y="7807"/>
                    <a:pt x="8022" y="7604"/>
                    <a:pt x="8094" y="7307"/>
                  </a:cubicBezTo>
                  <a:cubicBezTo>
                    <a:pt x="8177" y="6961"/>
                    <a:pt x="7962" y="6627"/>
                    <a:pt x="7771" y="6317"/>
                  </a:cubicBezTo>
                  <a:cubicBezTo>
                    <a:pt x="7641" y="6115"/>
                    <a:pt x="7521" y="5912"/>
                    <a:pt x="7402" y="5697"/>
                  </a:cubicBezTo>
                  <a:cubicBezTo>
                    <a:pt x="6532" y="4148"/>
                    <a:pt x="5984" y="2420"/>
                    <a:pt x="5793" y="644"/>
                  </a:cubicBezTo>
                  <a:cubicBezTo>
                    <a:pt x="5769" y="418"/>
                    <a:pt x="5721" y="156"/>
                    <a:pt x="5519" y="48"/>
                  </a:cubicBezTo>
                  <a:cubicBezTo>
                    <a:pt x="5459" y="14"/>
                    <a:pt x="5395" y="1"/>
                    <a:pt x="5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80"/>
            <p:cNvSpPr/>
            <p:nvPr/>
          </p:nvSpPr>
          <p:spPr bwMode="auto">
            <a:xfrm>
              <a:off x="7417736" y="4203505"/>
              <a:ext cx="431439" cy="241931"/>
            </a:xfrm>
            <a:custGeom>
              <a:avLst/>
              <a:gdLst/>
              <a:ahLst/>
              <a:cxnLst/>
              <a:rect l="l" t="t" r="r" b="b"/>
              <a:pathLst>
                <a:path w="24303" h="13628" fill="norm" stroke="1" extrusionOk="0">
                  <a:moveTo>
                    <a:pt x="19834" y="1"/>
                  </a:moveTo>
                  <a:cubicBezTo>
                    <a:pt x="19330" y="1"/>
                    <a:pt x="18636" y="1018"/>
                    <a:pt x="17878" y="1641"/>
                  </a:cubicBezTo>
                  <a:cubicBezTo>
                    <a:pt x="16603" y="2714"/>
                    <a:pt x="15184" y="3619"/>
                    <a:pt x="13659" y="4347"/>
                  </a:cubicBezTo>
                  <a:cubicBezTo>
                    <a:pt x="13290" y="3846"/>
                    <a:pt x="13528" y="3179"/>
                    <a:pt x="13552" y="2583"/>
                  </a:cubicBezTo>
                  <a:cubicBezTo>
                    <a:pt x="13583" y="2060"/>
                    <a:pt x="13210" y="1398"/>
                    <a:pt x="12715" y="1398"/>
                  </a:cubicBezTo>
                  <a:cubicBezTo>
                    <a:pt x="12647" y="1398"/>
                    <a:pt x="12576" y="1411"/>
                    <a:pt x="12503" y="1439"/>
                  </a:cubicBezTo>
                  <a:cubicBezTo>
                    <a:pt x="12133" y="1582"/>
                    <a:pt x="12026" y="2022"/>
                    <a:pt x="11942" y="2392"/>
                  </a:cubicBezTo>
                  <a:cubicBezTo>
                    <a:pt x="11164" y="6047"/>
                    <a:pt x="7144" y="9783"/>
                    <a:pt x="2996" y="9783"/>
                  </a:cubicBezTo>
                  <a:cubicBezTo>
                    <a:pt x="2951" y="9783"/>
                    <a:pt x="2906" y="9782"/>
                    <a:pt x="2861" y="9782"/>
                  </a:cubicBezTo>
                  <a:cubicBezTo>
                    <a:pt x="2612" y="9776"/>
                    <a:pt x="2359" y="9758"/>
                    <a:pt x="2108" y="9758"/>
                  </a:cubicBezTo>
                  <a:cubicBezTo>
                    <a:pt x="1806" y="9758"/>
                    <a:pt x="1508" y="9784"/>
                    <a:pt x="1228" y="9888"/>
                  </a:cubicBezTo>
                  <a:cubicBezTo>
                    <a:pt x="119" y="10330"/>
                    <a:pt x="0" y="11736"/>
                    <a:pt x="60" y="12868"/>
                  </a:cubicBezTo>
                  <a:cubicBezTo>
                    <a:pt x="60" y="13059"/>
                    <a:pt x="84" y="13262"/>
                    <a:pt x="227" y="13392"/>
                  </a:cubicBezTo>
                  <a:cubicBezTo>
                    <a:pt x="358" y="13512"/>
                    <a:pt x="548" y="13524"/>
                    <a:pt x="728" y="13535"/>
                  </a:cubicBezTo>
                  <a:cubicBezTo>
                    <a:pt x="1710" y="13597"/>
                    <a:pt x="2695" y="13628"/>
                    <a:pt x="3679" y="13628"/>
                  </a:cubicBezTo>
                  <a:cubicBezTo>
                    <a:pt x="5955" y="13628"/>
                    <a:pt x="8231" y="13463"/>
                    <a:pt x="10477" y="13130"/>
                  </a:cubicBezTo>
                  <a:cubicBezTo>
                    <a:pt x="11632" y="12963"/>
                    <a:pt x="12800" y="12749"/>
                    <a:pt x="13825" y="12213"/>
                  </a:cubicBezTo>
                  <a:cubicBezTo>
                    <a:pt x="14529" y="11855"/>
                    <a:pt x="15136" y="11366"/>
                    <a:pt x="15840" y="11021"/>
                  </a:cubicBezTo>
                  <a:cubicBezTo>
                    <a:pt x="16733" y="10580"/>
                    <a:pt x="17735" y="10389"/>
                    <a:pt x="18677" y="10055"/>
                  </a:cubicBezTo>
                  <a:cubicBezTo>
                    <a:pt x="20369" y="9448"/>
                    <a:pt x="21858" y="8375"/>
                    <a:pt x="23193" y="7243"/>
                  </a:cubicBezTo>
                  <a:cubicBezTo>
                    <a:pt x="23527" y="6956"/>
                    <a:pt x="23741" y="6707"/>
                    <a:pt x="23861" y="6480"/>
                  </a:cubicBezTo>
                  <a:cubicBezTo>
                    <a:pt x="24302" y="5645"/>
                    <a:pt x="23598" y="5014"/>
                    <a:pt x="22859" y="3846"/>
                  </a:cubicBezTo>
                  <a:cubicBezTo>
                    <a:pt x="22335" y="3012"/>
                    <a:pt x="21799" y="2165"/>
                    <a:pt x="20989" y="1558"/>
                  </a:cubicBezTo>
                  <a:cubicBezTo>
                    <a:pt x="20762" y="1379"/>
                    <a:pt x="20488" y="1200"/>
                    <a:pt x="20428" y="914"/>
                  </a:cubicBezTo>
                  <a:cubicBezTo>
                    <a:pt x="20286" y="249"/>
                    <a:pt x="20083" y="1"/>
                    <a:pt x="19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80"/>
            <p:cNvSpPr/>
            <p:nvPr/>
          </p:nvSpPr>
          <p:spPr bwMode="auto">
            <a:xfrm>
              <a:off x="7752868" y="4229743"/>
              <a:ext cx="84236" cy="115675"/>
            </a:xfrm>
            <a:custGeom>
              <a:avLst/>
              <a:gdLst/>
              <a:ahLst/>
              <a:cxnLst/>
              <a:rect l="l" t="t" r="r" b="b"/>
              <a:pathLst>
                <a:path w="4745" h="6516" fill="norm" stroke="1" extrusionOk="0">
                  <a:moveTo>
                    <a:pt x="1966" y="0"/>
                  </a:moveTo>
                  <a:cubicBezTo>
                    <a:pt x="1730" y="0"/>
                    <a:pt x="1483" y="139"/>
                    <a:pt x="1205" y="473"/>
                  </a:cubicBezTo>
                  <a:cubicBezTo>
                    <a:pt x="585" y="1224"/>
                    <a:pt x="191" y="2141"/>
                    <a:pt x="108" y="3107"/>
                  </a:cubicBezTo>
                  <a:cubicBezTo>
                    <a:pt x="1" y="4323"/>
                    <a:pt x="382" y="5574"/>
                    <a:pt x="1145" y="6516"/>
                  </a:cubicBezTo>
                  <a:cubicBezTo>
                    <a:pt x="2265" y="5931"/>
                    <a:pt x="3290" y="5181"/>
                    <a:pt x="4185" y="4299"/>
                  </a:cubicBezTo>
                  <a:cubicBezTo>
                    <a:pt x="4471" y="4024"/>
                    <a:pt x="4744" y="3703"/>
                    <a:pt x="4720" y="3309"/>
                  </a:cubicBezTo>
                  <a:cubicBezTo>
                    <a:pt x="4709" y="3142"/>
                    <a:pt x="4625" y="2976"/>
                    <a:pt x="4554" y="2833"/>
                  </a:cubicBezTo>
                  <a:cubicBezTo>
                    <a:pt x="4161" y="2094"/>
                    <a:pt x="3612" y="1450"/>
                    <a:pt x="3076" y="819"/>
                  </a:cubicBezTo>
                  <a:cubicBezTo>
                    <a:pt x="2682" y="345"/>
                    <a:pt x="2338" y="0"/>
                    <a:pt x="1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80"/>
            <p:cNvSpPr/>
            <p:nvPr/>
          </p:nvSpPr>
          <p:spPr bwMode="auto">
            <a:xfrm>
              <a:off x="7416884" y="4375545"/>
              <a:ext cx="78945" cy="59382"/>
            </a:xfrm>
            <a:custGeom>
              <a:avLst/>
              <a:gdLst/>
              <a:ahLst/>
              <a:cxnLst/>
              <a:rect l="l" t="t" r="r" b="b"/>
              <a:pathLst>
                <a:path w="4447" h="3345" fill="norm" stroke="1" extrusionOk="0">
                  <a:moveTo>
                    <a:pt x="2040" y="0"/>
                  </a:moveTo>
                  <a:cubicBezTo>
                    <a:pt x="1988" y="0"/>
                    <a:pt x="1936" y="2"/>
                    <a:pt x="1884" y="7"/>
                  </a:cubicBezTo>
                  <a:cubicBezTo>
                    <a:pt x="1312" y="54"/>
                    <a:pt x="787" y="400"/>
                    <a:pt x="453" y="877"/>
                  </a:cubicBezTo>
                  <a:cubicBezTo>
                    <a:pt x="132" y="1354"/>
                    <a:pt x="0" y="1937"/>
                    <a:pt x="13" y="2522"/>
                  </a:cubicBezTo>
                  <a:cubicBezTo>
                    <a:pt x="13" y="2605"/>
                    <a:pt x="24" y="2689"/>
                    <a:pt x="72" y="2760"/>
                  </a:cubicBezTo>
                  <a:cubicBezTo>
                    <a:pt x="132" y="2856"/>
                    <a:pt x="251" y="2891"/>
                    <a:pt x="358" y="2927"/>
                  </a:cubicBezTo>
                  <a:cubicBezTo>
                    <a:pt x="1347" y="3205"/>
                    <a:pt x="2374" y="3345"/>
                    <a:pt x="3402" y="3345"/>
                  </a:cubicBezTo>
                  <a:cubicBezTo>
                    <a:pt x="3651" y="3345"/>
                    <a:pt x="3900" y="3336"/>
                    <a:pt x="4148" y="3320"/>
                  </a:cubicBezTo>
                  <a:cubicBezTo>
                    <a:pt x="3755" y="3142"/>
                    <a:pt x="3385" y="2891"/>
                    <a:pt x="3195" y="2498"/>
                  </a:cubicBezTo>
                  <a:cubicBezTo>
                    <a:pt x="2969" y="2033"/>
                    <a:pt x="3075" y="1437"/>
                    <a:pt x="3374" y="996"/>
                  </a:cubicBezTo>
                  <a:cubicBezTo>
                    <a:pt x="3660" y="579"/>
                    <a:pt x="4113" y="377"/>
                    <a:pt x="4446" y="43"/>
                  </a:cubicBezTo>
                  <a:cubicBezTo>
                    <a:pt x="4359" y="37"/>
                    <a:pt x="4271" y="35"/>
                    <a:pt x="4183" y="35"/>
                  </a:cubicBezTo>
                  <a:cubicBezTo>
                    <a:pt x="3819" y="35"/>
                    <a:pt x="3455" y="73"/>
                    <a:pt x="3091" y="73"/>
                  </a:cubicBezTo>
                  <a:cubicBezTo>
                    <a:pt x="2959" y="73"/>
                    <a:pt x="2827" y="68"/>
                    <a:pt x="2694" y="54"/>
                  </a:cubicBezTo>
                  <a:cubicBezTo>
                    <a:pt x="2473" y="35"/>
                    <a:pt x="2259" y="0"/>
                    <a:pt x="204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80"/>
            <p:cNvSpPr/>
            <p:nvPr/>
          </p:nvSpPr>
          <p:spPr bwMode="auto">
            <a:xfrm>
              <a:off x="7407582" y="4288824"/>
              <a:ext cx="448694" cy="168311"/>
            </a:xfrm>
            <a:custGeom>
              <a:avLst/>
              <a:gdLst/>
              <a:ahLst/>
              <a:cxnLst/>
              <a:rect l="l" t="t" r="r" b="b"/>
              <a:pathLst>
                <a:path w="25275" h="9481" fill="norm" stroke="1" extrusionOk="0">
                  <a:moveTo>
                    <a:pt x="24356" y="0"/>
                  </a:moveTo>
                  <a:cubicBezTo>
                    <a:pt x="24331" y="0"/>
                    <a:pt x="24305" y="2"/>
                    <a:pt x="24278" y="5"/>
                  </a:cubicBezTo>
                  <a:cubicBezTo>
                    <a:pt x="24218" y="18"/>
                    <a:pt x="24170" y="77"/>
                    <a:pt x="24135" y="137"/>
                  </a:cubicBezTo>
                  <a:cubicBezTo>
                    <a:pt x="22443" y="2926"/>
                    <a:pt x="19344" y="3891"/>
                    <a:pt x="16614" y="5285"/>
                  </a:cubicBezTo>
                  <a:cubicBezTo>
                    <a:pt x="15673" y="5762"/>
                    <a:pt x="14791" y="6393"/>
                    <a:pt x="13814" y="6811"/>
                  </a:cubicBezTo>
                  <a:cubicBezTo>
                    <a:pt x="12837" y="7228"/>
                    <a:pt x="11728" y="7502"/>
                    <a:pt x="10596" y="7704"/>
                  </a:cubicBezTo>
                  <a:cubicBezTo>
                    <a:pt x="8752" y="8028"/>
                    <a:pt x="6841" y="8231"/>
                    <a:pt x="4943" y="8231"/>
                  </a:cubicBezTo>
                  <a:cubicBezTo>
                    <a:pt x="4045" y="8231"/>
                    <a:pt x="3149" y="8185"/>
                    <a:pt x="2265" y="8086"/>
                  </a:cubicBezTo>
                  <a:cubicBezTo>
                    <a:pt x="1669" y="8027"/>
                    <a:pt x="1061" y="7919"/>
                    <a:pt x="572" y="7574"/>
                  </a:cubicBezTo>
                  <a:lnTo>
                    <a:pt x="572" y="7574"/>
                  </a:lnTo>
                  <a:cubicBezTo>
                    <a:pt x="680" y="7657"/>
                    <a:pt x="0" y="8610"/>
                    <a:pt x="381" y="8920"/>
                  </a:cubicBezTo>
                  <a:cubicBezTo>
                    <a:pt x="537" y="9052"/>
                    <a:pt x="882" y="9063"/>
                    <a:pt x="1073" y="9099"/>
                  </a:cubicBezTo>
                  <a:cubicBezTo>
                    <a:pt x="1800" y="9230"/>
                    <a:pt x="2539" y="9278"/>
                    <a:pt x="3278" y="9325"/>
                  </a:cubicBezTo>
                  <a:cubicBezTo>
                    <a:pt x="4275" y="9395"/>
                    <a:pt x="5298" y="9480"/>
                    <a:pt x="6304" y="9480"/>
                  </a:cubicBezTo>
                  <a:cubicBezTo>
                    <a:pt x="6512" y="9480"/>
                    <a:pt x="6719" y="9476"/>
                    <a:pt x="6925" y="9468"/>
                  </a:cubicBezTo>
                  <a:cubicBezTo>
                    <a:pt x="11001" y="9301"/>
                    <a:pt x="14183" y="7884"/>
                    <a:pt x="17747" y="6060"/>
                  </a:cubicBezTo>
                  <a:cubicBezTo>
                    <a:pt x="17914" y="5964"/>
                    <a:pt x="18081" y="5881"/>
                    <a:pt x="18271" y="5869"/>
                  </a:cubicBezTo>
                  <a:cubicBezTo>
                    <a:pt x="18438" y="5869"/>
                    <a:pt x="18616" y="5929"/>
                    <a:pt x="18796" y="5941"/>
                  </a:cubicBezTo>
                  <a:cubicBezTo>
                    <a:pt x="18831" y="5945"/>
                    <a:pt x="18867" y="5947"/>
                    <a:pt x="18903" y="5947"/>
                  </a:cubicBezTo>
                  <a:cubicBezTo>
                    <a:pt x="19179" y="5947"/>
                    <a:pt x="19460" y="5830"/>
                    <a:pt x="19713" y="5715"/>
                  </a:cubicBezTo>
                  <a:cubicBezTo>
                    <a:pt x="21036" y="5130"/>
                    <a:pt x="22287" y="4391"/>
                    <a:pt x="23431" y="3522"/>
                  </a:cubicBezTo>
                  <a:cubicBezTo>
                    <a:pt x="24040" y="3080"/>
                    <a:pt x="24885" y="2437"/>
                    <a:pt x="25136" y="1686"/>
                  </a:cubicBezTo>
                  <a:cubicBezTo>
                    <a:pt x="25274" y="1249"/>
                    <a:pt x="25068" y="0"/>
                    <a:pt x="24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80"/>
            <p:cNvSpPr/>
            <p:nvPr/>
          </p:nvSpPr>
          <p:spPr bwMode="auto">
            <a:xfrm>
              <a:off x="7770638" y="4202387"/>
              <a:ext cx="84236" cy="111308"/>
            </a:xfrm>
            <a:custGeom>
              <a:avLst/>
              <a:gdLst/>
              <a:ahLst/>
              <a:cxnLst/>
              <a:rect l="l" t="t" r="r" b="b"/>
              <a:pathLst>
                <a:path w="4745" h="6270" fill="norm" stroke="1" extrusionOk="0">
                  <a:moveTo>
                    <a:pt x="215" y="0"/>
                  </a:moveTo>
                  <a:cubicBezTo>
                    <a:pt x="144" y="0"/>
                    <a:pt x="72" y="35"/>
                    <a:pt x="1" y="72"/>
                  </a:cubicBezTo>
                  <a:cubicBezTo>
                    <a:pt x="228" y="95"/>
                    <a:pt x="418" y="358"/>
                    <a:pt x="549" y="977"/>
                  </a:cubicBezTo>
                  <a:cubicBezTo>
                    <a:pt x="597" y="1216"/>
                    <a:pt x="811" y="1394"/>
                    <a:pt x="1014" y="1549"/>
                  </a:cubicBezTo>
                  <a:cubicBezTo>
                    <a:pt x="1372" y="1573"/>
                    <a:pt x="1693" y="1907"/>
                    <a:pt x="2075" y="2360"/>
                  </a:cubicBezTo>
                  <a:cubicBezTo>
                    <a:pt x="2611" y="2991"/>
                    <a:pt x="3160" y="3635"/>
                    <a:pt x="3553" y="4374"/>
                  </a:cubicBezTo>
                  <a:cubicBezTo>
                    <a:pt x="3624" y="4517"/>
                    <a:pt x="3708" y="4683"/>
                    <a:pt x="3719" y="4850"/>
                  </a:cubicBezTo>
                  <a:lnTo>
                    <a:pt x="3719" y="4958"/>
                  </a:lnTo>
                  <a:cubicBezTo>
                    <a:pt x="3743" y="4922"/>
                    <a:pt x="3779" y="4887"/>
                    <a:pt x="3827" y="4874"/>
                  </a:cubicBezTo>
                  <a:lnTo>
                    <a:pt x="3910" y="4874"/>
                  </a:lnTo>
                  <a:cubicBezTo>
                    <a:pt x="4029" y="4874"/>
                    <a:pt x="4125" y="4898"/>
                    <a:pt x="4220" y="4958"/>
                  </a:cubicBezTo>
                  <a:cubicBezTo>
                    <a:pt x="4185" y="4934"/>
                    <a:pt x="4161" y="4898"/>
                    <a:pt x="4137" y="4874"/>
                  </a:cubicBezTo>
                  <a:cubicBezTo>
                    <a:pt x="3255" y="3802"/>
                    <a:pt x="2575" y="2717"/>
                    <a:pt x="1550" y="1799"/>
                  </a:cubicBezTo>
                  <a:cubicBezTo>
                    <a:pt x="1193" y="1478"/>
                    <a:pt x="835" y="1144"/>
                    <a:pt x="692" y="691"/>
                  </a:cubicBezTo>
                  <a:cubicBezTo>
                    <a:pt x="609" y="417"/>
                    <a:pt x="538" y="35"/>
                    <a:pt x="239" y="0"/>
                  </a:cubicBezTo>
                  <a:close/>
                  <a:moveTo>
                    <a:pt x="4601" y="5530"/>
                  </a:moveTo>
                  <a:cubicBezTo>
                    <a:pt x="4685" y="5780"/>
                    <a:pt x="4721" y="6055"/>
                    <a:pt x="4721" y="6269"/>
                  </a:cubicBezTo>
                  <a:cubicBezTo>
                    <a:pt x="4744" y="6126"/>
                    <a:pt x="4744" y="5971"/>
                    <a:pt x="4709" y="5828"/>
                  </a:cubicBezTo>
                  <a:cubicBezTo>
                    <a:pt x="4685" y="5721"/>
                    <a:pt x="4649" y="5626"/>
                    <a:pt x="4601" y="5530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80"/>
            <p:cNvSpPr/>
            <p:nvPr/>
          </p:nvSpPr>
          <p:spPr bwMode="auto">
            <a:xfrm>
              <a:off x="7721783" y="4392995"/>
              <a:ext cx="16936" cy="3835"/>
            </a:xfrm>
            <a:custGeom>
              <a:avLst/>
              <a:gdLst/>
              <a:ahLst/>
              <a:cxnLst/>
              <a:rect l="l" t="t" r="r" b="b"/>
              <a:pathLst>
                <a:path w="954" h="216" fill="norm" stroke="1" extrusionOk="0">
                  <a:moveTo>
                    <a:pt x="572" y="1"/>
                  </a:moveTo>
                  <a:cubicBezTo>
                    <a:pt x="382" y="13"/>
                    <a:pt x="215" y="96"/>
                    <a:pt x="48" y="192"/>
                  </a:cubicBezTo>
                  <a:cubicBezTo>
                    <a:pt x="36" y="192"/>
                    <a:pt x="12" y="204"/>
                    <a:pt x="0" y="216"/>
                  </a:cubicBezTo>
                  <a:cubicBezTo>
                    <a:pt x="310" y="144"/>
                    <a:pt x="631" y="109"/>
                    <a:pt x="954" y="61"/>
                  </a:cubicBezTo>
                  <a:cubicBezTo>
                    <a:pt x="835" y="37"/>
                    <a:pt x="715" y="1"/>
                    <a:pt x="608" y="1"/>
                  </a:cubicBezTo>
                  <a:close/>
                </a:path>
              </a:pathLst>
            </a:custGeom>
            <a:solidFill>
              <a:srgbClr val="7A5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80"/>
            <p:cNvSpPr/>
            <p:nvPr/>
          </p:nvSpPr>
          <p:spPr bwMode="auto">
            <a:xfrm>
              <a:off x="7639270" y="4203647"/>
              <a:ext cx="178998" cy="211184"/>
            </a:xfrm>
            <a:custGeom>
              <a:avLst/>
              <a:gdLst/>
              <a:ahLst/>
              <a:cxnLst/>
              <a:rect l="l" t="t" r="r" b="b"/>
              <a:pathLst>
                <a:path w="10083" h="11896" fill="norm" stroke="1" extrusionOk="0">
                  <a:moveTo>
                    <a:pt x="7401" y="1"/>
                  </a:moveTo>
                  <a:cubicBezTo>
                    <a:pt x="7366" y="12"/>
                    <a:pt x="7329" y="36"/>
                    <a:pt x="7294" y="60"/>
                  </a:cubicBezTo>
                  <a:cubicBezTo>
                    <a:pt x="6114" y="883"/>
                    <a:pt x="5327" y="2253"/>
                    <a:pt x="4016" y="2849"/>
                  </a:cubicBezTo>
                  <a:cubicBezTo>
                    <a:pt x="3671" y="3015"/>
                    <a:pt x="3420" y="3182"/>
                    <a:pt x="3266" y="3362"/>
                  </a:cubicBezTo>
                  <a:cubicBezTo>
                    <a:pt x="2491" y="4231"/>
                    <a:pt x="3635" y="5316"/>
                    <a:pt x="3337" y="6842"/>
                  </a:cubicBezTo>
                  <a:cubicBezTo>
                    <a:pt x="3039" y="8403"/>
                    <a:pt x="2002" y="10060"/>
                    <a:pt x="655" y="10918"/>
                  </a:cubicBezTo>
                  <a:cubicBezTo>
                    <a:pt x="441" y="11061"/>
                    <a:pt x="191" y="11180"/>
                    <a:pt x="83" y="11406"/>
                  </a:cubicBezTo>
                  <a:cubicBezTo>
                    <a:pt x="0" y="11549"/>
                    <a:pt x="0" y="11716"/>
                    <a:pt x="24" y="11895"/>
                  </a:cubicBezTo>
                  <a:cubicBezTo>
                    <a:pt x="274" y="11800"/>
                    <a:pt x="524" y="11716"/>
                    <a:pt x="763" y="11609"/>
                  </a:cubicBezTo>
                  <a:cubicBezTo>
                    <a:pt x="1740" y="11191"/>
                    <a:pt x="2622" y="10560"/>
                    <a:pt x="3563" y="10083"/>
                  </a:cubicBezTo>
                  <a:cubicBezTo>
                    <a:pt x="5816" y="8927"/>
                    <a:pt x="8319" y="8069"/>
                    <a:pt x="10083" y="6246"/>
                  </a:cubicBezTo>
                  <a:lnTo>
                    <a:pt x="10083" y="6246"/>
                  </a:lnTo>
                  <a:cubicBezTo>
                    <a:pt x="9308" y="6925"/>
                    <a:pt x="8462" y="7509"/>
                    <a:pt x="7544" y="7986"/>
                  </a:cubicBezTo>
                  <a:cubicBezTo>
                    <a:pt x="6781" y="7044"/>
                    <a:pt x="6400" y="5793"/>
                    <a:pt x="6507" y="4577"/>
                  </a:cubicBezTo>
                  <a:cubicBezTo>
                    <a:pt x="6590" y="3611"/>
                    <a:pt x="6984" y="2694"/>
                    <a:pt x="7604" y="1943"/>
                  </a:cubicBezTo>
                  <a:cubicBezTo>
                    <a:pt x="7878" y="1609"/>
                    <a:pt x="8128" y="1466"/>
                    <a:pt x="8367" y="1466"/>
                  </a:cubicBezTo>
                  <a:cubicBezTo>
                    <a:pt x="8378" y="1466"/>
                    <a:pt x="8402" y="1478"/>
                    <a:pt x="8414" y="1478"/>
                  </a:cubicBezTo>
                  <a:cubicBezTo>
                    <a:pt x="8211" y="1323"/>
                    <a:pt x="7997" y="1145"/>
                    <a:pt x="7949" y="906"/>
                  </a:cubicBezTo>
                  <a:cubicBezTo>
                    <a:pt x="7818" y="287"/>
                    <a:pt x="7628" y="24"/>
                    <a:pt x="740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80"/>
            <p:cNvSpPr/>
            <p:nvPr/>
          </p:nvSpPr>
          <p:spPr bwMode="auto">
            <a:xfrm>
              <a:off x="6964533" y="2431166"/>
              <a:ext cx="854801" cy="1710933"/>
            </a:xfrm>
            <a:custGeom>
              <a:avLst/>
              <a:gdLst/>
              <a:ahLst/>
              <a:cxnLst/>
              <a:rect l="l" t="t" r="r" b="b"/>
              <a:pathLst>
                <a:path w="48151" h="96377" fill="norm" stroke="1" extrusionOk="0">
                  <a:moveTo>
                    <a:pt x="20467" y="1"/>
                  </a:moveTo>
                  <a:cubicBezTo>
                    <a:pt x="20344" y="1"/>
                    <a:pt x="20216" y="26"/>
                    <a:pt x="20094" y="52"/>
                  </a:cubicBezTo>
                  <a:cubicBezTo>
                    <a:pt x="13917" y="1330"/>
                    <a:pt x="8207" y="2369"/>
                    <a:pt x="1986" y="2369"/>
                  </a:cubicBezTo>
                  <a:cubicBezTo>
                    <a:pt x="1534" y="2369"/>
                    <a:pt x="1078" y="2364"/>
                    <a:pt x="620" y="2353"/>
                  </a:cubicBezTo>
                  <a:cubicBezTo>
                    <a:pt x="405" y="2710"/>
                    <a:pt x="203" y="3055"/>
                    <a:pt x="0" y="3413"/>
                  </a:cubicBezTo>
                  <a:cubicBezTo>
                    <a:pt x="1395" y="9313"/>
                    <a:pt x="2718" y="15236"/>
                    <a:pt x="3993" y="21160"/>
                  </a:cubicBezTo>
                  <a:cubicBezTo>
                    <a:pt x="6460" y="32684"/>
                    <a:pt x="8737" y="44400"/>
                    <a:pt x="13730" y="55079"/>
                  </a:cubicBezTo>
                  <a:cubicBezTo>
                    <a:pt x="14982" y="57760"/>
                    <a:pt x="16412" y="60371"/>
                    <a:pt x="17830" y="62981"/>
                  </a:cubicBezTo>
                  <a:cubicBezTo>
                    <a:pt x="20774" y="68368"/>
                    <a:pt x="23730" y="73767"/>
                    <a:pt x="26673" y="79154"/>
                  </a:cubicBezTo>
                  <a:cubicBezTo>
                    <a:pt x="28259" y="81538"/>
                    <a:pt x="28795" y="83981"/>
                    <a:pt x="29784" y="86544"/>
                  </a:cubicBezTo>
                  <a:cubicBezTo>
                    <a:pt x="31012" y="89714"/>
                    <a:pt x="33181" y="92753"/>
                    <a:pt x="34825" y="95721"/>
                  </a:cubicBezTo>
                  <a:cubicBezTo>
                    <a:pt x="34933" y="95899"/>
                    <a:pt x="35040" y="96090"/>
                    <a:pt x="35207" y="96209"/>
                  </a:cubicBezTo>
                  <a:cubicBezTo>
                    <a:pt x="35398" y="96341"/>
                    <a:pt x="35648" y="96352"/>
                    <a:pt x="35887" y="96364"/>
                  </a:cubicBezTo>
                  <a:cubicBezTo>
                    <a:pt x="36072" y="96373"/>
                    <a:pt x="36257" y="96377"/>
                    <a:pt x="36440" y="96377"/>
                  </a:cubicBezTo>
                  <a:cubicBezTo>
                    <a:pt x="39683" y="96377"/>
                    <a:pt x="42579" y="95103"/>
                    <a:pt x="45231" y="93253"/>
                  </a:cubicBezTo>
                  <a:cubicBezTo>
                    <a:pt x="46208" y="92562"/>
                    <a:pt x="48150" y="91585"/>
                    <a:pt x="48139" y="90286"/>
                  </a:cubicBezTo>
                  <a:lnTo>
                    <a:pt x="48139" y="90226"/>
                  </a:lnTo>
                  <a:cubicBezTo>
                    <a:pt x="48067" y="88915"/>
                    <a:pt x="46089" y="87056"/>
                    <a:pt x="45337" y="86078"/>
                  </a:cubicBezTo>
                  <a:cubicBezTo>
                    <a:pt x="40106" y="79202"/>
                    <a:pt x="37519" y="70632"/>
                    <a:pt x="32442" y="63637"/>
                  </a:cubicBezTo>
                  <a:cubicBezTo>
                    <a:pt x="31822" y="62790"/>
                    <a:pt x="31155" y="61932"/>
                    <a:pt x="30976" y="60895"/>
                  </a:cubicBezTo>
                  <a:cubicBezTo>
                    <a:pt x="30845" y="60133"/>
                    <a:pt x="31012" y="59346"/>
                    <a:pt x="30905" y="58571"/>
                  </a:cubicBezTo>
                  <a:cubicBezTo>
                    <a:pt x="30726" y="57331"/>
                    <a:pt x="29904" y="56319"/>
                    <a:pt x="29284" y="55234"/>
                  </a:cubicBezTo>
                  <a:cubicBezTo>
                    <a:pt x="28330" y="53565"/>
                    <a:pt x="27854" y="51671"/>
                    <a:pt x="27377" y="49811"/>
                  </a:cubicBezTo>
                  <a:cubicBezTo>
                    <a:pt x="25982" y="44281"/>
                    <a:pt x="24588" y="38739"/>
                    <a:pt x="23182" y="33197"/>
                  </a:cubicBezTo>
                  <a:cubicBezTo>
                    <a:pt x="22502" y="30491"/>
                    <a:pt x="21823" y="27798"/>
                    <a:pt x="21143" y="25093"/>
                  </a:cubicBezTo>
                  <a:cubicBezTo>
                    <a:pt x="20607" y="23007"/>
                    <a:pt x="19499" y="20289"/>
                    <a:pt x="20107" y="18120"/>
                  </a:cubicBezTo>
                  <a:cubicBezTo>
                    <a:pt x="20500" y="16726"/>
                    <a:pt x="21644" y="15689"/>
                    <a:pt x="22359" y="14425"/>
                  </a:cubicBezTo>
                  <a:cubicBezTo>
                    <a:pt x="24147" y="11244"/>
                    <a:pt x="22633" y="7954"/>
                    <a:pt x="21882" y="4379"/>
                  </a:cubicBezTo>
                  <a:cubicBezTo>
                    <a:pt x="21632" y="3175"/>
                    <a:pt x="21382" y="1959"/>
                    <a:pt x="21132" y="756"/>
                  </a:cubicBezTo>
                  <a:cubicBezTo>
                    <a:pt x="21084" y="493"/>
                    <a:pt x="21000" y="207"/>
                    <a:pt x="20774" y="76"/>
                  </a:cubicBezTo>
                  <a:cubicBezTo>
                    <a:pt x="20680" y="20"/>
                    <a:pt x="20575" y="1"/>
                    <a:pt x="20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80"/>
            <p:cNvSpPr/>
            <p:nvPr/>
          </p:nvSpPr>
          <p:spPr bwMode="auto">
            <a:xfrm>
              <a:off x="7295439" y="2505709"/>
              <a:ext cx="46991" cy="210545"/>
            </a:xfrm>
            <a:custGeom>
              <a:avLst/>
              <a:gdLst/>
              <a:ahLst/>
              <a:cxnLst/>
              <a:rect l="l" t="t" r="r" b="b"/>
              <a:pathLst>
                <a:path w="2647" h="11860" fill="norm" stroke="1" extrusionOk="0">
                  <a:moveTo>
                    <a:pt x="2503" y="0"/>
                  </a:moveTo>
                  <a:cubicBezTo>
                    <a:pt x="1693" y="370"/>
                    <a:pt x="859" y="692"/>
                    <a:pt x="0" y="990"/>
                  </a:cubicBezTo>
                  <a:lnTo>
                    <a:pt x="0" y="1002"/>
                  </a:lnTo>
                  <a:cubicBezTo>
                    <a:pt x="966" y="2646"/>
                    <a:pt x="1824" y="4375"/>
                    <a:pt x="2289" y="6222"/>
                  </a:cubicBezTo>
                  <a:cubicBezTo>
                    <a:pt x="2503" y="7092"/>
                    <a:pt x="2622" y="7998"/>
                    <a:pt x="2622" y="8904"/>
                  </a:cubicBezTo>
                  <a:cubicBezTo>
                    <a:pt x="2622" y="9905"/>
                    <a:pt x="2479" y="10906"/>
                    <a:pt x="2122" y="11847"/>
                  </a:cubicBezTo>
                  <a:lnTo>
                    <a:pt x="2134" y="11860"/>
                  </a:lnTo>
                  <a:cubicBezTo>
                    <a:pt x="2492" y="10906"/>
                    <a:pt x="2646" y="9905"/>
                    <a:pt x="2646" y="8904"/>
                  </a:cubicBezTo>
                  <a:cubicBezTo>
                    <a:pt x="2646" y="7998"/>
                    <a:pt x="2516" y="7092"/>
                    <a:pt x="2301" y="6210"/>
                  </a:cubicBezTo>
                  <a:cubicBezTo>
                    <a:pt x="1837" y="4366"/>
                    <a:pt x="981" y="2642"/>
                    <a:pt x="18" y="1000"/>
                  </a:cubicBezTo>
                  <a:lnTo>
                    <a:pt x="18" y="1000"/>
                  </a:lnTo>
                  <a:cubicBezTo>
                    <a:pt x="862" y="714"/>
                    <a:pt x="1695" y="381"/>
                    <a:pt x="2516" y="13"/>
                  </a:cubicBezTo>
                  <a:lnTo>
                    <a:pt x="2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80"/>
            <p:cNvSpPr/>
            <p:nvPr/>
          </p:nvSpPr>
          <p:spPr bwMode="auto">
            <a:xfrm>
              <a:off x="7343051" y="2460849"/>
              <a:ext cx="28155" cy="120202"/>
            </a:xfrm>
            <a:custGeom>
              <a:avLst/>
              <a:gdLst/>
              <a:ahLst/>
              <a:cxnLst/>
              <a:rect l="l" t="t" r="r" b="b"/>
              <a:pathLst>
                <a:path w="1586" h="6771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191" y="907"/>
                    <a:pt x="382" y="1801"/>
                    <a:pt x="560" y="2707"/>
                  </a:cubicBezTo>
                  <a:cubicBezTo>
                    <a:pt x="846" y="4077"/>
                    <a:pt x="1251" y="5412"/>
                    <a:pt x="1537" y="6699"/>
                  </a:cubicBezTo>
                  <a:cubicBezTo>
                    <a:pt x="1550" y="6723"/>
                    <a:pt x="1561" y="6747"/>
                    <a:pt x="1585" y="6770"/>
                  </a:cubicBezTo>
                  <a:cubicBezTo>
                    <a:pt x="1550" y="6544"/>
                    <a:pt x="1514" y="6306"/>
                    <a:pt x="1478" y="6068"/>
                  </a:cubicBezTo>
                  <a:cubicBezTo>
                    <a:pt x="1168" y="4005"/>
                    <a:pt x="668" y="197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80"/>
            <p:cNvSpPr/>
            <p:nvPr/>
          </p:nvSpPr>
          <p:spPr bwMode="auto">
            <a:xfrm>
              <a:off x="7723683" y="3905742"/>
              <a:ext cx="65169" cy="306390"/>
            </a:xfrm>
            <a:custGeom>
              <a:avLst/>
              <a:gdLst/>
              <a:ahLst/>
              <a:cxnLst/>
              <a:rect l="l" t="t" r="r" b="b"/>
              <a:pathLst>
                <a:path w="3671" h="17259" fill="norm" stroke="1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144" y="1037"/>
                    <a:pt x="1835" y="2038"/>
                    <a:pt x="2574" y="3015"/>
                  </a:cubicBezTo>
                  <a:cubicBezTo>
                    <a:pt x="2837" y="3362"/>
                    <a:pt x="3254" y="3802"/>
                    <a:pt x="3671" y="4303"/>
                  </a:cubicBezTo>
                  <a:cubicBezTo>
                    <a:pt x="2611" y="2872"/>
                    <a:pt x="1562" y="1431"/>
                    <a:pt x="501" y="1"/>
                  </a:cubicBezTo>
                  <a:close/>
                  <a:moveTo>
                    <a:pt x="48" y="11657"/>
                  </a:moveTo>
                  <a:cubicBezTo>
                    <a:pt x="36" y="11668"/>
                    <a:pt x="12" y="11681"/>
                    <a:pt x="0" y="11692"/>
                  </a:cubicBezTo>
                  <a:lnTo>
                    <a:pt x="0" y="11728"/>
                  </a:lnTo>
                  <a:cubicBezTo>
                    <a:pt x="24" y="11704"/>
                    <a:pt x="36" y="11681"/>
                    <a:pt x="48" y="11657"/>
                  </a:cubicBezTo>
                  <a:close/>
                  <a:moveTo>
                    <a:pt x="810" y="15148"/>
                  </a:moveTo>
                  <a:lnTo>
                    <a:pt x="810" y="15148"/>
                  </a:lnTo>
                  <a:cubicBezTo>
                    <a:pt x="1049" y="15757"/>
                    <a:pt x="1323" y="16353"/>
                    <a:pt x="1633" y="16912"/>
                  </a:cubicBezTo>
                  <a:cubicBezTo>
                    <a:pt x="1705" y="17031"/>
                    <a:pt x="1764" y="17139"/>
                    <a:pt x="1835" y="17258"/>
                  </a:cubicBezTo>
                  <a:lnTo>
                    <a:pt x="1835" y="17246"/>
                  </a:lnTo>
                  <a:cubicBezTo>
                    <a:pt x="1454" y="16567"/>
                    <a:pt x="1109" y="15876"/>
                    <a:pt x="810" y="15148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80"/>
            <p:cNvSpPr/>
            <p:nvPr/>
          </p:nvSpPr>
          <p:spPr bwMode="auto">
            <a:xfrm>
              <a:off x="7685160" y="4113287"/>
              <a:ext cx="71117" cy="118942"/>
            </a:xfrm>
            <a:custGeom>
              <a:avLst/>
              <a:gdLst/>
              <a:ahLst/>
              <a:cxnLst/>
              <a:rect l="l" t="t" r="r" b="b"/>
              <a:pathLst>
                <a:path w="4006" h="6700" fill="norm" stroke="1" extrusionOk="0">
                  <a:moveTo>
                    <a:pt x="2170" y="1"/>
                  </a:moveTo>
                  <a:cubicBezTo>
                    <a:pt x="1479" y="347"/>
                    <a:pt x="776" y="657"/>
                    <a:pt x="49" y="907"/>
                  </a:cubicBezTo>
                  <a:cubicBezTo>
                    <a:pt x="1" y="1145"/>
                    <a:pt x="72" y="1396"/>
                    <a:pt x="132" y="1634"/>
                  </a:cubicBezTo>
                  <a:cubicBezTo>
                    <a:pt x="633" y="3470"/>
                    <a:pt x="1205" y="5424"/>
                    <a:pt x="2623" y="6699"/>
                  </a:cubicBezTo>
                  <a:cubicBezTo>
                    <a:pt x="2957" y="6449"/>
                    <a:pt x="3279" y="6211"/>
                    <a:pt x="3600" y="5960"/>
                  </a:cubicBezTo>
                  <a:cubicBezTo>
                    <a:pt x="3743" y="5817"/>
                    <a:pt x="3875" y="5686"/>
                    <a:pt x="4005" y="5567"/>
                  </a:cubicBezTo>
                  <a:cubicBezTo>
                    <a:pt x="3934" y="5448"/>
                    <a:pt x="3875" y="5340"/>
                    <a:pt x="3803" y="5221"/>
                  </a:cubicBezTo>
                  <a:cubicBezTo>
                    <a:pt x="3493" y="4662"/>
                    <a:pt x="3219" y="4066"/>
                    <a:pt x="2980" y="3457"/>
                  </a:cubicBezTo>
                  <a:cubicBezTo>
                    <a:pt x="2635" y="2612"/>
                    <a:pt x="2349" y="1741"/>
                    <a:pt x="2135" y="848"/>
                  </a:cubicBezTo>
                  <a:cubicBezTo>
                    <a:pt x="2075" y="621"/>
                    <a:pt x="2027" y="382"/>
                    <a:pt x="2111" y="168"/>
                  </a:cubicBezTo>
                  <a:cubicBezTo>
                    <a:pt x="2122" y="120"/>
                    <a:pt x="2146" y="72"/>
                    <a:pt x="2170" y="37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80"/>
            <p:cNvSpPr/>
            <p:nvPr/>
          </p:nvSpPr>
          <p:spPr bwMode="auto">
            <a:xfrm>
              <a:off x="7749069" y="4211884"/>
              <a:ext cx="8060" cy="7225"/>
            </a:xfrm>
            <a:custGeom>
              <a:avLst/>
              <a:gdLst/>
              <a:ahLst/>
              <a:cxnLst/>
              <a:rect l="l" t="t" r="r" b="b"/>
              <a:pathLst>
                <a:path w="454" h="407" fill="norm" stroke="1" extrusionOk="0">
                  <a:moveTo>
                    <a:pt x="405" y="1"/>
                  </a:moveTo>
                  <a:lnTo>
                    <a:pt x="405" y="13"/>
                  </a:lnTo>
                  <a:cubicBezTo>
                    <a:pt x="275" y="132"/>
                    <a:pt x="143" y="263"/>
                    <a:pt x="0" y="406"/>
                  </a:cubicBezTo>
                  <a:cubicBezTo>
                    <a:pt x="156" y="299"/>
                    <a:pt x="299" y="192"/>
                    <a:pt x="453" y="85"/>
                  </a:cubicBezTo>
                  <a:cubicBezTo>
                    <a:pt x="429" y="49"/>
                    <a:pt x="418" y="25"/>
                    <a:pt x="405" y="1"/>
                  </a:cubicBezTo>
                  <a:close/>
                </a:path>
              </a:pathLst>
            </a:custGeom>
            <a:solidFill>
              <a:srgbClr val="A37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80"/>
            <p:cNvSpPr/>
            <p:nvPr/>
          </p:nvSpPr>
          <p:spPr bwMode="auto">
            <a:xfrm>
              <a:off x="7147349" y="2431024"/>
              <a:ext cx="672003" cy="1698364"/>
            </a:xfrm>
            <a:custGeom>
              <a:avLst/>
              <a:gdLst/>
              <a:ahLst/>
              <a:cxnLst/>
              <a:rect l="l" t="t" r="r" b="b"/>
              <a:pathLst>
                <a:path w="37854" h="95669" fill="norm" stroke="1" extrusionOk="0">
                  <a:moveTo>
                    <a:pt x="10894" y="4207"/>
                  </a:moveTo>
                  <a:lnTo>
                    <a:pt x="10907" y="4220"/>
                  </a:lnTo>
                  <a:cubicBezTo>
                    <a:pt x="10084" y="4589"/>
                    <a:pt x="9262" y="4923"/>
                    <a:pt x="8415" y="5209"/>
                  </a:cubicBezTo>
                  <a:cubicBezTo>
                    <a:pt x="9369" y="6853"/>
                    <a:pt x="10227" y="8570"/>
                    <a:pt x="10692" y="10417"/>
                  </a:cubicBezTo>
                  <a:cubicBezTo>
                    <a:pt x="10907" y="11299"/>
                    <a:pt x="11037" y="12205"/>
                    <a:pt x="11037" y="13111"/>
                  </a:cubicBezTo>
                  <a:cubicBezTo>
                    <a:pt x="11037" y="14112"/>
                    <a:pt x="10883" y="15113"/>
                    <a:pt x="10525" y="16067"/>
                  </a:cubicBezTo>
                  <a:lnTo>
                    <a:pt x="10513" y="16054"/>
                  </a:lnTo>
                  <a:cubicBezTo>
                    <a:pt x="10870" y="15113"/>
                    <a:pt x="11013" y="14112"/>
                    <a:pt x="11013" y="13111"/>
                  </a:cubicBezTo>
                  <a:cubicBezTo>
                    <a:pt x="11013" y="12205"/>
                    <a:pt x="10894" y="11299"/>
                    <a:pt x="10680" y="10429"/>
                  </a:cubicBezTo>
                  <a:cubicBezTo>
                    <a:pt x="10215" y="8582"/>
                    <a:pt x="9357" y="6853"/>
                    <a:pt x="8391" y="5209"/>
                  </a:cubicBezTo>
                  <a:lnTo>
                    <a:pt x="8391" y="5197"/>
                  </a:lnTo>
                  <a:cubicBezTo>
                    <a:pt x="9250" y="4899"/>
                    <a:pt x="10084" y="4577"/>
                    <a:pt x="10894" y="4207"/>
                  </a:cubicBezTo>
                  <a:close/>
                  <a:moveTo>
                    <a:pt x="10215" y="1"/>
                  </a:moveTo>
                  <a:cubicBezTo>
                    <a:pt x="10096" y="1"/>
                    <a:pt x="9965" y="36"/>
                    <a:pt x="9845" y="60"/>
                  </a:cubicBezTo>
                  <a:cubicBezTo>
                    <a:pt x="7331" y="584"/>
                    <a:pt x="4887" y="1061"/>
                    <a:pt x="2456" y="1455"/>
                  </a:cubicBezTo>
                  <a:lnTo>
                    <a:pt x="2456" y="1466"/>
                  </a:lnTo>
                  <a:cubicBezTo>
                    <a:pt x="2456" y="1657"/>
                    <a:pt x="2242" y="1871"/>
                    <a:pt x="1992" y="2051"/>
                  </a:cubicBezTo>
                  <a:cubicBezTo>
                    <a:pt x="1860" y="2134"/>
                    <a:pt x="1730" y="2205"/>
                    <a:pt x="1587" y="2289"/>
                  </a:cubicBezTo>
                  <a:cubicBezTo>
                    <a:pt x="1598" y="2289"/>
                    <a:pt x="1610" y="2301"/>
                    <a:pt x="1610" y="2301"/>
                  </a:cubicBezTo>
                  <a:cubicBezTo>
                    <a:pt x="1479" y="2384"/>
                    <a:pt x="1360" y="2456"/>
                    <a:pt x="1277" y="2504"/>
                  </a:cubicBezTo>
                  <a:cubicBezTo>
                    <a:pt x="1383" y="2491"/>
                    <a:pt x="1491" y="2491"/>
                    <a:pt x="1598" y="2491"/>
                  </a:cubicBezTo>
                  <a:cubicBezTo>
                    <a:pt x="2182" y="2491"/>
                    <a:pt x="2766" y="2587"/>
                    <a:pt x="3314" y="2777"/>
                  </a:cubicBezTo>
                  <a:cubicBezTo>
                    <a:pt x="3279" y="2766"/>
                    <a:pt x="3231" y="2766"/>
                    <a:pt x="3207" y="2766"/>
                  </a:cubicBezTo>
                  <a:cubicBezTo>
                    <a:pt x="2683" y="2766"/>
                    <a:pt x="2742" y="4268"/>
                    <a:pt x="2790" y="4470"/>
                  </a:cubicBezTo>
                  <a:cubicBezTo>
                    <a:pt x="2980" y="5423"/>
                    <a:pt x="3815" y="6508"/>
                    <a:pt x="4256" y="7378"/>
                  </a:cubicBezTo>
                  <a:cubicBezTo>
                    <a:pt x="4411" y="7664"/>
                    <a:pt x="4554" y="7962"/>
                    <a:pt x="4542" y="8272"/>
                  </a:cubicBezTo>
                  <a:cubicBezTo>
                    <a:pt x="4530" y="8784"/>
                    <a:pt x="4125" y="9178"/>
                    <a:pt x="3743" y="9499"/>
                  </a:cubicBezTo>
                  <a:cubicBezTo>
                    <a:pt x="2814" y="10274"/>
                    <a:pt x="1801" y="10953"/>
                    <a:pt x="728" y="11525"/>
                  </a:cubicBezTo>
                  <a:cubicBezTo>
                    <a:pt x="419" y="11681"/>
                    <a:pt x="85" y="11883"/>
                    <a:pt x="25" y="12217"/>
                  </a:cubicBezTo>
                  <a:cubicBezTo>
                    <a:pt x="1" y="12407"/>
                    <a:pt x="61" y="12587"/>
                    <a:pt x="144" y="12753"/>
                  </a:cubicBezTo>
                  <a:cubicBezTo>
                    <a:pt x="633" y="13814"/>
                    <a:pt x="1610" y="14576"/>
                    <a:pt x="2182" y="15601"/>
                  </a:cubicBezTo>
                  <a:cubicBezTo>
                    <a:pt x="3004" y="17055"/>
                    <a:pt x="2898" y="18832"/>
                    <a:pt x="2861" y="20488"/>
                  </a:cubicBezTo>
                  <a:cubicBezTo>
                    <a:pt x="2778" y="23385"/>
                    <a:pt x="2980" y="26340"/>
                    <a:pt x="3875" y="29105"/>
                  </a:cubicBezTo>
                  <a:cubicBezTo>
                    <a:pt x="4339" y="30559"/>
                    <a:pt x="5162" y="31704"/>
                    <a:pt x="5793" y="33050"/>
                  </a:cubicBezTo>
                  <a:cubicBezTo>
                    <a:pt x="6449" y="34421"/>
                    <a:pt x="6759" y="36113"/>
                    <a:pt x="7176" y="37591"/>
                  </a:cubicBezTo>
                  <a:cubicBezTo>
                    <a:pt x="9071" y="44170"/>
                    <a:pt x="10489" y="50868"/>
                    <a:pt x="12218" y="57482"/>
                  </a:cubicBezTo>
                  <a:cubicBezTo>
                    <a:pt x="12301" y="57805"/>
                    <a:pt x="12420" y="58162"/>
                    <a:pt x="12730" y="58293"/>
                  </a:cubicBezTo>
                  <a:cubicBezTo>
                    <a:pt x="12801" y="58317"/>
                    <a:pt x="12885" y="58329"/>
                    <a:pt x="12968" y="58329"/>
                  </a:cubicBezTo>
                  <a:cubicBezTo>
                    <a:pt x="13135" y="58329"/>
                    <a:pt x="13326" y="58269"/>
                    <a:pt x="13492" y="58210"/>
                  </a:cubicBezTo>
                  <a:cubicBezTo>
                    <a:pt x="14101" y="57983"/>
                    <a:pt x="14803" y="57768"/>
                    <a:pt x="15447" y="57768"/>
                  </a:cubicBezTo>
                  <a:cubicBezTo>
                    <a:pt x="15971" y="57768"/>
                    <a:pt x="16448" y="57911"/>
                    <a:pt x="16806" y="58317"/>
                  </a:cubicBezTo>
                  <a:cubicBezTo>
                    <a:pt x="17783" y="59449"/>
                    <a:pt x="16556" y="61177"/>
                    <a:pt x="16723" y="62679"/>
                  </a:cubicBezTo>
                  <a:cubicBezTo>
                    <a:pt x="16818" y="63597"/>
                    <a:pt x="17462" y="64347"/>
                    <a:pt x="18045" y="65062"/>
                  </a:cubicBezTo>
                  <a:cubicBezTo>
                    <a:pt x="21585" y="69353"/>
                    <a:pt x="24374" y="74252"/>
                    <a:pt x="26234" y="79496"/>
                  </a:cubicBezTo>
                  <a:cubicBezTo>
                    <a:pt x="27759" y="83750"/>
                    <a:pt x="28891" y="88554"/>
                    <a:pt x="32514" y="91259"/>
                  </a:cubicBezTo>
                  <a:cubicBezTo>
                    <a:pt x="33408" y="91271"/>
                    <a:pt x="33277" y="92427"/>
                    <a:pt x="32824" y="93190"/>
                  </a:cubicBezTo>
                  <a:cubicBezTo>
                    <a:pt x="32586" y="93607"/>
                    <a:pt x="32228" y="93917"/>
                    <a:pt x="31847" y="94203"/>
                  </a:cubicBezTo>
                  <a:cubicBezTo>
                    <a:pt x="31954" y="94299"/>
                    <a:pt x="32074" y="94405"/>
                    <a:pt x="32193" y="94501"/>
                  </a:cubicBezTo>
                  <a:lnTo>
                    <a:pt x="32193" y="94513"/>
                  </a:lnTo>
                  <a:cubicBezTo>
                    <a:pt x="32061" y="94418"/>
                    <a:pt x="31942" y="94310"/>
                    <a:pt x="31835" y="94215"/>
                  </a:cubicBezTo>
                  <a:cubicBezTo>
                    <a:pt x="31501" y="94465"/>
                    <a:pt x="31155" y="94715"/>
                    <a:pt x="30845" y="94990"/>
                  </a:cubicBezTo>
                  <a:cubicBezTo>
                    <a:pt x="30643" y="95168"/>
                    <a:pt x="30453" y="95383"/>
                    <a:pt x="30405" y="95645"/>
                  </a:cubicBezTo>
                  <a:cubicBezTo>
                    <a:pt x="30393" y="95657"/>
                    <a:pt x="30393" y="95657"/>
                    <a:pt x="30393" y="95669"/>
                  </a:cubicBezTo>
                  <a:cubicBezTo>
                    <a:pt x="31120" y="95419"/>
                    <a:pt x="31823" y="95109"/>
                    <a:pt x="32514" y="94763"/>
                  </a:cubicBezTo>
                  <a:cubicBezTo>
                    <a:pt x="32526" y="94752"/>
                    <a:pt x="32550" y="94739"/>
                    <a:pt x="32562" y="94728"/>
                  </a:cubicBezTo>
                  <a:cubicBezTo>
                    <a:pt x="32681" y="94596"/>
                    <a:pt x="32836" y="94489"/>
                    <a:pt x="32979" y="94394"/>
                  </a:cubicBezTo>
                  <a:cubicBezTo>
                    <a:pt x="34076" y="93666"/>
                    <a:pt x="35172" y="92940"/>
                    <a:pt x="36269" y="92225"/>
                  </a:cubicBezTo>
                  <a:cubicBezTo>
                    <a:pt x="36984" y="91748"/>
                    <a:pt x="37782" y="91140"/>
                    <a:pt x="37830" y="90282"/>
                  </a:cubicBezTo>
                  <a:cubicBezTo>
                    <a:pt x="37853" y="89650"/>
                    <a:pt x="37461" y="89102"/>
                    <a:pt x="37091" y="88589"/>
                  </a:cubicBezTo>
                  <a:cubicBezTo>
                    <a:pt x="36793" y="88184"/>
                    <a:pt x="36495" y="87779"/>
                    <a:pt x="36185" y="87374"/>
                  </a:cubicBezTo>
                  <a:cubicBezTo>
                    <a:pt x="35768" y="86873"/>
                    <a:pt x="35351" y="86433"/>
                    <a:pt x="35088" y="86086"/>
                  </a:cubicBezTo>
                  <a:cubicBezTo>
                    <a:pt x="34349" y="85109"/>
                    <a:pt x="33658" y="84108"/>
                    <a:pt x="33015" y="83072"/>
                  </a:cubicBezTo>
                  <a:cubicBezTo>
                    <a:pt x="32503" y="82380"/>
                    <a:pt x="31990" y="81689"/>
                    <a:pt x="31489" y="81009"/>
                  </a:cubicBezTo>
                  <a:cubicBezTo>
                    <a:pt x="27914" y="76183"/>
                    <a:pt x="26102" y="70510"/>
                    <a:pt x="23302" y="65253"/>
                  </a:cubicBezTo>
                  <a:cubicBezTo>
                    <a:pt x="22944" y="64717"/>
                    <a:pt x="22574" y="64181"/>
                    <a:pt x="22193" y="63645"/>
                  </a:cubicBezTo>
                  <a:cubicBezTo>
                    <a:pt x="21573" y="62798"/>
                    <a:pt x="20906" y="61940"/>
                    <a:pt x="20727" y="60903"/>
                  </a:cubicBezTo>
                  <a:cubicBezTo>
                    <a:pt x="20691" y="60700"/>
                    <a:pt x="20680" y="60486"/>
                    <a:pt x="20680" y="60271"/>
                  </a:cubicBezTo>
                  <a:cubicBezTo>
                    <a:pt x="20500" y="59521"/>
                    <a:pt x="20453" y="58746"/>
                    <a:pt x="20513" y="57972"/>
                  </a:cubicBezTo>
                  <a:cubicBezTo>
                    <a:pt x="20203" y="56994"/>
                    <a:pt x="19547" y="56136"/>
                    <a:pt x="19035" y="55242"/>
                  </a:cubicBezTo>
                  <a:cubicBezTo>
                    <a:pt x="18725" y="54694"/>
                    <a:pt x="18463" y="54134"/>
                    <a:pt x="18236" y="53562"/>
                  </a:cubicBezTo>
                  <a:cubicBezTo>
                    <a:pt x="17772" y="52358"/>
                    <a:pt x="17449" y="51083"/>
                    <a:pt x="17128" y="49819"/>
                  </a:cubicBezTo>
                  <a:cubicBezTo>
                    <a:pt x="16699" y="48103"/>
                    <a:pt x="16257" y="46375"/>
                    <a:pt x="15828" y="44647"/>
                  </a:cubicBezTo>
                  <a:cubicBezTo>
                    <a:pt x="14446" y="40105"/>
                    <a:pt x="13326" y="35481"/>
                    <a:pt x="12324" y="30798"/>
                  </a:cubicBezTo>
                  <a:cubicBezTo>
                    <a:pt x="11848" y="28891"/>
                    <a:pt x="11371" y="26995"/>
                    <a:pt x="10894" y="25101"/>
                  </a:cubicBezTo>
                  <a:cubicBezTo>
                    <a:pt x="10787" y="24683"/>
                    <a:pt x="10656" y="24243"/>
                    <a:pt x="10525" y="23790"/>
                  </a:cubicBezTo>
                  <a:cubicBezTo>
                    <a:pt x="9988" y="21954"/>
                    <a:pt x="9369" y="19857"/>
                    <a:pt x="9858" y="18128"/>
                  </a:cubicBezTo>
                  <a:cubicBezTo>
                    <a:pt x="10251" y="16734"/>
                    <a:pt x="11395" y="15697"/>
                    <a:pt x="12110" y="14433"/>
                  </a:cubicBezTo>
                  <a:cubicBezTo>
                    <a:pt x="12134" y="14398"/>
                    <a:pt x="12158" y="14350"/>
                    <a:pt x="12170" y="14314"/>
                  </a:cubicBezTo>
                  <a:cubicBezTo>
                    <a:pt x="12861" y="12622"/>
                    <a:pt x="12909" y="10703"/>
                    <a:pt x="12706" y="8844"/>
                  </a:cubicBezTo>
                  <a:cubicBezTo>
                    <a:pt x="12671" y="8689"/>
                    <a:pt x="12634" y="8534"/>
                    <a:pt x="12610" y="8379"/>
                  </a:cubicBezTo>
                  <a:cubicBezTo>
                    <a:pt x="12324" y="7092"/>
                    <a:pt x="11919" y="5757"/>
                    <a:pt x="11633" y="4387"/>
                  </a:cubicBezTo>
                  <a:cubicBezTo>
                    <a:pt x="11455" y="3481"/>
                    <a:pt x="11264" y="2587"/>
                    <a:pt x="11073" y="1681"/>
                  </a:cubicBezTo>
                  <a:cubicBezTo>
                    <a:pt x="10954" y="1323"/>
                    <a:pt x="10823" y="966"/>
                    <a:pt x="10692" y="608"/>
                  </a:cubicBezTo>
                  <a:cubicBezTo>
                    <a:pt x="10704" y="489"/>
                    <a:pt x="10704" y="382"/>
                    <a:pt x="10716" y="263"/>
                  </a:cubicBezTo>
                  <a:cubicBezTo>
                    <a:pt x="10668" y="191"/>
                    <a:pt x="10608" y="120"/>
                    <a:pt x="10525" y="84"/>
                  </a:cubicBezTo>
                  <a:cubicBezTo>
                    <a:pt x="10430" y="25"/>
                    <a:pt x="10322" y="1"/>
                    <a:pt x="10215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80"/>
            <p:cNvSpPr/>
            <p:nvPr/>
          </p:nvSpPr>
          <p:spPr bwMode="auto">
            <a:xfrm>
              <a:off x="7711629" y="4103363"/>
              <a:ext cx="6355" cy="5521"/>
            </a:xfrm>
            <a:custGeom>
              <a:avLst/>
              <a:gdLst/>
              <a:ahLst/>
              <a:cxnLst/>
              <a:rect l="l" t="t" r="r" b="b"/>
              <a:pathLst>
                <a:path w="358" h="311" fill="norm" stroke="1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07" y="107"/>
                    <a:pt x="226" y="215"/>
                    <a:pt x="358" y="310"/>
                  </a:cubicBezTo>
                  <a:lnTo>
                    <a:pt x="358" y="298"/>
                  </a:lnTo>
                  <a:cubicBezTo>
                    <a:pt x="239" y="202"/>
                    <a:pt x="119" y="96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80"/>
            <p:cNvSpPr/>
            <p:nvPr/>
          </p:nvSpPr>
          <p:spPr bwMode="auto">
            <a:xfrm>
              <a:off x="6949940" y="2391259"/>
              <a:ext cx="394603" cy="94710"/>
            </a:xfrm>
            <a:custGeom>
              <a:avLst/>
              <a:gdLst/>
              <a:ahLst/>
              <a:cxnLst/>
              <a:rect l="l" t="t" r="r" b="b"/>
              <a:pathLst>
                <a:path w="22228" h="5335" fill="norm" stroke="1" extrusionOk="0">
                  <a:moveTo>
                    <a:pt x="21584" y="0"/>
                  </a:moveTo>
                  <a:cubicBezTo>
                    <a:pt x="16230" y="1688"/>
                    <a:pt x="10800" y="2706"/>
                    <a:pt x="5277" y="2706"/>
                  </a:cubicBezTo>
                  <a:cubicBezTo>
                    <a:pt x="3547" y="2706"/>
                    <a:pt x="1808" y="2606"/>
                    <a:pt x="59" y="2395"/>
                  </a:cubicBezTo>
                  <a:lnTo>
                    <a:pt x="59" y="2395"/>
                  </a:lnTo>
                  <a:cubicBezTo>
                    <a:pt x="0" y="3337"/>
                    <a:pt x="215" y="4302"/>
                    <a:pt x="668" y="5136"/>
                  </a:cubicBezTo>
                  <a:cubicBezTo>
                    <a:pt x="2030" y="5274"/>
                    <a:pt x="3390" y="5334"/>
                    <a:pt x="4749" y="5334"/>
                  </a:cubicBezTo>
                  <a:cubicBezTo>
                    <a:pt x="10593" y="5334"/>
                    <a:pt x="16406" y="4216"/>
                    <a:pt x="22227" y="3277"/>
                  </a:cubicBezTo>
                  <a:cubicBezTo>
                    <a:pt x="22013" y="2181"/>
                    <a:pt x="21798" y="1097"/>
                    <a:pt x="2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80"/>
            <p:cNvSpPr/>
            <p:nvPr/>
          </p:nvSpPr>
          <p:spPr bwMode="auto">
            <a:xfrm>
              <a:off x="5512254" y="3089855"/>
              <a:ext cx="681092" cy="1235823"/>
            </a:xfrm>
            <a:custGeom>
              <a:avLst/>
              <a:gdLst/>
              <a:ahLst/>
              <a:cxnLst/>
              <a:rect l="l" t="t" r="r" b="b"/>
              <a:pathLst>
                <a:path w="38366" h="69614" fill="norm" stroke="1" extrusionOk="0">
                  <a:moveTo>
                    <a:pt x="29539" y="1"/>
                  </a:moveTo>
                  <a:cubicBezTo>
                    <a:pt x="28992" y="1"/>
                    <a:pt x="28446" y="13"/>
                    <a:pt x="27901" y="38"/>
                  </a:cubicBezTo>
                  <a:cubicBezTo>
                    <a:pt x="27317" y="74"/>
                    <a:pt x="26697" y="122"/>
                    <a:pt x="26209" y="443"/>
                  </a:cubicBezTo>
                  <a:cubicBezTo>
                    <a:pt x="25457" y="944"/>
                    <a:pt x="25219" y="1933"/>
                    <a:pt x="25065" y="2815"/>
                  </a:cubicBezTo>
                  <a:cubicBezTo>
                    <a:pt x="24207" y="7356"/>
                    <a:pt x="23372" y="11932"/>
                    <a:pt x="21871" y="16307"/>
                  </a:cubicBezTo>
                  <a:cubicBezTo>
                    <a:pt x="21763" y="16617"/>
                    <a:pt x="21656" y="16927"/>
                    <a:pt x="21537" y="17224"/>
                  </a:cubicBezTo>
                  <a:cubicBezTo>
                    <a:pt x="19940" y="21300"/>
                    <a:pt x="17508" y="24125"/>
                    <a:pt x="15101" y="27772"/>
                  </a:cubicBezTo>
                  <a:cubicBezTo>
                    <a:pt x="10071" y="35400"/>
                    <a:pt x="12657" y="45626"/>
                    <a:pt x="8843" y="53718"/>
                  </a:cubicBezTo>
                  <a:cubicBezTo>
                    <a:pt x="7675" y="56209"/>
                    <a:pt x="5733" y="58557"/>
                    <a:pt x="3075" y="59284"/>
                  </a:cubicBezTo>
                  <a:cubicBezTo>
                    <a:pt x="2384" y="59475"/>
                    <a:pt x="1645" y="59558"/>
                    <a:pt x="1037" y="59928"/>
                  </a:cubicBezTo>
                  <a:cubicBezTo>
                    <a:pt x="429" y="60309"/>
                    <a:pt x="0" y="61120"/>
                    <a:pt x="334" y="61739"/>
                  </a:cubicBezTo>
                  <a:cubicBezTo>
                    <a:pt x="501" y="62049"/>
                    <a:pt x="810" y="62251"/>
                    <a:pt x="1109" y="62442"/>
                  </a:cubicBezTo>
                  <a:cubicBezTo>
                    <a:pt x="3850" y="64147"/>
                    <a:pt x="6603" y="65851"/>
                    <a:pt x="9344" y="67556"/>
                  </a:cubicBezTo>
                  <a:cubicBezTo>
                    <a:pt x="10596" y="68330"/>
                    <a:pt x="11883" y="69129"/>
                    <a:pt x="13325" y="69463"/>
                  </a:cubicBezTo>
                  <a:cubicBezTo>
                    <a:pt x="13748" y="69560"/>
                    <a:pt x="14190" y="69613"/>
                    <a:pt x="14631" y="69613"/>
                  </a:cubicBezTo>
                  <a:cubicBezTo>
                    <a:pt x="15691" y="69613"/>
                    <a:pt x="16742" y="69308"/>
                    <a:pt x="17508" y="68592"/>
                  </a:cubicBezTo>
                  <a:cubicBezTo>
                    <a:pt x="15112" y="68080"/>
                    <a:pt x="12932" y="66614"/>
                    <a:pt x="11561" y="64600"/>
                  </a:cubicBezTo>
                  <a:cubicBezTo>
                    <a:pt x="11096" y="63909"/>
                    <a:pt x="10715" y="63133"/>
                    <a:pt x="10655" y="62312"/>
                  </a:cubicBezTo>
                  <a:cubicBezTo>
                    <a:pt x="10620" y="61512"/>
                    <a:pt x="10869" y="60738"/>
                    <a:pt x="11132" y="59999"/>
                  </a:cubicBezTo>
                  <a:cubicBezTo>
                    <a:pt x="12133" y="57973"/>
                    <a:pt x="12514" y="55458"/>
                    <a:pt x="13432" y="53360"/>
                  </a:cubicBezTo>
                  <a:cubicBezTo>
                    <a:pt x="14373" y="51191"/>
                    <a:pt x="15446" y="49082"/>
                    <a:pt x="16566" y="47008"/>
                  </a:cubicBezTo>
                  <a:cubicBezTo>
                    <a:pt x="18247" y="43910"/>
                    <a:pt x="19880" y="40775"/>
                    <a:pt x="21585" y="37688"/>
                  </a:cubicBezTo>
                  <a:cubicBezTo>
                    <a:pt x="22240" y="36484"/>
                    <a:pt x="22705" y="35292"/>
                    <a:pt x="23265" y="34077"/>
                  </a:cubicBezTo>
                  <a:cubicBezTo>
                    <a:pt x="23968" y="32551"/>
                    <a:pt x="25171" y="31228"/>
                    <a:pt x="25934" y="29714"/>
                  </a:cubicBezTo>
                  <a:cubicBezTo>
                    <a:pt x="26543" y="28523"/>
                    <a:pt x="27031" y="27272"/>
                    <a:pt x="27579" y="26044"/>
                  </a:cubicBezTo>
                  <a:cubicBezTo>
                    <a:pt x="29057" y="22802"/>
                    <a:pt x="31119" y="19882"/>
                    <a:pt x="32788" y="16736"/>
                  </a:cubicBezTo>
                  <a:cubicBezTo>
                    <a:pt x="34492" y="13518"/>
                    <a:pt x="35898" y="10144"/>
                    <a:pt x="36959" y="6653"/>
                  </a:cubicBezTo>
                  <a:cubicBezTo>
                    <a:pt x="37352" y="5377"/>
                    <a:pt x="37698" y="4090"/>
                    <a:pt x="37996" y="2791"/>
                  </a:cubicBezTo>
                  <a:cubicBezTo>
                    <a:pt x="38365" y="1123"/>
                    <a:pt x="38186" y="1004"/>
                    <a:pt x="36494" y="670"/>
                  </a:cubicBezTo>
                  <a:cubicBezTo>
                    <a:pt x="34206" y="226"/>
                    <a:pt x="31870" y="1"/>
                    <a:pt x="29539" y="1"/>
                  </a:cubicBezTo>
                  <a:close/>
                </a:path>
              </a:pathLst>
            </a:custGeom>
            <a:solidFill>
              <a:srgbClr val="70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80"/>
            <p:cNvSpPr/>
            <p:nvPr/>
          </p:nvSpPr>
          <p:spPr bwMode="auto">
            <a:xfrm>
              <a:off x="5501247" y="4101659"/>
              <a:ext cx="373885" cy="239392"/>
            </a:xfrm>
            <a:custGeom>
              <a:avLst/>
              <a:gdLst/>
              <a:ahLst/>
              <a:cxnLst/>
              <a:rect l="l" t="t" r="r" b="b"/>
              <a:pathLst>
                <a:path w="21061" h="13485" fill="norm" stroke="1" extrusionOk="0">
                  <a:moveTo>
                    <a:pt x="5569" y="0"/>
                  </a:moveTo>
                  <a:cubicBezTo>
                    <a:pt x="5372" y="0"/>
                    <a:pt x="5168" y="162"/>
                    <a:pt x="5042" y="346"/>
                  </a:cubicBezTo>
                  <a:cubicBezTo>
                    <a:pt x="4911" y="525"/>
                    <a:pt x="4828" y="740"/>
                    <a:pt x="4661" y="907"/>
                  </a:cubicBezTo>
                  <a:cubicBezTo>
                    <a:pt x="4339" y="1228"/>
                    <a:pt x="3766" y="1407"/>
                    <a:pt x="3385" y="1657"/>
                  </a:cubicBezTo>
                  <a:cubicBezTo>
                    <a:pt x="2897" y="1991"/>
                    <a:pt x="2360" y="2325"/>
                    <a:pt x="1872" y="2682"/>
                  </a:cubicBezTo>
                  <a:cubicBezTo>
                    <a:pt x="1491" y="2957"/>
                    <a:pt x="418" y="3612"/>
                    <a:pt x="262" y="4041"/>
                  </a:cubicBezTo>
                  <a:cubicBezTo>
                    <a:pt x="0" y="4756"/>
                    <a:pt x="1740" y="6175"/>
                    <a:pt x="2241" y="6639"/>
                  </a:cubicBezTo>
                  <a:cubicBezTo>
                    <a:pt x="4017" y="8284"/>
                    <a:pt x="6174" y="9536"/>
                    <a:pt x="8462" y="10489"/>
                  </a:cubicBezTo>
                  <a:cubicBezTo>
                    <a:pt x="11812" y="11883"/>
                    <a:pt x="15446" y="12646"/>
                    <a:pt x="19070" y="13421"/>
                  </a:cubicBezTo>
                  <a:cubicBezTo>
                    <a:pt x="19248" y="13454"/>
                    <a:pt x="19444" y="13484"/>
                    <a:pt x="19636" y="13484"/>
                  </a:cubicBezTo>
                  <a:cubicBezTo>
                    <a:pt x="19919" y="13484"/>
                    <a:pt x="20194" y="13420"/>
                    <a:pt x="20393" y="13206"/>
                  </a:cubicBezTo>
                  <a:cubicBezTo>
                    <a:pt x="20560" y="13040"/>
                    <a:pt x="20619" y="12813"/>
                    <a:pt x="20690" y="12598"/>
                  </a:cubicBezTo>
                  <a:cubicBezTo>
                    <a:pt x="20976" y="11573"/>
                    <a:pt x="21060" y="10381"/>
                    <a:pt x="20321" y="9642"/>
                  </a:cubicBezTo>
                  <a:cubicBezTo>
                    <a:pt x="19618" y="8940"/>
                    <a:pt x="18307" y="8916"/>
                    <a:pt x="17377" y="8546"/>
                  </a:cubicBezTo>
                  <a:cubicBezTo>
                    <a:pt x="15780" y="7926"/>
                    <a:pt x="14731" y="6651"/>
                    <a:pt x="13623" y="5447"/>
                  </a:cubicBezTo>
                  <a:cubicBezTo>
                    <a:pt x="13194" y="4983"/>
                    <a:pt x="13027" y="5007"/>
                    <a:pt x="13027" y="4374"/>
                  </a:cubicBezTo>
                  <a:cubicBezTo>
                    <a:pt x="13027" y="4327"/>
                    <a:pt x="13039" y="4279"/>
                    <a:pt x="13039" y="4231"/>
                  </a:cubicBezTo>
                  <a:cubicBezTo>
                    <a:pt x="13063" y="3636"/>
                    <a:pt x="13468" y="3100"/>
                    <a:pt x="13063" y="2563"/>
                  </a:cubicBezTo>
                  <a:cubicBezTo>
                    <a:pt x="12932" y="2382"/>
                    <a:pt x="12747" y="2305"/>
                    <a:pt x="12548" y="2305"/>
                  </a:cubicBezTo>
                  <a:cubicBezTo>
                    <a:pt x="12186" y="2305"/>
                    <a:pt x="11782" y="2562"/>
                    <a:pt x="11597" y="2909"/>
                  </a:cubicBezTo>
                  <a:cubicBezTo>
                    <a:pt x="11268" y="3502"/>
                    <a:pt x="11566" y="4126"/>
                    <a:pt x="10895" y="4126"/>
                  </a:cubicBezTo>
                  <a:cubicBezTo>
                    <a:pt x="10838" y="4126"/>
                    <a:pt x="10774" y="4122"/>
                    <a:pt x="10703" y="4112"/>
                  </a:cubicBezTo>
                  <a:cubicBezTo>
                    <a:pt x="8820" y="3850"/>
                    <a:pt x="6520" y="2325"/>
                    <a:pt x="6019" y="489"/>
                  </a:cubicBezTo>
                  <a:cubicBezTo>
                    <a:pt x="5959" y="275"/>
                    <a:pt x="5840" y="25"/>
                    <a:pt x="5590" y="1"/>
                  </a:cubicBezTo>
                  <a:cubicBezTo>
                    <a:pt x="5583" y="0"/>
                    <a:pt x="5576" y="0"/>
                    <a:pt x="5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80"/>
            <p:cNvSpPr/>
            <p:nvPr/>
          </p:nvSpPr>
          <p:spPr bwMode="auto">
            <a:xfrm>
              <a:off x="5498283" y="4161538"/>
              <a:ext cx="373246" cy="183987"/>
            </a:xfrm>
            <a:custGeom>
              <a:avLst/>
              <a:gdLst/>
              <a:ahLst/>
              <a:cxnLst/>
              <a:rect l="l" t="t" r="r" b="b"/>
              <a:pathLst>
                <a:path w="21025" h="10364" fill="norm" stroke="1" extrusionOk="0">
                  <a:moveTo>
                    <a:pt x="21024" y="8737"/>
                  </a:moveTo>
                  <a:lnTo>
                    <a:pt x="21024" y="8737"/>
                  </a:lnTo>
                  <a:cubicBezTo>
                    <a:pt x="21024" y="8738"/>
                    <a:pt x="21023" y="8738"/>
                    <a:pt x="21023" y="8739"/>
                  </a:cubicBezTo>
                  <a:lnTo>
                    <a:pt x="21023" y="8739"/>
                  </a:lnTo>
                  <a:cubicBezTo>
                    <a:pt x="21023" y="8738"/>
                    <a:pt x="21024" y="8738"/>
                    <a:pt x="21024" y="8737"/>
                  </a:cubicBezTo>
                  <a:close/>
                  <a:moveTo>
                    <a:pt x="871" y="0"/>
                  </a:moveTo>
                  <a:cubicBezTo>
                    <a:pt x="811" y="0"/>
                    <a:pt x="752" y="48"/>
                    <a:pt x="692" y="84"/>
                  </a:cubicBezTo>
                  <a:cubicBezTo>
                    <a:pt x="513" y="227"/>
                    <a:pt x="334" y="370"/>
                    <a:pt x="143" y="513"/>
                  </a:cubicBezTo>
                  <a:cubicBezTo>
                    <a:pt x="96" y="549"/>
                    <a:pt x="48" y="585"/>
                    <a:pt x="24" y="644"/>
                  </a:cubicBezTo>
                  <a:cubicBezTo>
                    <a:pt x="0" y="715"/>
                    <a:pt x="13" y="787"/>
                    <a:pt x="37" y="847"/>
                  </a:cubicBezTo>
                  <a:cubicBezTo>
                    <a:pt x="120" y="1109"/>
                    <a:pt x="263" y="1335"/>
                    <a:pt x="442" y="1550"/>
                  </a:cubicBezTo>
                  <a:cubicBezTo>
                    <a:pt x="668" y="1824"/>
                    <a:pt x="942" y="2087"/>
                    <a:pt x="1145" y="2360"/>
                  </a:cubicBezTo>
                  <a:cubicBezTo>
                    <a:pt x="1621" y="2968"/>
                    <a:pt x="2122" y="3576"/>
                    <a:pt x="2694" y="4100"/>
                  </a:cubicBezTo>
                  <a:cubicBezTo>
                    <a:pt x="4113" y="5424"/>
                    <a:pt x="5936" y="6258"/>
                    <a:pt x="7760" y="7021"/>
                  </a:cubicBezTo>
                  <a:cubicBezTo>
                    <a:pt x="10024" y="7974"/>
                    <a:pt x="12348" y="8844"/>
                    <a:pt x="14779" y="9452"/>
                  </a:cubicBezTo>
                  <a:cubicBezTo>
                    <a:pt x="15983" y="9750"/>
                    <a:pt x="17223" y="9976"/>
                    <a:pt x="18474" y="10119"/>
                  </a:cubicBezTo>
                  <a:cubicBezTo>
                    <a:pt x="18860" y="10164"/>
                    <a:pt x="19394" y="10364"/>
                    <a:pt x="19858" y="10364"/>
                  </a:cubicBezTo>
                  <a:cubicBezTo>
                    <a:pt x="20010" y="10364"/>
                    <a:pt x="20156" y="10342"/>
                    <a:pt x="20285" y="10286"/>
                  </a:cubicBezTo>
                  <a:cubicBezTo>
                    <a:pt x="20571" y="10167"/>
                    <a:pt x="20786" y="9845"/>
                    <a:pt x="20905" y="9583"/>
                  </a:cubicBezTo>
                  <a:cubicBezTo>
                    <a:pt x="20988" y="9406"/>
                    <a:pt x="20953" y="8828"/>
                    <a:pt x="21023" y="8739"/>
                  </a:cubicBezTo>
                  <a:lnTo>
                    <a:pt x="21023" y="8739"/>
                  </a:lnTo>
                  <a:cubicBezTo>
                    <a:pt x="20757" y="9063"/>
                    <a:pt x="20338" y="9148"/>
                    <a:pt x="19920" y="9148"/>
                  </a:cubicBezTo>
                  <a:cubicBezTo>
                    <a:pt x="19756" y="9148"/>
                    <a:pt x="19593" y="9135"/>
                    <a:pt x="19440" y="9118"/>
                  </a:cubicBezTo>
                  <a:cubicBezTo>
                    <a:pt x="17187" y="8856"/>
                    <a:pt x="15113" y="8332"/>
                    <a:pt x="13015" y="7664"/>
                  </a:cubicBezTo>
                  <a:cubicBezTo>
                    <a:pt x="10727" y="6937"/>
                    <a:pt x="8415" y="6198"/>
                    <a:pt x="6306" y="5114"/>
                  </a:cubicBezTo>
                  <a:cubicBezTo>
                    <a:pt x="4137" y="3981"/>
                    <a:pt x="2420" y="2050"/>
                    <a:pt x="1014" y="108"/>
                  </a:cubicBezTo>
                  <a:cubicBezTo>
                    <a:pt x="978" y="60"/>
                    <a:pt x="930" y="13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80"/>
            <p:cNvSpPr/>
            <p:nvPr/>
          </p:nvSpPr>
          <p:spPr bwMode="auto">
            <a:xfrm>
              <a:off x="5717277" y="4201304"/>
              <a:ext cx="30907" cy="19492"/>
            </a:xfrm>
            <a:custGeom>
              <a:avLst/>
              <a:gdLst/>
              <a:ahLst/>
              <a:cxnLst/>
              <a:rect l="l" t="t" r="r" b="b"/>
              <a:pathLst>
                <a:path w="1741" h="1098" fill="norm" stroke="1" extrusionOk="0">
                  <a:moveTo>
                    <a:pt x="1717" y="1"/>
                  </a:moveTo>
                  <a:cubicBezTo>
                    <a:pt x="1370" y="609"/>
                    <a:pt x="679" y="1050"/>
                    <a:pt x="0" y="1074"/>
                  </a:cubicBezTo>
                  <a:lnTo>
                    <a:pt x="0" y="1097"/>
                  </a:lnTo>
                  <a:cubicBezTo>
                    <a:pt x="679" y="1062"/>
                    <a:pt x="1383" y="621"/>
                    <a:pt x="1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80"/>
            <p:cNvSpPr/>
            <p:nvPr/>
          </p:nvSpPr>
          <p:spPr bwMode="auto">
            <a:xfrm>
              <a:off x="5731231" y="4215080"/>
              <a:ext cx="29647" cy="22439"/>
            </a:xfrm>
            <a:custGeom>
              <a:avLst/>
              <a:gdLst/>
              <a:ahLst/>
              <a:cxnLst/>
              <a:rect l="l" t="t" r="r" b="b"/>
              <a:pathLst>
                <a:path w="1670" h="1264" fill="norm" stroke="1" extrusionOk="0">
                  <a:moveTo>
                    <a:pt x="1657" y="0"/>
                  </a:moveTo>
                  <a:lnTo>
                    <a:pt x="1633" y="12"/>
                  </a:lnTo>
                  <a:cubicBezTo>
                    <a:pt x="1646" y="35"/>
                    <a:pt x="1657" y="72"/>
                    <a:pt x="1657" y="96"/>
                  </a:cubicBezTo>
                  <a:cubicBezTo>
                    <a:pt x="1657" y="262"/>
                    <a:pt x="1538" y="429"/>
                    <a:pt x="1407" y="572"/>
                  </a:cubicBezTo>
                  <a:cubicBezTo>
                    <a:pt x="1037" y="965"/>
                    <a:pt x="513" y="1216"/>
                    <a:pt x="1" y="1251"/>
                  </a:cubicBezTo>
                  <a:lnTo>
                    <a:pt x="1" y="1263"/>
                  </a:lnTo>
                  <a:cubicBezTo>
                    <a:pt x="525" y="1227"/>
                    <a:pt x="1050" y="977"/>
                    <a:pt x="1419" y="584"/>
                  </a:cubicBezTo>
                  <a:cubicBezTo>
                    <a:pt x="1550" y="441"/>
                    <a:pt x="1669" y="262"/>
                    <a:pt x="1669" y="96"/>
                  </a:cubicBezTo>
                  <a:cubicBezTo>
                    <a:pt x="1669" y="72"/>
                    <a:pt x="1669" y="35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80"/>
            <p:cNvSpPr/>
            <p:nvPr/>
          </p:nvSpPr>
          <p:spPr bwMode="auto">
            <a:xfrm>
              <a:off x="5753031" y="4230737"/>
              <a:ext cx="24126" cy="20327"/>
            </a:xfrm>
            <a:custGeom>
              <a:avLst/>
              <a:gdLst/>
              <a:ahLst/>
              <a:cxnLst/>
              <a:rect l="l" t="t" r="r" b="b"/>
              <a:pathLst>
                <a:path w="1359" h="1145" fill="norm" stroke="1" extrusionOk="0">
                  <a:moveTo>
                    <a:pt x="1347" y="0"/>
                  </a:moveTo>
                  <a:cubicBezTo>
                    <a:pt x="1120" y="548"/>
                    <a:pt x="584" y="1001"/>
                    <a:pt x="0" y="1132"/>
                  </a:cubicBezTo>
                  <a:lnTo>
                    <a:pt x="12" y="1144"/>
                  </a:lnTo>
                  <a:cubicBezTo>
                    <a:pt x="596" y="1013"/>
                    <a:pt x="1133" y="56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80"/>
            <p:cNvSpPr/>
            <p:nvPr/>
          </p:nvSpPr>
          <p:spPr bwMode="auto">
            <a:xfrm>
              <a:off x="5782447" y="4260065"/>
              <a:ext cx="93538" cy="64264"/>
            </a:xfrm>
            <a:custGeom>
              <a:avLst/>
              <a:gdLst/>
              <a:ahLst/>
              <a:cxnLst/>
              <a:rect l="l" t="t" r="r" b="b"/>
              <a:pathLst>
                <a:path w="5269" h="3620" fill="norm" stroke="1" extrusionOk="0">
                  <a:moveTo>
                    <a:pt x="2707" y="0"/>
                  </a:moveTo>
                  <a:cubicBezTo>
                    <a:pt x="2670" y="0"/>
                    <a:pt x="2634" y="2"/>
                    <a:pt x="2598" y="4"/>
                  </a:cubicBezTo>
                  <a:cubicBezTo>
                    <a:pt x="2908" y="231"/>
                    <a:pt x="2837" y="732"/>
                    <a:pt x="2646" y="1113"/>
                  </a:cubicBezTo>
                  <a:cubicBezTo>
                    <a:pt x="2217" y="1995"/>
                    <a:pt x="1513" y="2329"/>
                    <a:pt x="655" y="2674"/>
                  </a:cubicBezTo>
                  <a:cubicBezTo>
                    <a:pt x="441" y="2758"/>
                    <a:pt x="226" y="2841"/>
                    <a:pt x="0" y="2925"/>
                  </a:cubicBezTo>
                  <a:cubicBezTo>
                    <a:pt x="1037" y="3139"/>
                    <a:pt x="2098" y="3282"/>
                    <a:pt x="3147" y="3484"/>
                  </a:cubicBezTo>
                  <a:cubicBezTo>
                    <a:pt x="3414" y="3530"/>
                    <a:pt x="3758" y="3619"/>
                    <a:pt x="4086" y="3619"/>
                  </a:cubicBezTo>
                  <a:cubicBezTo>
                    <a:pt x="4444" y="3619"/>
                    <a:pt x="4783" y="3513"/>
                    <a:pt x="4982" y="3127"/>
                  </a:cubicBezTo>
                  <a:cubicBezTo>
                    <a:pt x="5268" y="2567"/>
                    <a:pt x="5054" y="1256"/>
                    <a:pt x="4553" y="767"/>
                  </a:cubicBezTo>
                  <a:cubicBezTo>
                    <a:pt x="4337" y="552"/>
                    <a:pt x="3450" y="0"/>
                    <a:pt x="2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80"/>
            <p:cNvSpPr/>
            <p:nvPr/>
          </p:nvSpPr>
          <p:spPr bwMode="auto">
            <a:xfrm>
              <a:off x="5533151" y="4129139"/>
              <a:ext cx="60341" cy="72412"/>
            </a:xfrm>
            <a:custGeom>
              <a:avLst/>
              <a:gdLst/>
              <a:ahLst/>
              <a:cxnLst/>
              <a:rect l="l" t="t" r="r" b="b"/>
              <a:pathLst>
                <a:path w="3399" h="4079" fill="norm" stroke="1" extrusionOk="0">
                  <a:moveTo>
                    <a:pt x="3084" y="1"/>
                  </a:moveTo>
                  <a:cubicBezTo>
                    <a:pt x="3039" y="1"/>
                    <a:pt x="2975" y="20"/>
                    <a:pt x="2874" y="50"/>
                  </a:cubicBezTo>
                  <a:cubicBezTo>
                    <a:pt x="1908" y="336"/>
                    <a:pt x="824" y="1277"/>
                    <a:pt x="96" y="1957"/>
                  </a:cubicBezTo>
                  <a:cubicBezTo>
                    <a:pt x="61" y="1992"/>
                    <a:pt x="25" y="2040"/>
                    <a:pt x="13" y="2088"/>
                  </a:cubicBezTo>
                  <a:cubicBezTo>
                    <a:pt x="1" y="2148"/>
                    <a:pt x="37" y="2207"/>
                    <a:pt x="85" y="2243"/>
                  </a:cubicBezTo>
                  <a:cubicBezTo>
                    <a:pt x="633" y="2850"/>
                    <a:pt x="1193" y="3470"/>
                    <a:pt x="1741" y="4078"/>
                  </a:cubicBezTo>
                  <a:cubicBezTo>
                    <a:pt x="2421" y="3602"/>
                    <a:pt x="2945" y="2910"/>
                    <a:pt x="3195" y="2159"/>
                  </a:cubicBezTo>
                  <a:cubicBezTo>
                    <a:pt x="3338" y="1742"/>
                    <a:pt x="3398" y="1289"/>
                    <a:pt x="3362" y="872"/>
                  </a:cubicBezTo>
                  <a:cubicBezTo>
                    <a:pt x="3350" y="657"/>
                    <a:pt x="3314" y="443"/>
                    <a:pt x="3243" y="241"/>
                  </a:cubicBezTo>
                  <a:cubicBezTo>
                    <a:pt x="3181" y="64"/>
                    <a:pt x="3165" y="1"/>
                    <a:pt x="3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80"/>
            <p:cNvSpPr/>
            <p:nvPr/>
          </p:nvSpPr>
          <p:spPr bwMode="auto">
            <a:xfrm>
              <a:off x="5714100" y="4139951"/>
              <a:ext cx="148340" cy="132895"/>
            </a:xfrm>
            <a:custGeom>
              <a:avLst/>
              <a:gdLst/>
              <a:ahLst/>
              <a:cxnLst/>
              <a:rect l="l" t="t" r="r" b="b"/>
              <a:pathLst>
                <a:path w="8356" h="7486" fill="norm" stroke="1" extrusionOk="0">
                  <a:moveTo>
                    <a:pt x="477" y="1"/>
                  </a:moveTo>
                  <a:cubicBezTo>
                    <a:pt x="334" y="1"/>
                    <a:pt x="203" y="48"/>
                    <a:pt x="84" y="144"/>
                  </a:cubicBezTo>
                  <a:cubicBezTo>
                    <a:pt x="48" y="204"/>
                    <a:pt x="24" y="263"/>
                    <a:pt x="0" y="334"/>
                  </a:cubicBezTo>
                  <a:cubicBezTo>
                    <a:pt x="167" y="215"/>
                    <a:pt x="370" y="144"/>
                    <a:pt x="561" y="144"/>
                  </a:cubicBezTo>
                  <a:cubicBezTo>
                    <a:pt x="751" y="144"/>
                    <a:pt x="942" y="228"/>
                    <a:pt x="1073" y="406"/>
                  </a:cubicBezTo>
                  <a:cubicBezTo>
                    <a:pt x="1097" y="430"/>
                    <a:pt x="1120" y="466"/>
                    <a:pt x="1133" y="490"/>
                  </a:cubicBezTo>
                  <a:cubicBezTo>
                    <a:pt x="1085" y="334"/>
                    <a:pt x="990" y="191"/>
                    <a:pt x="847" y="108"/>
                  </a:cubicBezTo>
                  <a:cubicBezTo>
                    <a:pt x="715" y="37"/>
                    <a:pt x="596" y="1"/>
                    <a:pt x="477" y="1"/>
                  </a:cubicBezTo>
                  <a:close/>
                  <a:moveTo>
                    <a:pt x="1061" y="2516"/>
                  </a:moveTo>
                  <a:lnTo>
                    <a:pt x="1061" y="2516"/>
                  </a:lnTo>
                  <a:cubicBezTo>
                    <a:pt x="1109" y="2861"/>
                    <a:pt x="1287" y="2909"/>
                    <a:pt x="1633" y="3290"/>
                  </a:cubicBezTo>
                  <a:cubicBezTo>
                    <a:pt x="1705" y="3362"/>
                    <a:pt x="1776" y="3446"/>
                    <a:pt x="1859" y="3528"/>
                  </a:cubicBezTo>
                  <a:cubicBezTo>
                    <a:pt x="1859" y="3517"/>
                    <a:pt x="1872" y="3517"/>
                    <a:pt x="1872" y="3505"/>
                  </a:cubicBezTo>
                  <a:cubicBezTo>
                    <a:pt x="1716" y="3338"/>
                    <a:pt x="1573" y="3171"/>
                    <a:pt x="1419" y="3016"/>
                  </a:cubicBezTo>
                  <a:cubicBezTo>
                    <a:pt x="1252" y="2826"/>
                    <a:pt x="1133" y="2670"/>
                    <a:pt x="1061" y="2516"/>
                  </a:cubicBezTo>
                  <a:close/>
                  <a:moveTo>
                    <a:pt x="1883" y="3517"/>
                  </a:moveTo>
                  <a:cubicBezTo>
                    <a:pt x="1883" y="3528"/>
                    <a:pt x="1872" y="3528"/>
                    <a:pt x="1872" y="3541"/>
                  </a:cubicBezTo>
                  <a:cubicBezTo>
                    <a:pt x="2110" y="3815"/>
                    <a:pt x="2360" y="4089"/>
                    <a:pt x="2622" y="4351"/>
                  </a:cubicBezTo>
                  <a:lnTo>
                    <a:pt x="2622" y="4328"/>
                  </a:lnTo>
                  <a:cubicBezTo>
                    <a:pt x="2622" y="4315"/>
                    <a:pt x="2622" y="4315"/>
                    <a:pt x="2611" y="4304"/>
                  </a:cubicBezTo>
                  <a:cubicBezTo>
                    <a:pt x="2372" y="4041"/>
                    <a:pt x="2122" y="3779"/>
                    <a:pt x="1883" y="3517"/>
                  </a:cubicBezTo>
                  <a:close/>
                  <a:moveTo>
                    <a:pt x="2634" y="4315"/>
                  </a:moveTo>
                  <a:lnTo>
                    <a:pt x="2634" y="4328"/>
                  </a:lnTo>
                  <a:lnTo>
                    <a:pt x="2634" y="4375"/>
                  </a:lnTo>
                  <a:cubicBezTo>
                    <a:pt x="2908" y="4661"/>
                    <a:pt x="3194" y="4947"/>
                    <a:pt x="3493" y="5209"/>
                  </a:cubicBezTo>
                  <a:lnTo>
                    <a:pt x="3493" y="5197"/>
                  </a:lnTo>
                  <a:cubicBezTo>
                    <a:pt x="3207" y="4935"/>
                    <a:pt x="2944" y="4649"/>
                    <a:pt x="2670" y="4363"/>
                  </a:cubicBezTo>
                  <a:cubicBezTo>
                    <a:pt x="2658" y="4351"/>
                    <a:pt x="2646" y="4339"/>
                    <a:pt x="2634" y="4315"/>
                  </a:cubicBezTo>
                  <a:close/>
                  <a:moveTo>
                    <a:pt x="3504" y="5209"/>
                  </a:moveTo>
                  <a:lnTo>
                    <a:pt x="3504" y="5221"/>
                  </a:lnTo>
                  <a:cubicBezTo>
                    <a:pt x="3516" y="5233"/>
                    <a:pt x="3540" y="5245"/>
                    <a:pt x="3551" y="5257"/>
                  </a:cubicBezTo>
                  <a:lnTo>
                    <a:pt x="3551" y="5257"/>
                  </a:lnTo>
                  <a:cubicBezTo>
                    <a:pt x="3540" y="5245"/>
                    <a:pt x="3516" y="5233"/>
                    <a:pt x="3504" y="5209"/>
                  </a:cubicBezTo>
                  <a:close/>
                  <a:moveTo>
                    <a:pt x="5196" y="6317"/>
                  </a:moveTo>
                  <a:cubicBezTo>
                    <a:pt x="5212" y="6323"/>
                    <a:pt x="5227" y="6328"/>
                    <a:pt x="5243" y="6333"/>
                  </a:cubicBezTo>
                  <a:lnTo>
                    <a:pt x="5243" y="6333"/>
                  </a:lnTo>
                  <a:cubicBezTo>
                    <a:pt x="5228" y="6328"/>
                    <a:pt x="5212" y="6323"/>
                    <a:pt x="5196" y="6317"/>
                  </a:cubicBezTo>
                  <a:close/>
                  <a:moveTo>
                    <a:pt x="5243" y="6333"/>
                  </a:moveTo>
                  <a:cubicBezTo>
                    <a:pt x="5295" y="6352"/>
                    <a:pt x="5341" y="6370"/>
                    <a:pt x="5387" y="6389"/>
                  </a:cubicBezTo>
                  <a:cubicBezTo>
                    <a:pt x="5829" y="6568"/>
                    <a:pt x="6353" y="6663"/>
                    <a:pt x="6854" y="6794"/>
                  </a:cubicBezTo>
                  <a:cubicBezTo>
                    <a:pt x="7080" y="6830"/>
                    <a:pt x="7306" y="6902"/>
                    <a:pt x="7509" y="6997"/>
                  </a:cubicBezTo>
                  <a:cubicBezTo>
                    <a:pt x="7759" y="7093"/>
                    <a:pt x="7985" y="7199"/>
                    <a:pt x="8176" y="7355"/>
                  </a:cubicBezTo>
                  <a:cubicBezTo>
                    <a:pt x="8248" y="7402"/>
                    <a:pt x="8308" y="7450"/>
                    <a:pt x="8355" y="7485"/>
                  </a:cubicBezTo>
                  <a:cubicBezTo>
                    <a:pt x="7603" y="6652"/>
                    <a:pt x="6319" y="6697"/>
                    <a:pt x="5243" y="6333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80"/>
            <p:cNvSpPr/>
            <p:nvPr/>
          </p:nvSpPr>
          <p:spPr bwMode="auto">
            <a:xfrm>
              <a:off x="5647457" y="4142490"/>
              <a:ext cx="68134" cy="31138"/>
            </a:xfrm>
            <a:custGeom>
              <a:avLst/>
              <a:gdLst/>
              <a:ahLst/>
              <a:cxnLst/>
              <a:rect l="l" t="t" r="r" b="b"/>
              <a:pathLst>
                <a:path w="3838" h="1754" fill="norm" stroke="1" extrusionOk="0">
                  <a:moveTo>
                    <a:pt x="0" y="859"/>
                  </a:moveTo>
                  <a:lnTo>
                    <a:pt x="0" y="859"/>
                  </a:lnTo>
                  <a:cubicBezTo>
                    <a:pt x="644" y="1276"/>
                    <a:pt x="1359" y="1574"/>
                    <a:pt x="2038" y="1729"/>
                  </a:cubicBezTo>
                  <a:cubicBezTo>
                    <a:pt x="1561" y="1598"/>
                    <a:pt x="1108" y="1407"/>
                    <a:pt x="668" y="1169"/>
                  </a:cubicBezTo>
                  <a:cubicBezTo>
                    <a:pt x="453" y="1050"/>
                    <a:pt x="239" y="919"/>
                    <a:pt x="0" y="859"/>
                  </a:cubicBezTo>
                  <a:close/>
                  <a:moveTo>
                    <a:pt x="3838" y="1"/>
                  </a:moveTo>
                  <a:lnTo>
                    <a:pt x="3838" y="1"/>
                  </a:lnTo>
                  <a:cubicBezTo>
                    <a:pt x="3337" y="358"/>
                    <a:pt x="3028" y="1312"/>
                    <a:pt x="2967" y="1741"/>
                  </a:cubicBezTo>
                  <a:lnTo>
                    <a:pt x="2967" y="1753"/>
                  </a:lnTo>
                  <a:cubicBezTo>
                    <a:pt x="3230" y="1574"/>
                    <a:pt x="3099" y="1086"/>
                    <a:pt x="3361" y="609"/>
                  </a:cubicBezTo>
                  <a:cubicBezTo>
                    <a:pt x="3444" y="442"/>
                    <a:pt x="3587" y="299"/>
                    <a:pt x="3754" y="191"/>
                  </a:cubicBezTo>
                  <a:cubicBezTo>
                    <a:pt x="3778" y="120"/>
                    <a:pt x="3802" y="61"/>
                    <a:pt x="3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80"/>
            <p:cNvSpPr/>
            <p:nvPr/>
          </p:nvSpPr>
          <p:spPr bwMode="auto">
            <a:xfrm>
              <a:off x="5641741" y="4142490"/>
              <a:ext cx="217521" cy="158086"/>
            </a:xfrm>
            <a:custGeom>
              <a:avLst/>
              <a:gdLst/>
              <a:ahLst/>
              <a:cxnLst/>
              <a:rect l="l" t="t" r="r" b="b"/>
              <a:pathLst>
                <a:path w="12253" h="8905" fill="norm" stroke="1" extrusionOk="0">
                  <a:moveTo>
                    <a:pt x="11585" y="6854"/>
                  </a:moveTo>
                  <a:lnTo>
                    <a:pt x="11585" y="6854"/>
                  </a:lnTo>
                  <a:cubicBezTo>
                    <a:pt x="11847" y="6961"/>
                    <a:pt x="12085" y="7093"/>
                    <a:pt x="12252" y="7212"/>
                  </a:cubicBezTo>
                  <a:cubicBezTo>
                    <a:pt x="12061" y="7056"/>
                    <a:pt x="11835" y="6950"/>
                    <a:pt x="11585" y="6854"/>
                  </a:cubicBezTo>
                  <a:close/>
                  <a:moveTo>
                    <a:pt x="4637" y="1"/>
                  </a:moveTo>
                  <a:cubicBezTo>
                    <a:pt x="4446" y="1"/>
                    <a:pt x="4243" y="72"/>
                    <a:pt x="4076" y="191"/>
                  </a:cubicBezTo>
                  <a:cubicBezTo>
                    <a:pt x="3909" y="299"/>
                    <a:pt x="3766" y="442"/>
                    <a:pt x="3683" y="609"/>
                  </a:cubicBezTo>
                  <a:cubicBezTo>
                    <a:pt x="3421" y="1086"/>
                    <a:pt x="3552" y="1574"/>
                    <a:pt x="3289" y="1753"/>
                  </a:cubicBezTo>
                  <a:cubicBezTo>
                    <a:pt x="3278" y="1788"/>
                    <a:pt x="3278" y="1836"/>
                    <a:pt x="3254" y="1860"/>
                  </a:cubicBezTo>
                  <a:cubicBezTo>
                    <a:pt x="3218" y="1896"/>
                    <a:pt x="3183" y="1896"/>
                    <a:pt x="3135" y="1896"/>
                  </a:cubicBezTo>
                  <a:lnTo>
                    <a:pt x="3051" y="1896"/>
                  </a:lnTo>
                  <a:cubicBezTo>
                    <a:pt x="2825" y="1849"/>
                    <a:pt x="2587" y="1801"/>
                    <a:pt x="2360" y="1729"/>
                  </a:cubicBezTo>
                  <a:cubicBezTo>
                    <a:pt x="1681" y="1574"/>
                    <a:pt x="966" y="1276"/>
                    <a:pt x="322" y="859"/>
                  </a:cubicBezTo>
                  <a:cubicBezTo>
                    <a:pt x="238" y="847"/>
                    <a:pt x="155" y="835"/>
                    <a:pt x="72" y="835"/>
                  </a:cubicBezTo>
                  <a:lnTo>
                    <a:pt x="48" y="835"/>
                  </a:lnTo>
                  <a:cubicBezTo>
                    <a:pt x="0" y="835"/>
                    <a:pt x="1443" y="3469"/>
                    <a:pt x="1645" y="3695"/>
                  </a:cubicBezTo>
                  <a:cubicBezTo>
                    <a:pt x="2682" y="4876"/>
                    <a:pt x="3922" y="5877"/>
                    <a:pt x="5328" y="6556"/>
                  </a:cubicBezTo>
                  <a:cubicBezTo>
                    <a:pt x="6448" y="7093"/>
                    <a:pt x="8557" y="7736"/>
                    <a:pt x="9428" y="8904"/>
                  </a:cubicBezTo>
                  <a:cubicBezTo>
                    <a:pt x="9905" y="8642"/>
                    <a:pt x="10297" y="8308"/>
                    <a:pt x="10572" y="7736"/>
                  </a:cubicBezTo>
                  <a:cubicBezTo>
                    <a:pt x="10763" y="7355"/>
                    <a:pt x="10834" y="6854"/>
                    <a:pt x="10524" y="6627"/>
                  </a:cubicBezTo>
                  <a:cubicBezTo>
                    <a:pt x="10560" y="6616"/>
                    <a:pt x="10596" y="6616"/>
                    <a:pt x="10631" y="6616"/>
                  </a:cubicBezTo>
                  <a:cubicBezTo>
                    <a:pt x="10726" y="6616"/>
                    <a:pt x="10822" y="6627"/>
                    <a:pt x="10930" y="6651"/>
                  </a:cubicBezTo>
                  <a:cubicBezTo>
                    <a:pt x="10429" y="6520"/>
                    <a:pt x="9905" y="6425"/>
                    <a:pt x="9463" y="6246"/>
                  </a:cubicBezTo>
                  <a:cubicBezTo>
                    <a:pt x="9404" y="6222"/>
                    <a:pt x="9344" y="6198"/>
                    <a:pt x="9272" y="6174"/>
                  </a:cubicBezTo>
                  <a:cubicBezTo>
                    <a:pt x="9225" y="6163"/>
                    <a:pt x="9189" y="6139"/>
                    <a:pt x="9142" y="6127"/>
                  </a:cubicBezTo>
                  <a:cubicBezTo>
                    <a:pt x="8570" y="5901"/>
                    <a:pt x="8081" y="5531"/>
                    <a:pt x="7628" y="5114"/>
                  </a:cubicBezTo>
                  <a:cubicBezTo>
                    <a:pt x="7616" y="5102"/>
                    <a:pt x="7592" y="5090"/>
                    <a:pt x="7580" y="5078"/>
                  </a:cubicBezTo>
                  <a:cubicBezTo>
                    <a:pt x="7330" y="5591"/>
                    <a:pt x="6830" y="5996"/>
                    <a:pt x="6281" y="6115"/>
                  </a:cubicBezTo>
                  <a:lnTo>
                    <a:pt x="6269" y="6103"/>
                  </a:lnTo>
                  <a:cubicBezTo>
                    <a:pt x="6817" y="5984"/>
                    <a:pt x="7330" y="5567"/>
                    <a:pt x="7569" y="5066"/>
                  </a:cubicBezTo>
                  <a:cubicBezTo>
                    <a:pt x="7270" y="4804"/>
                    <a:pt x="6984" y="4518"/>
                    <a:pt x="6710" y="4232"/>
                  </a:cubicBezTo>
                  <a:cubicBezTo>
                    <a:pt x="6687" y="4387"/>
                    <a:pt x="6579" y="4542"/>
                    <a:pt x="6460" y="4673"/>
                  </a:cubicBezTo>
                  <a:cubicBezTo>
                    <a:pt x="6091" y="5066"/>
                    <a:pt x="5566" y="5316"/>
                    <a:pt x="5042" y="5352"/>
                  </a:cubicBezTo>
                  <a:lnTo>
                    <a:pt x="5042" y="5340"/>
                  </a:lnTo>
                  <a:cubicBezTo>
                    <a:pt x="5554" y="5305"/>
                    <a:pt x="6078" y="5054"/>
                    <a:pt x="6448" y="4661"/>
                  </a:cubicBezTo>
                  <a:cubicBezTo>
                    <a:pt x="6579" y="4530"/>
                    <a:pt x="6687" y="4363"/>
                    <a:pt x="6698" y="4208"/>
                  </a:cubicBezTo>
                  <a:cubicBezTo>
                    <a:pt x="6436" y="3946"/>
                    <a:pt x="6186" y="3672"/>
                    <a:pt x="5948" y="3398"/>
                  </a:cubicBezTo>
                  <a:cubicBezTo>
                    <a:pt x="5578" y="3970"/>
                    <a:pt x="4910" y="4375"/>
                    <a:pt x="4255" y="4410"/>
                  </a:cubicBezTo>
                  <a:lnTo>
                    <a:pt x="4255" y="4387"/>
                  </a:lnTo>
                  <a:cubicBezTo>
                    <a:pt x="4899" y="4363"/>
                    <a:pt x="5566" y="3958"/>
                    <a:pt x="5935" y="3385"/>
                  </a:cubicBezTo>
                  <a:cubicBezTo>
                    <a:pt x="5852" y="3303"/>
                    <a:pt x="5781" y="3219"/>
                    <a:pt x="5709" y="3147"/>
                  </a:cubicBezTo>
                  <a:cubicBezTo>
                    <a:pt x="5363" y="2766"/>
                    <a:pt x="5185" y="2718"/>
                    <a:pt x="5137" y="2373"/>
                  </a:cubicBezTo>
                  <a:cubicBezTo>
                    <a:pt x="4982" y="2039"/>
                    <a:pt x="5042" y="1717"/>
                    <a:pt x="5185" y="1181"/>
                  </a:cubicBezTo>
                  <a:cubicBezTo>
                    <a:pt x="5196" y="1121"/>
                    <a:pt x="5209" y="1073"/>
                    <a:pt x="5220" y="1026"/>
                  </a:cubicBezTo>
                  <a:cubicBezTo>
                    <a:pt x="5268" y="800"/>
                    <a:pt x="5268" y="549"/>
                    <a:pt x="5209" y="347"/>
                  </a:cubicBezTo>
                  <a:cubicBezTo>
                    <a:pt x="5196" y="323"/>
                    <a:pt x="5173" y="287"/>
                    <a:pt x="5149" y="263"/>
                  </a:cubicBezTo>
                  <a:cubicBezTo>
                    <a:pt x="5018" y="85"/>
                    <a:pt x="4827" y="1"/>
                    <a:pt x="463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80"/>
            <p:cNvSpPr/>
            <p:nvPr/>
          </p:nvSpPr>
          <p:spPr bwMode="auto">
            <a:xfrm>
              <a:off x="5870233" y="4297363"/>
              <a:ext cx="4261" cy="29451"/>
            </a:xfrm>
            <a:custGeom>
              <a:avLst/>
              <a:gdLst/>
              <a:ahLst/>
              <a:cxnLst/>
              <a:rect l="l" t="t" r="r" b="b"/>
              <a:pathLst>
                <a:path w="240" h="1659" fill="norm" stroke="1" extrusionOk="0">
                  <a:moveTo>
                    <a:pt x="144" y="1"/>
                  </a:moveTo>
                  <a:cubicBezTo>
                    <a:pt x="191" y="395"/>
                    <a:pt x="168" y="788"/>
                    <a:pt x="37" y="1026"/>
                  </a:cubicBezTo>
                  <a:cubicBezTo>
                    <a:pt x="37" y="1026"/>
                    <a:pt x="25" y="1038"/>
                    <a:pt x="25" y="1050"/>
                  </a:cubicBezTo>
                  <a:cubicBezTo>
                    <a:pt x="13" y="1086"/>
                    <a:pt x="13" y="1121"/>
                    <a:pt x="1" y="1157"/>
                  </a:cubicBezTo>
                  <a:lnTo>
                    <a:pt x="72" y="1086"/>
                  </a:lnTo>
                  <a:lnTo>
                    <a:pt x="72" y="1086"/>
                  </a:lnTo>
                  <a:cubicBezTo>
                    <a:pt x="25" y="1145"/>
                    <a:pt x="25" y="1420"/>
                    <a:pt x="1" y="1658"/>
                  </a:cubicBezTo>
                  <a:cubicBezTo>
                    <a:pt x="191" y="1157"/>
                    <a:pt x="239" y="562"/>
                    <a:pt x="144" y="1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80"/>
            <p:cNvSpPr/>
            <p:nvPr/>
          </p:nvSpPr>
          <p:spPr bwMode="auto">
            <a:xfrm>
              <a:off x="5816070" y="4315985"/>
              <a:ext cx="54607" cy="7864"/>
            </a:xfrm>
            <a:custGeom>
              <a:avLst/>
              <a:gdLst/>
              <a:ahLst/>
              <a:cxnLst/>
              <a:rect l="l" t="t" r="r" b="b"/>
              <a:pathLst>
                <a:path w="3076" h="443" fill="norm" stroke="1" extrusionOk="0">
                  <a:moveTo>
                    <a:pt x="3076" y="1"/>
                  </a:moveTo>
                  <a:lnTo>
                    <a:pt x="3076" y="1"/>
                  </a:lnTo>
                  <a:cubicBezTo>
                    <a:pt x="3016" y="96"/>
                    <a:pt x="2956" y="180"/>
                    <a:pt x="2873" y="251"/>
                  </a:cubicBezTo>
                  <a:cubicBezTo>
                    <a:pt x="2945" y="215"/>
                    <a:pt x="3004" y="168"/>
                    <a:pt x="3052" y="108"/>
                  </a:cubicBezTo>
                  <a:cubicBezTo>
                    <a:pt x="3064" y="72"/>
                    <a:pt x="3064" y="37"/>
                    <a:pt x="3076" y="1"/>
                  </a:cubicBezTo>
                  <a:close/>
                  <a:moveTo>
                    <a:pt x="1" y="108"/>
                  </a:moveTo>
                  <a:lnTo>
                    <a:pt x="1" y="191"/>
                  </a:lnTo>
                  <a:cubicBezTo>
                    <a:pt x="501" y="275"/>
                    <a:pt x="1014" y="358"/>
                    <a:pt x="1539" y="418"/>
                  </a:cubicBezTo>
                  <a:cubicBezTo>
                    <a:pt x="1634" y="430"/>
                    <a:pt x="1729" y="430"/>
                    <a:pt x="1812" y="442"/>
                  </a:cubicBezTo>
                  <a:cubicBezTo>
                    <a:pt x="1610" y="406"/>
                    <a:pt x="1419" y="358"/>
                    <a:pt x="1253" y="334"/>
                  </a:cubicBezTo>
                  <a:cubicBezTo>
                    <a:pt x="835" y="251"/>
                    <a:pt x="418" y="180"/>
                    <a:pt x="1" y="108"/>
                  </a:cubicBezTo>
                  <a:close/>
                </a:path>
              </a:pathLst>
            </a:custGeom>
            <a:solidFill>
              <a:srgbClr val="6C7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80"/>
            <p:cNvSpPr/>
            <p:nvPr/>
          </p:nvSpPr>
          <p:spPr bwMode="auto">
            <a:xfrm>
              <a:off x="5811419" y="4339258"/>
              <a:ext cx="35558" cy="6160"/>
            </a:xfrm>
            <a:custGeom>
              <a:avLst/>
              <a:gdLst/>
              <a:ahLst/>
              <a:cxnLst/>
              <a:rect l="l" t="t" r="r" b="b"/>
              <a:pathLst>
                <a:path w="2003" h="347" fill="norm" stroke="1" extrusionOk="0">
                  <a:moveTo>
                    <a:pt x="0" y="1"/>
                  </a:moveTo>
                  <a:cubicBezTo>
                    <a:pt x="585" y="228"/>
                    <a:pt x="1229" y="347"/>
                    <a:pt x="1860" y="347"/>
                  </a:cubicBezTo>
                  <a:lnTo>
                    <a:pt x="2003" y="347"/>
                  </a:lnTo>
                  <a:cubicBezTo>
                    <a:pt x="1598" y="299"/>
                    <a:pt x="1157" y="144"/>
                    <a:pt x="835" y="108"/>
                  </a:cubicBezTo>
                  <a:cubicBezTo>
                    <a:pt x="561" y="85"/>
                    <a:pt x="275" y="48"/>
                    <a:pt x="0" y="1"/>
                  </a:cubicBezTo>
                  <a:close/>
                </a:path>
              </a:pathLst>
            </a:custGeom>
            <a:solidFill>
              <a:srgbClr val="7A5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80"/>
            <p:cNvSpPr/>
            <p:nvPr/>
          </p:nvSpPr>
          <p:spPr bwMode="auto">
            <a:xfrm>
              <a:off x="5809093" y="4259923"/>
              <a:ext cx="64548" cy="64335"/>
            </a:xfrm>
            <a:custGeom>
              <a:avLst/>
              <a:gdLst/>
              <a:ahLst/>
              <a:cxnLst/>
              <a:rect l="l" t="t" r="r" b="b"/>
              <a:pathLst>
                <a:path w="3636" h="3624" fill="norm" stroke="1" extrusionOk="0">
                  <a:moveTo>
                    <a:pt x="1204" y="1"/>
                  </a:moveTo>
                  <a:cubicBezTo>
                    <a:pt x="1169" y="1"/>
                    <a:pt x="1133" y="1"/>
                    <a:pt x="1097" y="12"/>
                  </a:cubicBezTo>
                  <a:cubicBezTo>
                    <a:pt x="1407" y="239"/>
                    <a:pt x="1336" y="740"/>
                    <a:pt x="1145" y="1121"/>
                  </a:cubicBezTo>
                  <a:cubicBezTo>
                    <a:pt x="870" y="1693"/>
                    <a:pt x="478" y="2027"/>
                    <a:pt x="1" y="2289"/>
                  </a:cubicBezTo>
                  <a:cubicBezTo>
                    <a:pt x="227" y="2587"/>
                    <a:pt x="358" y="2909"/>
                    <a:pt x="394" y="3266"/>
                  </a:cubicBezTo>
                  <a:cubicBezTo>
                    <a:pt x="811" y="3338"/>
                    <a:pt x="1228" y="3409"/>
                    <a:pt x="1646" y="3492"/>
                  </a:cubicBezTo>
                  <a:cubicBezTo>
                    <a:pt x="1812" y="3516"/>
                    <a:pt x="2003" y="3564"/>
                    <a:pt x="2205" y="3600"/>
                  </a:cubicBezTo>
                  <a:cubicBezTo>
                    <a:pt x="2337" y="3612"/>
                    <a:pt x="2456" y="3624"/>
                    <a:pt x="2575" y="3624"/>
                  </a:cubicBezTo>
                  <a:cubicBezTo>
                    <a:pt x="2837" y="3624"/>
                    <a:pt x="3076" y="3576"/>
                    <a:pt x="3266" y="3409"/>
                  </a:cubicBezTo>
                  <a:cubicBezTo>
                    <a:pt x="3349" y="3338"/>
                    <a:pt x="3409" y="3254"/>
                    <a:pt x="3469" y="3159"/>
                  </a:cubicBezTo>
                  <a:cubicBezTo>
                    <a:pt x="3469" y="3147"/>
                    <a:pt x="3481" y="3135"/>
                    <a:pt x="3481" y="3135"/>
                  </a:cubicBezTo>
                  <a:cubicBezTo>
                    <a:pt x="3612" y="2897"/>
                    <a:pt x="3635" y="2504"/>
                    <a:pt x="3588" y="2110"/>
                  </a:cubicBezTo>
                  <a:cubicBezTo>
                    <a:pt x="3505" y="1574"/>
                    <a:pt x="3302" y="1073"/>
                    <a:pt x="3016" y="740"/>
                  </a:cubicBezTo>
                  <a:cubicBezTo>
                    <a:pt x="3004" y="740"/>
                    <a:pt x="3004" y="727"/>
                    <a:pt x="3004" y="727"/>
                  </a:cubicBezTo>
                  <a:cubicBezTo>
                    <a:pt x="2957" y="692"/>
                    <a:pt x="2897" y="644"/>
                    <a:pt x="2825" y="597"/>
                  </a:cubicBezTo>
                  <a:cubicBezTo>
                    <a:pt x="2658" y="478"/>
                    <a:pt x="2420" y="346"/>
                    <a:pt x="2158" y="239"/>
                  </a:cubicBezTo>
                  <a:cubicBezTo>
                    <a:pt x="1955" y="144"/>
                    <a:pt x="1729" y="72"/>
                    <a:pt x="1503" y="36"/>
                  </a:cubicBezTo>
                  <a:cubicBezTo>
                    <a:pt x="1395" y="12"/>
                    <a:pt x="1299" y="1"/>
                    <a:pt x="120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80"/>
            <p:cNvSpPr/>
            <p:nvPr/>
          </p:nvSpPr>
          <p:spPr bwMode="auto">
            <a:xfrm>
              <a:off x="5978363" y="3023869"/>
              <a:ext cx="652955" cy="1314555"/>
            </a:xfrm>
            <a:custGeom>
              <a:avLst/>
              <a:gdLst/>
              <a:ahLst/>
              <a:cxnLst/>
              <a:rect l="l" t="t" r="r" b="b"/>
              <a:pathLst>
                <a:path w="36781" h="74049" fill="norm" stroke="1" extrusionOk="0">
                  <a:moveTo>
                    <a:pt x="12043" y="1"/>
                  </a:moveTo>
                  <a:cubicBezTo>
                    <a:pt x="11775" y="1"/>
                    <a:pt x="11493" y="96"/>
                    <a:pt x="11239" y="192"/>
                  </a:cubicBezTo>
                  <a:cubicBezTo>
                    <a:pt x="7354" y="1633"/>
                    <a:pt x="3314" y="3207"/>
                    <a:pt x="596" y="6342"/>
                  </a:cubicBezTo>
                  <a:cubicBezTo>
                    <a:pt x="382" y="6591"/>
                    <a:pt x="167" y="6866"/>
                    <a:pt x="96" y="7200"/>
                  </a:cubicBezTo>
                  <a:cubicBezTo>
                    <a:pt x="0" y="7640"/>
                    <a:pt x="179" y="8082"/>
                    <a:pt x="358" y="8498"/>
                  </a:cubicBezTo>
                  <a:cubicBezTo>
                    <a:pt x="2241" y="12884"/>
                    <a:pt x="3934" y="17354"/>
                    <a:pt x="5411" y="21894"/>
                  </a:cubicBezTo>
                  <a:cubicBezTo>
                    <a:pt x="6818" y="26185"/>
                    <a:pt x="9106" y="30250"/>
                    <a:pt x="10107" y="34671"/>
                  </a:cubicBezTo>
                  <a:cubicBezTo>
                    <a:pt x="11120" y="39212"/>
                    <a:pt x="10512" y="44003"/>
                    <a:pt x="11561" y="48532"/>
                  </a:cubicBezTo>
                  <a:cubicBezTo>
                    <a:pt x="13027" y="54884"/>
                    <a:pt x="17651" y="60319"/>
                    <a:pt x="18331" y="66803"/>
                  </a:cubicBezTo>
                  <a:cubicBezTo>
                    <a:pt x="18593" y="69366"/>
                    <a:pt x="17663" y="71403"/>
                    <a:pt x="16758" y="73811"/>
                  </a:cubicBezTo>
                  <a:cubicBezTo>
                    <a:pt x="16844" y="73961"/>
                    <a:pt x="17015" y="74048"/>
                    <a:pt x="17186" y="74048"/>
                  </a:cubicBezTo>
                  <a:cubicBezTo>
                    <a:pt x="17273" y="74048"/>
                    <a:pt x="17360" y="74026"/>
                    <a:pt x="17436" y="73978"/>
                  </a:cubicBezTo>
                  <a:cubicBezTo>
                    <a:pt x="17679" y="73988"/>
                    <a:pt x="17921" y="73993"/>
                    <a:pt x="18163" y="73993"/>
                  </a:cubicBezTo>
                  <a:cubicBezTo>
                    <a:pt x="24485" y="73993"/>
                    <a:pt x="30452" y="70459"/>
                    <a:pt x="35755" y="66958"/>
                  </a:cubicBezTo>
                  <a:cubicBezTo>
                    <a:pt x="36101" y="66731"/>
                    <a:pt x="36470" y="66469"/>
                    <a:pt x="36625" y="66088"/>
                  </a:cubicBezTo>
                  <a:cubicBezTo>
                    <a:pt x="36780" y="65695"/>
                    <a:pt x="36601" y="65147"/>
                    <a:pt x="36196" y="65075"/>
                  </a:cubicBezTo>
                  <a:cubicBezTo>
                    <a:pt x="36170" y="65072"/>
                    <a:pt x="36145" y="65070"/>
                    <a:pt x="36119" y="65070"/>
                  </a:cubicBezTo>
                  <a:cubicBezTo>
                    <a:pt x="35954" y="65070"/>
                    <a:pt x="35791" y="65132"/>
                    <a:pt x="35636" y="65194"/>
                  </a:cubicBezTo>
                  <a:cubicBezTo>
                    <a:pt x="32800" y="66315"/>
                    <a:pt x="29796" y="66993"/>
                    <a:pt x="26745" y="67184"/>
                  </a:cubicBezTo>
                  <a:cubicBezTo>
                    <a:pt x="26018" y="67230"/>
                    <a:pt x="25321" y="67354"/>
                    <a:pt x="24673" y="67354"/>
                  </a:cubicBezTo>
                  <a:cubicBezTo>
                    <a:pt x="23961" y="67354"/>
                    <a:pt x="23308" y="67204"/>
                    <a:pt x="22741" y="66636"/>
                  </a:cubicBezTo>
                  <a:cubicBezTo>
                    <a:pt x="20631" y="56732"/>
                    <a:pt x="19915" y="46506"/>
                    <a:pt x="18665" y="36471"/>
                  </a:cubicBezTo>
                  <a:cubicBezTo>
                    <a:pt x="18581" y="35767"/>
                    <a:pt x="18485" y="35052"/>
                    <a:pt x="18545" y="34350"/>
                  </a:cubicBezTo>
                  <a:cubicBezTo>
                    <a:pt x="18617" y="33325"/>
                    <a:pt x="18986" y="32311"/>
                    <a:pt x="18974" y="31286"/>
                  </a:cubicBezTo>
                  <a:cubicBezTo>
                    <a:pt x="18962" y="29153"/>
                    <a:pt x="17544" y="27162"/>
                    <a:pt x="17234" y="25006"/>
                  </a:cubicBezTo>
                  <a:cubicBezTo>
                    <a:pt x="16638" y="20930"/>
                    <a:pt x="16030" y="16853"/>
                    <a:pt x="15434" y="12777"/>
                  </a:cubicBezTo>
                  <a:cubicBezTo>
                    <a:pt x="14862" y="8821"/>
                    <a:pt x="14279" y="4840"/>
                    <a:pt x="13051" y="1026"/>
                  </a:cubicBezTo>
                  <a:cubicBezTo>
                    <a:pt x="12931" y="656"/>
                    <a:pt x="12777" y="263"/>
                    <a:pt x="12431" y="84"/>
                  </a:cubicBezTo>
                  <a:cubicBezTo>
                    <a:pt x="12308" y="25"/>
                    <a:pt x="12177" y="1"/>
                    <a:pt x="12043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80"/>
            <p:cNvSpPr/>
            <p:nvPr/>
          </p:nvSpPr>
          <p:spPr bwMode="auto">
            <a:xfrm>
              <a:off x="6273517" y="4163171"/>
              <a:ext cx="373459" cy="200603"/>
            </a:xfrm>
            <a:custGeom>
              <a:avLst/>
              <a:gdLst/>
              <a:ahLst/>
              <a:cxnLst/>
              <a:rect l="l" t="t" r="r" b="b"/>
              <a:pathLst>
                <a:path w="21037" h="11300" fill="norm" stroke="1" extrusionOk="0">
                  <a:moveTo>
                    <a:pt x="18296" y="1"/>
                  </a:moveTo>
                  <a:cubicBezTo>
                    <a:pt x="18260" y="1"/>
                    <a:pt x="18224" y="2"/>
                    <a:pt x="18187" y="4"/>
                  </a:cubicBezTo>
                  <a:cubicBezTo>
                    <a:pt x="17162" y="75"/>
                    <a:pt x="16257" y="993"/>
                    <a:pt x="15351" y="1434"/>
                  </a:cubicBezTo>
                  <a:cubicBezTo>
                    <a:pt x="13778" y="2197"/>
                    <a:pt x="12074" y="2125"/>
                    <a:pt x="10393" y="2161"/>
                  </a:cubicBezTo>
                  <a:cubicBezTo>
                    <a:pt x="10113" y="2166"/>
                    <a:pt x="9938" y="2195"/>
                    <a:pt x="9791" y="2195"/>
                  </a:cubicBezTo>
                  <a:cubicBezTo>
                    <a:pt x="9593" y="2195"/>
                    <a:pt x="9446" y="2143"/>
                    <a:pt x="9166" y="1911"/>
                  </a:cubicBezTo>
                  <a:cubicBezTo>
                    <a:pt x="9129" y="1887"/>
                    <a:pt x="9094" y="1852"/>
                    <a:pt x="9058" y="1815"/>
                  </a:cubicBezTo>
                  <a:cubicBezTo>
                    <a:pt x="8605" y="1422"/>
                    <a:pt x="8486" y="779"/>
                    <a:pt x="7795" y="731"/>
                  </a:cubicBezTo>
                  <a:cubicBezTo>
                    <a:pt x="7775" y="730"/>
                    <a:pt x="7756" y="729"/>
                    <a:pt x="7737" y="729"/>
                  </a:cubicBezTo>
                  <a:cubicBezTo>
                    <a:pt x="7122" y="729"/>
                    <a:pt x="6847" y="1474"/>
                    <a:pt x="7056" y="2018"/>
                  </a:cubicBezTo>
                  <a:cubicBezTo>
                    <a:pt x="7318" y="2686"/>
                    <a:pt x="8093" y="2840"/>
                    <a:pt x="7378" y="3425"/>
                  </a:cubicBezTo>
                  <a:cubicBezTo>
                    <a:pt x="6343" y="4259"/>
                    <a:pt x="4689" y="4848"/>
                    <a:pt x="3188" y="4848"/>
                  </a:cubicBezTo>
                  <a:cubicBezTo>
                    <a:pt x="2546" y="4848"/>
                    <a:pt x="1932" y="4740"/>
                    <a:pt x="1406" y="4497"/>
                  </a:cubicBezTo>
                  <a:cubicBezTo>
                    <a:pt x="1285" y="4444"/>
                    <a:pt x="1145" y="4397"/>
                    <a:pt x="1014" y="4397"/>
                  </a:cubicBezTo>
                  <a:cubicBezTo>
                    <a:pt x="913" y="4397"/>
                    <a:pt x="817" y="4425"/>
                    <a:pt x="739" y="4497"/>
                  </a:cubicBezTo>
                  <a:cubicBezTo>
                    <a:pt x="585" y="4640"/>
                    <a:pt x="572" y="4890"/>
                    <a:pt x="632" y="5105"/>
                  </a:cubicBezTo>
                  <a:cubicBezTo>
                    <a:pt x="680" y="5319"/>
                    <a:pt x="775" y="5522"/>
                    <a:pt x="799" y="5737"/>
                  </a:cubicBezTo>
                  <a:cubicBezTo>
                    <a:pt x="823" y="6177"/>
                    <a:pt x="572" y="6702"/>
                    <a:pt x="513" y="7143"/>
                  </a:cubicBezTo>
                  <a:cubicBezTo>
                    <a:pt x="429" y="7703"/>
                    <a:pt x="334" y="8311"/>
                    <a:pt x="275" y="8883"/>
                  </a:cubicBezTo>
                  <a:cubicBezTo>
                    <a:pt x="227" y="9336"/>
                    <a:pt x="0" y="10528"/>
                    <a:pt x="227" y="10921"/>
                  </a:cubicBezTo>
                  <a:cubicBezTo>
                    <a:pt x="396" y="11215"/>
                    <a:pt x="960" y="11300"/>
                    <a:pt x="1590" y="11300"/>
                  </a:cubicBezTo>
                  <a:cubicBezTo>
                    <a:pt x="2340" y="11300"/>
                    <a:pt x="3182" y="11180"/>
                    <a:pt x="3564" y="11148"/>
                  </a:cubicBezTo>
                  <a:cubicBezTo>
                    <a:pt x="6055" y="10909"/>
                    <a:pt x="8486" y="10158"/>
                    <a:pt x="10774" y="9109"/>
                  </a:cubicBezTo>
                  <a:cubicBezTo>
                    <a:pt x="14124" y="7572"/>
                    <a:pt x="17186" y="5438"/>
                    <a:pt x="20237" y="3317"/>
                  </a:cubicBezTo>
                  <a:cubicBezTo>
                    <a:pt x="20607" y="3055"/>
                    <a:pt x="21036" y="2697"/>
                    <a:pt x="20989" y="2220"/>
                  </a:cubicBezTo>
                  <a:cubicBezTo>
                    <a:pt x="20965" y="1995"/>
                    <a:pt x="20833" y="1804"/>
                    <a:pt x="20703" y="1625"/>
                  </a:cubicBezTo>
                  <a:cubicBezTo>
                    <a:pt x="20138" y="796"/>
                    <a:pt x="19318" y="1"/>
                    <a:pt x="18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80"/>
            <p:cNvSpPr/>
            <p:nvPr/>
          </p:nvSpPr>
          <p:spPr bwMode="auto">
            <a:xfrm>
              <a:off x="6271812" y="4184190"/>
              <a:ext cx="378963" cy="183561"/>
            </a:xfrm>
            <a:custGeom>
              <a:avLst/>
              <a:gdLst/>
              <a:ahLst/>
              <a:cxnLst/>
              <a:rect l="l" t="t" r="r" b="b"/>
              <a:pathLst>
                <a:path w="21347" h="10340" fill="norm" stroke="1" extrusionOk="0">
                  <a:moveTo>
                    <a:pt x="20548" y="0"/>
                  </a:moveTo>
                  <a:cubicBezTo>
                    <a:pt x="20548" y="1"/>
                    <a:pt x="20548" y="3"/>
                    <a:pt x="20549" y="4"/>
                  </a:cubicBezTo>
                  <a:lnTo>
                    <a:pt x="20549" y="4"/>
                  </a:lnTo>
                  <a:cubicBezTo>
                    <a:pt x="20548" y="3"/>
                    <a:pt x="20548" y="2"/>
                    <a:pt x="20548" y="0"/>
                  </a:cubicBezTo>
                  <a:close/>
                  <a:moveTo>
                    <a:pt x="20549" y="4"/>
                  </a:moveTo>
                  <a:cubicBezTo>
                    <a:pt x="20641" y="562"/>
                    <a:pt x="20178" y="1037"/>
                    <a:pt x="19761" y="1394"/>
                  </a:cubicBezTo>
                  <a:cubicBezTo>
                    <a:pt x="18021" y="2848"/>
                    <a:pt x="16222" y="4016"/>
                    <a:pt x="14279" y="5113"/>
                  </a:cubicBezTo>
                  <a:cubicBezTo>
                    <a:pt x="12157" y="6293"/>
                    <a:pt x="10012" y="7496"/>
                    <a:pt x="7736" y="8319"/>
                  </a:cubicBezTo>
                  <a:cubicBezTo>
                    <a:pt x="6174" y="8882"/>
                    <a:pt x="4481" y="9075"/>
                    <a:pt x="2799" y="9075"/>
                  </a:cubicBezTo>
                  <a:cubicBezTo>
                    <a:pt x="1953" y="9075"/>
                    <a:pt x="1109" y="9026"/>
                    <a:pt x="287" y="8950"/>
                  </a:cubicBezTo>
                  <a:cubicBezTo>
                    <a:pt x="228" y="8950"/>
                    <a:pt x="156" y="8950"/>
                    <a:pt x="108" y="8986"/>
                  </a:cubicBezTo>
                  <a:cubicBezTo>
                    <a:pt x="61" y="9034"/>
                    <a:pt x="48" y="9106"/>
                    <a:pt x="48" y="9165"/>
                  </a:cubicBezTo>
                  <a:cubicBezTo>
                    <a:pt x="37" y="9392"/>
                    <a:pt x="25" y="9618"/>
                    <a:pt x="1" y="9832"/>
                  </a:cubicBezTo>
                  <a:cubicBezTo>
                    <a:pt x="1" y="9892"/>
                    <a:pt x="1" y="9951"/>
                    <a:pt x="25" y="10011"/>
                  </a:cubicBezTo>
                  <a:cubicBezTo>
                    <a:pt x="61" y="10071"/>
                    <a:pt x="120" y="10107"/>
                    <a:pt x="191" y="10131"/>
                  </a:cubicBezTo>
                  <a:cubicBezTo>
                    <a:pt x="442" y="10237"/>
                    <a:pt x="716" y="10274"/>
                    <a:pt x="1002" y="10285"/>
                  </a:cubicBezTo>
                  <a:lnTo>
                    <a:pt x="1515" y="10285"/>
                  </a:lnTo>
                  <a:cubicBezTo>
                    <a:pt x="1650" y="10285"/>
                    <a:pt x="1785" y="10280"/>
                    <a:pt x="1916" y="10280"/>
                  </a:cubicBezTo>
                  <a:cubicBezTo>
                    <a:pt x="1982" y="10280"/>
                    <a:pt x="2047" y="10281"/>
                    <a:pt x="2111" y="10285"/>
                  </a:cubicBezTo>
                  <a:cubicBezTo>
                    <a:pt x="2542" y="10318"/>
                    <a:pt x="2974" y="10339"/>
                    <a:pt x="3404" y="10339"/>
                  </a:cubicBezTo>
                  <a:cubicBezTo>
                    <a:pt x="3769" y="10339"/>
                    <a:pt x="4133" y="10324"/>
                    <a:pt x="4494" y="10285"/>
                  </a:cubicBezTo>
                  <a:cubicBezTo>
                    <a:pt x="6484" y="10107"/>
                    <a:pt x="8367" y="9320"/>
                    <a:pt x="10203" y="8497"/>
                  </a:cubicBezTo>
                  <a:cubicBezTo>
                    <a:pt x="12480" y="7461"/>
                    <a:pt x="14732" y="6341"/>
                    <a:pt x="16842" y="4970"/>
                  </a:cubicBezTo>
                  <a:cubicBezTo>
                    <a:pt x="17902" y="4291"/>
                    <a:pt x="18915" y="3539"/>
                    <a:pt x="19880" y="2729"/>
                  </a:cubicBezTo>
                  <a:cubicBezTo>
                    <a:pt x="20274" y="2395"/>
                    <a:pt x="21061" y="2050"/>
                    <a:pt x="21239" y="1526"/>
                  </a:cubicBezTo>
                  <a:cubicBezTo>
                    <a:pt x="21347" y="1251"/>
                    <a:pt x="21239" y="882"/>
                    <a:pt x="21120" y="631"/>
                  </a:cubicBezTo>
                  <a:cubicBezTo>
                    <a:pt x="21038" y="455"/>
                    <a:pt x="20573" y="116"/>
                    <a:pt x="2054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80"/>
            <p:cNvSpPr/>
            <p:nvPr/>
          </p:nvSpPr>
          <p:spPr bwMode="auto">
            <a:xfrm>
              <a:off x="6457379" y="4200043"/>
              <a:ext cx="8486" cy="34511"/>
            </a:xfrm>
            <a:custGeom>
              <a:avLst/>
              <a:gdLst/>
              <a:ahLst/>
              <a:cxnLst/>
              <a:rect l="l" t="t" r="r" b="b"/>
              <a:pathLst>
                <a:path w="478" h="1944" fill="norm" stroke="1" extrusionOk="0">
                  <a:moveTo>
                    <a:pt x="346" y="0"/>
                  </a:moveTo>
                  <a:cubicBezTo>
                    <a:pt x="417" y="215"/>
                    <a:pt x="465" y="430"/>
                    <a:pt x="465" y="656"/>
                  </a:cubicBezTo>
                  <a:cubicBezTo>
                    <a:pt x="465" y="1121"/>
                    <a:pt x="298" y="1586"/>
                    <a:pt x="1" y="1931"/>
                  </a:cubicBezTo>
                  <a:lnTo>
                    <a:pt x="12" y="1944"/>
                  </a:lnTo>
                  <a:cubicBezTo>
                    <a:pt x="310" y="1598"/>
                    <a:pt x="477" y="1121"/>
                    <a:pt x="477" y="656"/>
                  </a:cubicBezTo>
                  <a:cubicBezTo>
                    <a:pt x="477" y="430"/>
                    <a:pt x="441" y="204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80"/>
            <p:cNvSpPr/>
            <p:nvPr/>
          </p:nvSpPr>
          <p:spPr bwMode="auto">
            <a:xfrm>
              <a:off x="6480014" y="4199617"/>
              <a:ext cx="8060" cy="35558"/>
            </a:xfrm>
            <a:custGeom>
              <a:avLst/>
              <a:gdLst/>
              <a:ahLst/>
              <a:cxnLst/>
              <a:rect l="l" t="t" r="r" b="b"/>
              <a:pathLst>
                <a:path w="454" h="2003" fill="norm" stroke="1" extrusionOk="0">
                  <a:moveTo>
                    <a:pt x="156" y="1"/>
                  </a:moveTo>
                  <a:lnTo>
                    <a:pt x="156" y="13"/>
                  </a:lnTo>
                  <a:cubicBezTo>
                    <a:pt x="251" y="61"/>
                    <a:pt x="310" y="132"/>
                    <a:pt x="358" y="228"/>
                  </a:cubicBezTo>
                  <a:cubicBezTo>
                    <a:pt x="394" y="323"/>
                    <a:pt x="418" y="430"/>
                    <a:pt x="429" y="537"/>
                  </a:cubicBezTo>
                  <a:cubicBezTo>
                    <a:pt x="442" y="597"/>
                    <a:pt x="442" y="668"/>
                    <a:pt x="442" y="728"/>
                  </a:cubicBezTo>
                  <a:cubicBezTo>
                    <a:pt x="442" y="1192"/>
                    <a:pt x="286" y="1645"/>
                    <a:pt x="0" y="1991"/>
                  </a:cubicBezTo>
                  <a:lnTo>
                    <a:pt x="13" y="2003"/>
                  </a:lnTo>
                  <a:cubicBezTo>
                    <a:pt x="299" y="1658"/>
                    <a:pt x="453" y="1192"/>
                    <a:pt x="453" y="728"/>
                  </a:cubicBezTo>
                  <a:lnTo>
                    <a:pt x="453" y="537"/>
                  </a:lnTo>
                  <a:cubicBezTo>
                    <a:pt x="442" y="430"/>
                    <a:pt x="418" y="323"/>
                    <a:pt x="370" y="215"/>
                  </a:cubicBezTo>
                  <a:cubicBezTo>
                    <a:pt x="323" y="120"/>
                    <a:pt x="251" y="48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80"/>
            <p:cNvSpPr/>
            <p:nvPr/>
          </p:nvSpPr>
          <p:spPr bwMode="auto">
            <a:xfrm>
              <a:off x="6505400" y="4197718"/>
              <a:ext cx="4243" cy="30268"/>
            </a:xfrm>
            <a:custGeom>
              <a:avLst/>
              <a:gdLst/>
              <a:ahLst/>
              <a:cxnLst/>
              <a:rect l="l" t="t" r="r" b="b"/>
              <a:pathLst>
                <a:path w="239" h="1705" fill="norm" stroke="1" extrusionOk="0">
                  <a:moveTo>
                    <a:pt x="37" y="1"/>
                  </a:moveTo>
                  <a:lnTo>
                    <a:pt x="24" y="12"/>
                  </a:lnTo>
                  <a:cubicBezTo>
                    <a:pt x="156" y="251"/>
                    <a:pt x="227" y="537"/>
                    <a:pt x="227" y="823"/>
                  </a:cubicBezTo>
                  <a:cubicBezTo>
                    <a:pt x="227" y="1133"/>
                    <a:pt x="144" y="1431"/>
                    <a:pt x="0" y="1693"/>
                  </a:cubicBezTo>
                  <a:lnTo>
                    <a:pt x="13" y="1705"/>
                  </a:lnTo>
                  <a:cubicBezTo>
                    <a:pt x="167" y="1442"/>
                    <a:pt x="239" y="1133"/>
                    <a:pt x="239" y="823"/>
                  </a:cubicBezTo>
                  <a:cubicBezTo>
                    <a:pt x="239" y="537"/>
                    <a:pt x="180" y="25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80"/>
            <p:cNvSpPr/>
            <p:nvPr/>
          </p:nvSpPr>
          <p:spPr bwMode="auto">
            <a:xfrm>
              <a:off x="6563788" y="4162763"/>
              <a:ext cx="77046" cy="82993"/>
            </a:xfrm>
            <a:custGeom>
              <a:avLst/>
              <a:gdLst/>
              <a:ahLst/>
              <a:cxnLst/>
              <a:rect l="l" t="t" r="r" b="b"/>
              <a:pathLst>
                <a:path w="4340" h="4675" fill="norm" stroke="1" extrusionOk="0">
                  <a:moveTo>
                    <a:pt x="1993" y="0"/>
                  </a:moveTo>
                  <a:cubicBezTo>
                    <a:pt x="1969" y="0"/>
                    <a:pt x="1944" y="1"/>
                    <a:pt x="1920" y="3"/>
                  </a:cubicBezTo>
                  <a:cubicBezTo>
                    <a:pt x="1587" y="27"/>
                    <a:pt x="478" y="349"/>
                    <a:pt x="1" y="921"/>
                  </a:cubicBezTo>
                  <a:cubicBezTo>
                    <a:pt x="32" y="915"/>
                    <a:pt x="63" y="912"/>
                    <a:pt x="94" y="912"/>
                  </a:cubicBezTo>
                  <a:cubicBezTo>
                    <a:pt x="438" y="912"/>
                    <a:pt x="742" y="1262"/>
                    <a:pt x="895" y="1612"/>
                  </a:cubicBezTo>
                  <a:cubicBezTo>
                    <a:pt x="1264" y="2470"/>
                    <a:pt x="1062" y="3197"/>
                    <a:pt x="740" y="4031"/>
                  </a:cubicBezTo>
                  <a:lnTo>
                    <a:pt x="490" y="4675"/>
                  </a:lnTo>
                  <a:cubicBezTo>
                    <a:pt x="1360" y="4055"/>
                    <a:pt x="2194" y="3388"/>
                    <a:pt x="3052" y="2756"/>
                  </a:cubicBezTo>
                  <a:cubicBezTo>
                    <a:pt x="3517" y="2410"/>
                    <a:pt x="4339" y="1946"/>
                    <a:pt x="4029" y="1195"/>
                  </a:cubicBezTo>
                  <a:cubicBezTo>
                    <a:pt x="3811" y="654"/>
                    <a:pt x="2712" y="0"/>
                    <a:pt x="1993" y="0"/>
                  </a:cubicBezTo>
                  <a:close/>
                </a:path>
              </a:pathLst>
            </a:custGeom>
            <a:solidFill>
              <a:srgbClr val="87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80"/>
            <p:cNvSpPr/>
            <p:nvPr/>
          </p:nvSpPr>
          <p:spPr bwMode="auto">
            <a:xfrm>
              <a:off x="6274990" y="4280302"/>
              <a:ext cx="51234" cy="64477"/>
            </a:xfrm>
            <a:custGeom>
              <a:avLst/>
              <a:gdLst/>
              <a:ahLst/>
              <a:cxnLst/>
              <a:rect l="l" t="t" r="r" b="b"/>
              <a:pathLst>
                <a:path w="2886" h="3632" fill="norm" stroke="1" extrusionOk="0">
                  <a:moveTo>
                    <a:pt x="639" y="1"/>
                  </a:moveTo>
                  <a:cubicBezTo>
                    <a:pt x="565" y="1"/>
                    <a:pt x="533" y="63"/>
                    <a:pt x="454" y="223"/>
                  </a:cubicBezTo>
                  <a:cubicBezTo>
                    <a:pt x="25" y="1093"/>
                    <a:pt x="1" y="2476"/>
                    <a:pt x="36" y="3441"/>
                  </a:cubicBezTo>
                  <a:cubicBezTo>
                    <a:pt x="36" y="3489"/>
                    <a:pt x="49" y="3549"/>
                    <a:pt x="72" y="3584"/>
                  </a:cubicBezTo>
                  <a:cubicBezTo>
                    <a:pt x="120" y="3632"/>
                    <a:pt x="192" y="3632"/>
                    <a:pt x="251" y="3632"/>
                  </a:cubicBezTo>
                  <a:lnTo>
                    <a:pt x="2790" y="3596"/>
                  </a:lnTo>
                  <a:cubicBezTo>
                    <a:pt x="2885" y="2810"/>
                    <a:pt x="2706" y="1999"/>
                    <a:pt x="2301" y="1332"/>
                  </a:cubicBezTo>
                  <a:cubicBezTo>
                    <a:pt x="2075" y="962"/>
                    <a:pt x="1765" y="628"/>
                    <a:pt x="1419" y="390"/>
                  </a:cubicBezTo>
                  <a:cubicBezTo>
                    <a:pt x="1240" y="259"/>
                    <a:pt x="1061" y="151"/>
                    <a:pt x="859" y="69"/>
                  </a:cubicBezTo>
                  <a:cubicBezTo>
                    <a:pt x="752" y="26"/>
                    <a:pt x="686" y="1"/>
                    <a:pt x="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80"/>
            <p:cNvSpPr/>
            <p:nvPr/>
          </p:nvSpPr>
          <p:spPr bwMode="auto">
            <a:xfrm>
              <a:off x="6583475" y="4164077"/>
              <a:ext cx="8060" cy="2555"/>
            </a:xfrm>
            <a:custGeom>
              <a:avLst/>
              <a:gdLst/>
              <a:ahLst/>
              <a:cxnLst/>
              <a:rect l="l" t="t" r="r" b="b"/>
              <a:pathLst>
                <a:path w="454" h="144" fill="norm" stroke="1" extrusionOk="0">
                  <a:moveTo>
                    <a:pt x="454" y="0"/>
                  </a:moveTo>
                  <a:cubicBezTo>
                    <a:pt x="298" y="37"/>
                    <a:pt x="144" y="84"/>
                    <a:pt x="1" y="143"/>
                  </a:cubicBezTo>
                  <a:cubicBezTo>
                    <a:pt x="155" y="84"/>
                    <a:pt x="311" y="37"/>
                    <a:pt x="454" y="0"/>
                  </a:cubicBezTo>
                  <a:close/>
                </a:path>
              </a:pathLst>
            </a:custGeom>
            <a:solidFill>
              <a:srgbClr val="7D7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80"/>
            <p:cNvSpPr/>
            <p:nvPr/>
          </p:nvSpPr>
          <p:spPr bwMode="auto">
            <a:xfrm>
              <a:off x="6406607" y="4197309"/>
              <a:ext cx="242677" cy="45482"/>
            </a:xfrm>
            <a:custGeom>
              <a:avLst/>
              <a:gdLst/>
              <a:ahLst/>
              <a:cxnLst/>
              <a:rect l="l" t="t" r="r" b="b"/>
              <a:pathLst>
                <a:path w="13670" h="2562" fill="norm" stroke="1" extrusionOk="0">
                  <a:moveTo>
                    <a:pt x="6388" y="0"/>
                  </a:moveTo>
                  <a:lnTo>
                    <a:pt x="6388" y="0"/>
                  </a:lnTo>
                  <a:cubicBezTo>
                    <a:pt x="6281" y="11"/>
                    <a:pt x="6174" y="24"/>
                    <a:pt x="6066" y="24"/>
                  </a:cubicBezTo>
                  <a:cubicBezTo>
                    <a:pt x="5923" y="35"/>
                    <a:pt x="5769" y="48"/>
                    <a:pt x="5626" y="59"/>
                  </a:cubicBezTo>
                  <a:cubicBezTo>
                    <a:pt x="5637" y="83"/>
                    <a:pt x="5649" y="107"/>
                    <a:pt x="5661" y="119"/>
                  </a:cubicBezTo>
                  <a:cubicBezTo>
                    <a:pt x="5899" y="95"/>
                    <a:pt x="6150" y="48"/>
                    <a:pt x="6388" y="0"/>
                  </a:cubicBezTo>
                  <a:close/>
                  <a:moveTo>
                    <a:pt x="5613" y="72"/>
                  </a:moveTo>
                  <a:cubicBezTo>
                    <a:pt x="5196" y="107"/>
                    <a:pt x="4779" y="131"/>
                    <a:pt x="4362" y="167"/>
                  </a:cubicBezTo>
                  <a:lnTo>
                    <a:pt x="4410" y="215"/>
                  </a:lnTo>
                  <a:cubicBezTo>
                    <a:pt x="4827" y="202"/>
                    <a:pt x="5232" y="167"/>
                    <a:pt x="5637" y="119"/>
                  </a:cubicBezTo>
                  <a:cubicBezTo>
                    <a:pt x="5626" y="107"/>
                    <a:pt x="5626" y="83"/>
                    <a:pt x="5613" y="72"/>
                  </a:cubicBezTo>
                  <a:close/>
                  <a:moveTo>
                    <a:pt x="4338" y="178"/>
                  </a:moveTo>
                  <a:cubicBezTo>
                    <a:pt x="4111" y="191"/>
                    <a:pt x="3897" y="215"/>
                    <a:pt x="3671" y="226"/>
                  </a:cubicBezTo>
                  <a:cubicBezTo>
                    <a:pt x="3909" y="226"/>
                    <a:pt x="4148" y="226"/>
                    <a:pt x="4386" y="215"/>
                  </a:cubicBezTo>
                  <a:cubicBezTo>
                    <a:pt x="4374" y="202"/>
                    <a:pt x="4350" y="191"/>
                    <a:pt x="4338" y="178"/>
                  </a:cubicBezTo>
                  <a:close/>
                  <a:moveTo>
                    <a:pt x="0" y="727"/>
                  </a:moveTo>
                  <a:lnTo>
                    <a:pt x="0" y="727"/>
                  </a:lnTo>
                  <a:cubicBezTo>
                    <a:pt x="59" y="893"/>
                    <a:pt x="95" y="1060"/>
                    <a:pt x="59" y="1227"/>
                  </a:cubicBezTo>
                  <a:cubicBezTo>
                    <a:pt x="83" y="1227"/>
                    <a:pt x="107" y="1227"/>
                    <a:pt x="131" y="1240"/>
                  </a:cubicBezTo>
                  <a:cubicBezTo>
                    <a:pt x="238" y="1036"/>
                    <a:pt x="155" y="893"/>
                    <a:pt x="0" y="727"/>
                  </a:cubicBezTo>
                  <a:close/>
                  <a:moveTo>
                    <a:pt x="13670" y="739"/>
                  </a:moveTo>
                  <a:lnTo>
                    <a:pt x="13670" y="739"/>
                  </a:lnTo>
                  <a:cubicBezTo>
                    <a:pt x="13658" y="750"/>
                    <a:pt x="13658" y="774"/>
                    <a:pt x="13646" y="787"/>
                  </a:cubicBezTo>
                  <a:cubicBezTo>
                    <a:pt x="13468" y="1311"/>
                    <a:pt x="12681" y="1656"/>
                    <a:pt x="12287" y="1990"/>
                  </a:cubicBezTo>
                  <a:cubicBezTo>
                    <a:pt x="12061" y="2181"/>
                    <a:pt x="11823" y="2371"/>
                    <a:pt x="11596" y="2562"/>
                  </a:cubicBezTo>
                  <a:lnTo>
                    <a:pt x="13026" y="1561"/>
                  </a:lnTo>
                  <a:cubicBezTo>
                    <a:pt x="13253" y="1406"/>
                    <a:pt x="13492" y="1240"/>
                    <a:pt x="13598" y="989"/>
                  </a:cubicBezTo>
                  <a:cubicBezTo>
                    <a:pt x="13635" y="906"/>
                    <a:pt x="13658" y="822"/>
                    <a:pt x="13670" y="739"/>
                  </a:cubicBezTo>
                  <a:close/>
                </a:path>
              </a:pathLst>
            </a:custGeom>
            <a:solidFill>
              <a:srgbClr val="946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80"/>
            <p:cNvSpPr/>
            <p:nvPr/>
          </p:nvSpPr>
          <p:spPr bwMode="auto">
            <a:xfrm>
              <a:off x="6407015" y="4219092"/>
              <a:ext cx="1917" cy="2555"/>
            </a:xfrm>
            <a:custGeom>
              <a:avLst/>
              <a:gdLst/>
              <a:ahLst/>
              <a:cxnLst/>
              <a:rect l="l" t="t" r="r" b="b"/>
              <a:pathLst>
                <a:path w="108" h="144" fill="norm" stroke="1" extrusionOk="0">
                  <a:moveTo>
                    <a:pt x="36" y="0"/>
                  </a:moveTo>
                  <a:cubicBezTo>
                    <a:pt x="36" y="48"/>
                    <a:pt x="25" y="95"/>
                    <a:pt x="1" y="143"/>
                  </a:cubicBezTo>
                  <a:cubicBezTo>
                    <a:pt x="49" y="95"/>
                    <a:pt x="84" y="48"/>
                    <a:pt x="108" y="13"/>
                  </a:cubicBezTo>
                  <a:cubicBezTo>
                    <a:pt x="84" y="0"/>
                    <a:pt x="60" y="0"/>
                    <a:pt x="36" y="0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80"/>
            <p:cNvSpPr/>
            <p:nvPr/>
          </p:nvSpPr>
          <p:spPr bwMode="auto">
            <a:xfrm>
              <a:off x="6323667" y="4177835"/>
              <a:ext cx="313154" cy="93112"/>
            </a:xfrm>
            <a:custGeom>
              <a:avLst/>
              <a:gdLst/>
              <a:ahLst/>
              <a:cxnLst/>
              <a:rect l="l" t="t" r="r" b="b"/>
              <a:pathLst>
                <a:path w="17640" h="5245" fill="norm" stroke="1" extrusionOk="0">
                  <a:moveTo>
                    <a:pt x="17592" y="441"/>
                  </a:moveTo>
                  <a:cubicBezTo>
                    <a:pt x="17615" y="525"/>
                    <a:pt x="17627" y="608"/>
                    <a:pt x="17627" y="679"/>
                  </a:cubicBezTo>
                  <a:cubicBezTo>
                    <a:pt x="17639" y="620"/>
                    <a:pt x="17639" y="560"/>
                    <a:pt x="17639" y="489"/>
                  </a:cubicBezTo>
                  <a:cubicBezTo>
                    <a:pt x="17615" y="477"/>
                    <a:pt x="17603" y="453"/>
                    <a:pt x="17592" y="441"/>
                  </a:cubicBezTo>
                  <a:close/>
                  <a:moveTo>
                    <a:pt x="4863" y="1"/>
                  </a:moveTo>
                  <a:cubicBezTo>
                    <a:pt x="4684" y="1"/>
                    <a:pt x="4529" y="60"/>
                    <a:pt x="4421" y="203"/>
                  </a:cubicBezTo>
                  <a:cubicBezTo>
                    <a:pt x="4016" y="727"/>
                    <a:pt x="4493" y="1264"/>
                    <a:pt x="4672" y="1824"/>
                  </a:cubicBezTo>
                  <a:cubicBezTo>
                    <a:pt x="4827" y="1990"/>
                    <a:pt x="4910" y="2133"/>
                    <a:pt x="4803" y="2337"/>
                  </a:cubicBezTo>
                  <a:cubicBezTo>
                    <a:pt x="4779" y="2372"/>
                    <a:pt x="4744" y="2419"/>
                    <a:pt x="4696" y="2467"/>
                  </a:cubicBezTo>
                  <a:cubicBezTo>
                    <a:pt x="4636" y="2623"/>
                    <a:pt x="4517" y="2789"/>
                    <a:pt x="4315" y="2956"/>
                  </a:cubicBezTo>
                  <a:cubicBezTo>
                    <a:pt x="3301" y="3754"/>
                    <a:pt x="1728" y="4112"/>
                    <a:pt x="488" y="4291"/>
                  </a:cubicBezTo>
                  <a:cubicBezTo>
                    <a:pt x="334" y="4315"/>
                    <a:pt x="155" y="4350"/>
                    <a:pt x="95" y="4493"/>
                  </a:cubicBezTo>
                  <a:cubicBezTo>
                    <a:pt x="0" y="4720"/>
                    <a:pt x="298" y="4898"/>
                    <a:pt x="525" y="4970"/>
                  </a:cubicBezTo>
                  <a:cubicBezTo>
                    <a:pt x="1311" y="5173"/>
                    <a:pt x="2109" y="5245"/>
                    <a:pt x="2920" y="5245"/>
                  </a:cubicBezTo>
                  <a:cubicBezTo>
                    <a:pt x="4553" y="5245"/>
                    <a:pt x="6209" y="4922"/>
                    <a:pt x="7842" y="4673"/>
                  </a:cubicBezTo>
                  <a:cubicBezTo>
                    <a:pt x="9106" y="4469"/>
                    <a:pt x="10381" y="4315"/>
                    <a:pt x="11656" y="4183"/>
                  </a:cubicBezTo>
                  <a:cubicBezTo>
                    <a:pt x="11847" y="4160"/>
                    <a:pt x="12049" y="4148"/>
                    <a:pt x="12240" y="4148"/>
                  </a:cubicBezTo>
                  <a:cubicBezTo>
                    <a:pt x="12562" y="4148"/>
                    <a:pt x="12860" y="4196"/>
                    <a:pt x="13134" y="4350"/>
                  </a:cubicBezTo>
                  <a:cubicBezTo>
                    <a:pt x="13146" y="4363"/>
                    <a:pt x="13169" y="4374"/>
                    <a:pt x="13193" y="4386"/>
                  </a:cubicBezTo>
                  <a:cubicBezTo>
                    <a:pt x="14457" y="3600"/>
                    <a:pt x="15661" y="2742"/>
                    <a:pt x="16840" y="1752"/>
                  </a:cubicBezTo>
                  <a:cubicBezTo>
                    <a:pt x="16912" y="1693"/>
                    <a:pt x="16983" y="1633"/>
                    <a:pt x="17043" y="1561"/>
                  </a:cubicBezTo>
                  <a:lnTo>
                    <a:pt x="17043" y="1561"/>
                  </a:lnTo>
                  <a:cubicBezTo>
                    <a:pt x="16888" y="1693"/>
                    <a:pt x="16710" y="1800"/>
                    <a:pt x="16578" y="1907"/>
                  </a:cubicBezTo>
                  <a:cubicBezTo>
                    <a:pt x="15720" y="2539"/>
                    <a:pt x="14886" y="3206"/>
                    <a:pt x="14016" y="3826"/>
                  </a:cubicBezTo>
                  <a:lnTo>
                    <a:pt x="14266" y="3182"/>
                  </a:lnTo>
                  <a:cubicBezTo>
                    <a:pt x="14588" y="2348"/>
                    <a:pt x="14790" y="1621"/>
                    <a:pt x="14421" y="763"/>
                  </a:cubicBezTo>
                  <a:cubicBezTo>
                    <a:pt x="14266" y="406"/>
                    <a:pt x="13968" y="72"/>
                    <a:pt x="13622" y="72"/>
                  </a:cubicBezTo>
                  <a:lnTo>
                    <a:pt x="13527" y="72"/>
                  </a:lnTo>
                  <a:lnTo>
                    <a:pt x="13598" y="1"/>
                  </a:lnTo>
                  <a:lnTo>
                    <a:pt x="13598" y="1"/>
                  </a:lnTo>
                  <a:cubicBezTo>
                    <a:pt x="13122" y="334"/>
                    <a:pt x="12645" y="692"/>
                    <a:pt x="12109" y="894"/>
                  </a:cubicBezTo>
                  <a:cubicBezTo>
                    <a:pt x="11775" y="1013"/>
                    <a:pt x="11418" y="1061"/>
                    <a:pt x="11060" y="1097"/>
                  </a:cubicBezTo>
                  <a:cubicBezTo>
                    <a:pt x="10822" y="1145"/>
                    <a:pt x="10571" y="1192"/>
                    <a:pt x="10333" y="1216"/>
                  </a:cubicBezTo>
                  <a:cubicBezTo>
                    <a:pt x="10428" y="1442"/>
                    <a:pt x="10476" y="1693"/>
                    <a:pt x="10476" y="1943"/>
                  </a:cubicBezTo>
                  <a:cubicBezTo>
                    <a:pt x="10476" y="2253"/>
                    <a:pt x="10404" y="2562"/>
                    <a:pt x="10250" y="2825"/>
                  </a:cubicBezTo>
                  <a:lnTo>
                    <a:pt x="10237" y="2813"/>
                  </a:lnTo>
                  <a:cubicBezTo>
                    <a:pt x="10381" y="2551"/>
                    <a:pt x="10464" y="2253"/>
                    <a:pt x="10464" y="1943"/>
                  </a:cubicBezTo>
                  <a:cubicBezTo>
                    <a:pt x="10464" y="1693"/>
                    <a:pt x="10417" y="1442"/>
                    <a:pt x="10309" y="1216"/>
                  </a:cubicBezTo>
                  <a:cubicBezTo>
                    <a:pt x="9904" y="1264"/>
                    <a:pt x="9499" y="1299"/>
                    <a:pt x="9082" y="1312"/>
                  </a:cubicBezTo>
                  <a:cubicBezTo>
                    <a:pt x="9117" y="1347"/>
                    <a:pt x="9153" y="1394"/>
                    <a:pt x="9177" y="1442"/>
                  </a:cubicBezTo>
                  <a:cubicBezTo>
                    <a:pt x="9225" y="1550"/>
                    <a:pt x="9249" y="1657"/>
                    <a:pt x="9260" y="1764"/>
                  </a:cubicBezTo>
                  <a:lnTo>
                    <a:pt x="9260" y="1955"/>
                  </a:lnTo>
                  <a:cubicBezTo>
                    <a:pt x="9260" y="2419"/>
                    <a:pt x="9106" y="2885"/>
                    <a:pt x="8820" y="3230"/>
                  </a:cubicBezTo>
                  <a:lnTo>
                    <a:pt x="8807" y="3218"/>
                  </a:lnTo>
                  <a:cubicBezTo>
                    <a:pt x="9093" y="2872"/>
                    <a:pt x="9249" y="2419"/>
                    <a:pt x="9249" y="1955"/>
                  </a:cubicBezTo>
                  <a:cubicBezTo>
                    <a:pt x="9249" y="1895"/>
                    <a:pt x="9249" y="1824"/>
                    <a:pt x="9236" y="1764"/>
                  </a:cubicBezTo>
                  <a:cubicBezTo>
                    <a:pt x="9225" y="1657"/>
                    <a:pt x="9201" y="1550"/>
                    <a:pt x="9165" y="1455"/>
                  </a:cubicBezTo>
                  <a:cubicBezTo>
                    <a:pt x="9130" y="1394"/>
                    <a:pt x="9106" y="1347"/>
                    <a:pt x="9058" y="1312"/>
                  </a:cubicBezTo>
                  <a:cubicBezTo>
                    <a:pt x="8820" y="1323"/>
                    <a:pt x="8581" y="1323"/>
                    <a:pt x="8343" y="1323"/>
                  </a:cubicBezTo>
                  <a:cubicBezTo>
                    <a:pt x="8211" y="1335"/>
                    <a:pt x="8068" y="1347"/>
                    <a:pt x="7925" y="1359"/>
                  </a:cubicBezTo>
                  <a:cubicBezTo>
                    <a:pt x="7985" y="1538"/>
                    <a:pt x="8009" y="1728"/>
                    <a:pt x="8009" y="1907"/>
                  </a:cubicBezTo>
                  <a:cubicBezTo>
                    <a:pt x="8009" y="2372"/>
                    <a:pt x="7842" y="2849"/>
                    <a:pt x="7544" y="3195"/>
                  </a:cubicBezTo>
                  <a:lnTo>
                    <a:pt x="7533" y="3182"/>
                  </a:lnTo>
                  <a:cubicBezTo>
                    <a:pt x="7830" y="2837"/>
                    <a:pt x="7997" y="2372"/>
                    <a:pt x="7997" y="1907"/>
                  </a:cubicBezTo>
                  <a:cubicBezTo>
                    <a:pt x="7997" y="1728"/>
                    <a:pt x="7962" y="1538"/>
                    <a:pt x="7914" y="1359"/>
                  </a:cubicBezTo>
                  <a:lnTo>
                    <a:pt x="7520" y="1394"/>
                  </a:lnTo>
                  <a:cubicBezTo>
                    <a:pt x="7389" y="1407"/>
                    <a:pt x="7270" y="1418"/>
                    <a:pt x="7151" y="1418"/>
                  </a:cubicBezTo>
                  <a:cubicBezTo>
                    <a:pt x="6984" y="1418"/>
                    <a:pt x="6817" y="1394"/>
                    <a:pt x="6674" y="1335"/>
                  </a:cubicBezTo>
                  <a:cubicBezTo>
                    <a:pt x="6233" y="1169"/>
                    <a:pt x="5983" y="703"/>
                    <a:pt x="5661" y="370"/>
                  </a:cubicBezTo>
                  <a:cubicBezTo>
                    <a:pt x="5459" y="155"/>
                    <a:pt x="5136" y="1"/>
                    <a:pt x="486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80"/>
            <p:cNvSpPr/>
            <p:nvPr/>
          </p:nvSpPr>
          <p:spPr bwMode="auto">
            <a:xfrm>
              <a:off x="6505400" y="4198357"/>
              <a:ext cx="4243" cy="29629"/>
            </a:xfrm>
            <a:custGeom>
              <a:avLst/>
              <a:gdLst/>
              <a:ahLst/>
              <a:cxnLst/>
              <a:rect l="l" t="t" r="r" b="b"/>
              <a:pathLst>
                <a:path w="239" h="1669" fill="norm" stroke="1" extrusionOk="0">
                  <a:moveTo>
                    <a:pt x="61" y="0"/>
                  </a:moveTo>
                  <a:lnTo>
                    <a:pt x="48" y="13"/>
                  </a:lnTo>
                  <a:cubicBezTo>
                    <a:pt x="61" y="24"/>
                    <a:pt x="61" y="48"/>
                    <a:pt x="72" y="60"/>
                  </a:cubicBezTo>
                  <a:cubicBezTo>
                    <a:pt x="180" y="286"/>
                    <a:pt x="227" y="537"/>
                    <a:pt x="227" y="787"/>
                  </a:cubicBezTo>
                  <a:cubicBezTo>
                    <a:pt x="227" y="1097"/>
                    <a:pt x="144" y="1395"/>
                    <a:pt x="0" y="1657"/>
                  </a:cubicBezTo>
                  <a:lnTo>
                    <a:pt x="13" y="1669"/>
                  </a:lnTo>
                  <a:cubicBezTo>
                    <a:pt x="167" y="1406"/>
                    <a:pt x="239" y="1097"/>
                    <a:pt x="239" y="787"/>
                  </a:cubicBezTo>
                  <a:cubicBezTo>
                    <a:pt x="239" y="537"/>
                    <a:pt x="191" y="286"/>
                    <a:pt x="96" y="60"/>
                  </a:cubicBezTo>
                  <a:cubicBezTo>
                    <a:pt x="84" y="48"/>
                    <a:pt x="72" y="24"/>
                    <a:pt x="61" y="0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80"/>
            <p:cNvSpPr/>
            <p:nvPr/>
          </p:nvSpPr>
          <p:spPr bwMode="auto">
            <a:xfrm>
              <a:off x="6563788" y="4163225"/>
              <a:ext cx="72803" cy="82531"/>
            </a:xfrm>
            <a:custGeom>
              <a:avLst/>
              <a:gdLst/>
              <a:ahLst/>
              <a:cxnLst/>
              <a:rect l="l" t="t" r="r" b="b"/>
              <a:pathLst>
                <a:path w="4101" h="4649" fill="norm" stroke="1" extrusionOk="0">
                  <a:moveTo>
                    <a:pt x="1944" y="1"/>
                  </a:moveTo>
                  <a:cubicBezTo>
                    <a:pt x="1813" y="1"/>
                    <a:pt x="1682" y="25"/>
                    <a:pt x="1563" y="48"/>
                  </a:cubicBezTo>
                  <a:cubicBezTo>
                    <a:pt x="1420" y="85"/>
                    <a:pt x="1264" y="132"/>
                    <a:pt x="1110" y="191"/>
                  </a:cubicBezTo>
                  <a:cubicBezTo>
                    <a:pt x="752" y="347"/>
                    <a:pt x="419" y="573"/>
                    <a:pt x="72" y="824"/>
                  </a:cubicBezTo>
                  <a:lnTo>
                    <a:pt x="1" y="895"/>
                  </a:lnTo>
                  <a:lnTo>
                    <a:pt x="96" y="895"/>
                  </a:lnTo>
                  <a:cubicBezTo>
                    <a:pt x="442" y="895"/>
                    <a:pt x="740" y="1229"/>
                    <a:pt x="895" y="1586"/>
                  </a:cubicBezTo>
                  <a:cubicBezTo>
                    <a:pt x="1264" y="2444"/>
                    <a:pt x="1062" y="3171"/>
                    <a:pt x="740" y="4005"/>
                  </a:cubicBezTo>
                  <a:lnTo>
                    <a:pt x="490" y="4649"/>
                  </a:lnTo>
                  <a:cubicBezTo>
                    <a:pt x="1360" y="4029"/>
                    <a:pt x="2194" y="3362"/>
                    <a:pt x="3052" y="2730"/>
                  </a:cubicBezTo>
                  <a:cubicBezTo>
                    <a:pt x="3184" y="2623"/>
                    <a:pt x="3362" y="2516"/>
                    <a:pt x="3517" y="2384"/>
                  </a:cubicBezTo>
                  <a:cubicBezTo>
                    <a:pt x="3815" y="2158"/>
                    <a:pt x="4089" y="1872"/>
                    <a:pt x="4101" y="1502"/>
                  </a:cubicBezTo>
                  <a:cubicBezTo>
                    <a:pt x="4101" y="1431"/>
                    <a:pt x="4089" y="1348"/>
                    <a:pt x="4066" y="1264"/>
                  </a:cubicBezTo>
                  <a:cubicBezTo>
                    <a:pt x="3517" y="668"/>
                    <a:pt x="2885" y="72"/>
                    <a:pt x="2087" y="13"/>
                  </a:cubicBezTo>
                  <a:cubicBezTo>
                    <a:pt x="2039" y="13"/>
                    <a:pt x="1992" y="1"/>
                    <a:pt x="1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80"/>
            <p:cNvSpPr/>
            <p:nvPr/>
          </p:nvSpPr>
          <p:spPr bwMode="auto">
            <a:xfrm>
              <a:off x="6250882" y="3235657"/>
              <a:ext cx="7208" cy="25209"/>
            </a:xfrm>
            <a:custGeom>
              <a:avLst/>
              <a:gdLst/>
              <a:ahLst/>
              <a:cxnLst/>
              <a:rect l="l" t="t" r="r" b="b"/>
              <a:pathLst>
                <a:path w="406" h="1420" fill="norm" stroke="1" extrusionOk="0">
                  <a:moveTo>
                    <a:pt x="239" y="1"/>
                  </a:moveTo>
                  <a:cubicBezTo>
                    <a:pt x="167" y="85"/>
                    <a:pt x="83" y="168"/>
                    <a:pt x="0" y="239"/>
                  </a:cubicBezTo>
                  <a:cubicBezTo>
                    <a:pt x="24" y="442"/>
                    <a:pt x="59" y="644"/>
                    <a:pt x="83" y="847"/>
                  </a:cubicBezTo>
                  <a:cubicBezTo>
                    <a:pt x="107" y="1002"/>
                    <a:pt x="131" y="1157"/>
                    <a:pt x="155" y="1324"/>
                  </a:cubicBezTo>
                  <a:cubicBezTo>
                    <a:pt x="239" y="1359"/>
                    <a:pt x="322" y="1396"/>
                    <a:pt x="405" y="1419"/>
                  </a:cubicBezTo>
                  <a:cubicBezTo>
                    <a:pt x="345" y="943"/>
                    <a:pt x="298" y="477"/>
                    <a:pt x="239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80"/>
            <p:cNvSpPr/>
            <p:nvPr/>
          </p:nvSpPr>
          <p:spPr bwMode="auto">
            <a:xfrm>
              <a:off x="6247491" y="3215774"/>
              <a:ext cx="68152" cy="365630"/>
            </a:xfrm>
            <a:custGeom>
              <a:avLst/>
              <a:gdLst/>
              <a:ahLst/>
              <a:cxnLst/>
              <a:rect l="l" t="t" r="r" b="b"/>
              <a:pathLst>
                <a:path w="3839" h="20596" fill="norm" stroke="1" extrusionOk="0">
                  <a:moveTo>
                    <a:pt x="298" y="0"/>
                  </a:moveTo>
                  <a:cubicBezTo>
                    <a:pt x="191" y="37"/>
                    <a:pt x="96" y="60"/>
                    <a:pt x="1" y="72"/>
                  </a:cubicBezTo>
                  <a:cubicBezTo>
                    <a:pt x="60" y="501"/>
                    <a:pt x="131" y="930"/>
                    <a:pt x="191" y="1359"/>
                  </a:cubicBezTo>
                  <a:cubicBezTo>
                    <a:pt x="274" y="1288"/>
                    <a:pt x="358" y="1205"/>
                    <a:pt x="430" y="1121"/>
                  </a:cubicBezTo>
                  <a:cubicBezTo>
                    <a:pt x="382" y="752"/>
                    <a:pt x="334" y="382"/>
                    <a:pt x="298" y="0"/>
                  </a:cubicBezTo>
                  <a:close/>
                  <a:moveTo>
                    <a:pt x="346" y="2444"/>
                  </a:moveTo>
                  <a:lnTo>
                    <a:pt x="346" y="2444"/>
                  </a:lnTo>
                  <a:cubicBezTo>
                    <a:pt x="918" y="6365"/>
                    <a:pt x="1490" y="10274"/>
                    <a:pt x="2074" y="14196"/>
                  </a:cubicBezTo>
                  <a:cubicBezTo>
                    <a:pt x="2384" y="16352"/>
                    <a:pt x="3802" y="18343"/>
                    <a:pt x="3814" y="20476"/>
                  </a:cubicBezTo>
                  <a:lnTo>
                    <a:pt x="3814" y="20595"/>
                  </a:lnTo>
                  <a:cubicBezTo>
                    <a:pt x="3826" y="20381"/>
                    <a:pt x="3838" y="20166"/>
                    <a:pt x="3826" y="19952"/>
                  </a:cubicBezTo>
                  <a:cubicBezTo>
                    <a:pt x="3767" y="18641"/>
                    <a:pt x="3218" y="17401"/>
                    <a:pt x="2801" y="16162"/>
                  </a:cubicBezTo>
                  <a:cubicBezTo>
                    <a:pt x="1919" y="13552"/>
                    <a:pt x="1585" y="10811"/>
                    <a:pt x="1264" y="8081"/>
                  </a:cubicBezTo>
                  <a:cubicBezTo>
                    <a:pt x="1037" y="6234"/>
                    <a:pt x="822" y="4386"/>
                    <a:pt x="596" y="2539"/>
                  </a:cubicBezTo>
                  <a:cubicBezTo>
                    <a:pt x="513" y="2516"/>
                    <a:pt x="430" y="2479"/>
                    <a:pt x="346" y="2444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80"/>
            <p:cNvSpPr/>
            <p:nvPr/>
          </p:nvSpPr>
          <p:spPr bwMode="auto">
            <a:xfrm>
              <a:off x="6379943" y="4196653"/>
              <a:ext cx="18835" cy="20557"/>
            </a:xfrm>
            <a:custGeom>
              <a:avLst/>
              <a:gdLst/>
              <a:ahLst/>
              <a:cxnLst/>
              <a:rect l="l" t="t" r="r" b="b"/>
              <a:pathLst>
                <a:path w="1061" h="1158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91"/>
                    <a:pt x="83" y="382"/>
                    <a:pt x="120" y="573"/>
                  </a:cubicBezTo>
                  <a:cubicBezTo>
                    <a:pt x="417" y="859"/>
                    <a:pt x="727" y="1050"/>
                    <a:pt x="1061" y="1157"/>
                  </a:cubicBezTo>
                  <a:cubicBezTo>
                    <a:pt x="703" y="1038"/>
                    <a:pt x="393" y="776"/>
                    <a:pt x="191" y="454"/>
                  </a:cubicBezTo>
                  <a:cubicBezTo>
                    <a:pt x="107" y="311"/>
                    <a:pt x="48" y="156"/>
                    <a:pt x="0" y="1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80"/>
            <p:cNvSpPr/>
            <p:nvPr/>
          </p:nvSpPr>
          <p:spPr bwMode="auto">
            <a:xfrm>
              <a:off x="6154184" y="3217034"/>
              <a:ext cx="244825" cy="1001436"/>
            </a:xfrm>
            <a:custGeom>
              <a:avLst/>
              <a:gdLst/>
              <a:ahLst/>
              <a:cxnLst/>
              <a:rect l="l" t="t" r="r" b="b"/>
              <a:pathLst>
                <a:path w="13791" h="56411" fill="norm" stroke="1" extrusionOk="0">
                  <a:moveTo>
                    <a:pt x="5257" y="1"/>
                  </a:moveTo>
                  <a:cubicBezTo>
                    <a:pt x="3576" y="705"/>
                    <a:pt x="1800" y="1169"/>
                    <a:pt x="0" y="1360"/>
                  </a:cubicBezTo>
                  <a:cubicBezTo>
                    <a:pt x="2444" y="4804"/>
                    <a:pt x="3933" y="8928"/>
                    <a:pt x="4255" y="13147"/>
                  </a:cubicBezTo>
                  <a:cubicBezTo>
                    <a:pt x="4351" y="14339"/>
                    <a:pt x="4351" y="15566"/>
                    <a:pt x="4767" y="16687"/>
                  </a:cubicBezTo>
                  <a:cubicBezTo>
                    <a:pt x="5161" y="17735"/>
                    <a:pt x="5900" y="18641"/>
                    <a:pt x="6293" y="19690"/>
                  </a:cubicBezTo>
                  <a:cubicBezTo>
                    <a:pt x="6746" y="20918"/>
                    <a:pt x="6698" y="22253"/>
                    <a:pt x="6698" y="23552"/>
                  </a:cubicBezTo>
                  <a:cubicBezTo>
                    <a:pt x="6687" y="25363"/>
                    <a:pt x="6746" y="27175"/>
                    <a:pt x="6877" y="28986"/>
                  </a:cubicBezTo>
                  <a:cubicBezTo>
                    <a:pt x="7187" y="33504"/>
                    <a:pt x="7914" y="37985"/>
                    <a:pt x="8867" y="42406"/>
                  </a:cubicBezTo>
                  <a:cubicBezTo>
                    <a:pt x="9344" y="44636"/>
                    <a:pt x="9868" y="46840"/>
                    <a:pt x="10441" y="49033"/>
                  </a:cubicBezTo>
                  <a:cubicBezTo>
                    <a:pt x="10727" y="50142"/>
                    <a:pt x="11025" y="51226"/>
                    <a:pt x="11322" y="52322"/>
                  </a:cubicBezTo>
                  <a:cubicBezTo>
                    <a:pt x="11561" y="53241"/>
                    <a:pt x="11561" y="54205"/>
                    <a:pt x="12002" y="55076"/>
                  </a:cubicBezTo>
                  <a:cubicBezTo>
                    <a:pt x="12324" y="55707"/>
                    <a:pt x="12884" y="56255"/>
                    <a:pt x="13576" y="56398"/>
                  </a:cubicBezTo>
                  <a:cubicBezTo>
                    <a:pt x="13599" y="56411"/>
                    <a:pt x="13623" y="56411"/>
                    <a:pt x="13658" y="56411"/>
                  </a:cubicBezTo>
                  <a:cubicBezTo>
                    <a:pt x="13719" y="56411"/>
                    <a:pt x="13766" y="56387"/>
                    <a:pt x="13790" y="56339"/>
                  </a:cubicBezTo>
                  <a:lnTo>
                    <a:pt x="13778" y="56339"/>
                  </a:lnTo>
                  <a:cubicBezTo>
                    <a:pt x="13444" y="56232"/>
                    <a:pt x="13134" y="56041"/>
                    <a:pt x="12837" y="55755"/>
                  </a:cubicBezTo>
                  <a:cubicBezTo>
                    <a:pt x="12800" y="55564"/>
                    <a:pt x="12765" y="55373"/>
                    <a:pt x="12717" y="55183"/>
                  </a:cubicBezTo>
                  <a:lnTo>
                    <a:pt x="12610" y="54754"/>
                  </a:lnTo>
                  <a:cubicBezTo>
                    <a:pt x="11203" y="48818"/>
                    <a:pt x="10691" y="42740"/>
                    <a:pt x="9964" y="36686"/>
                  </a:cubicBezTo>
                  <a:cubicBezTo>
                    <a:pt x="9463" y="32431"/>
                    <a:pt x="8069" y="27580"/>
                    <a:pt x="8641" y="23302"/>
                  </a:cubicBezTo>
                  <a:cubicBezTo>
                    <a:pt x="8772" y="22372"/>
                    <a:pt x="9010" y="21454"/>
                    <a:pt x="9070" y="20524"/>
                  </a:cubicBezTo>
                  <a:lnTo>
                    <a:pt x="9070" y="20405"/>
                  </a:lnTo>
                  <a:cubicBezTo>
                    <a:pt x="9058" y="18272"/>
                    <a:pt x="7640" y="16281"/>
                    <a:pt x="7330" y="14125"/>
                  </a:cubicBezTo>
                  <a:cubicBezTo>
                    <a:pt x="6746" y="10203"/>
                    <a:pt x="6174" y="6294"/>
                    <a:pt x="5602" y="2373"/>
                  </a:cubicBezTo>
                  <a:cubicBezTo>
                    <a:pt x="5578" y="2206"/>
                    <a:pt x="5554" y="2051"/>
                    <a:pt x="5530" y="1896"/>
                  </a:cubicBezTo>
                  <a:cubicBezTo>
                    <a:pt x="5506" y="1693"/>
                    <a:pt x="5471" y="1491"/>
                    <a:pt x="5447" y="1288"/>
                  </a:cubicBezTo>
                  <a:cubicBezTo>
                    <a:pt x="5387" y="859"/>
                    <a:pt x="5316" y="430"/>
                    <a:pt x="5257" y="1"/>
                  </a:cubicBezTo>
                  <a:close/>
                </a:path>
              </a:pathLst>
            </a:custGeom>
            <a:solidFill>
              <a:srgbClr val="714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80"/>
            <p:cNvSpPr/>
            <p:nvPr/>
          </p:nvSpPr>
          <p:spPr bwMode="auto">
            <a:xfrm>
              <a:off x="5923775" y="2503242"/>
              <a:ext cx="431847" cy="688087"/>
            </a:xfrm>
            <a:custGeom>
              <a:avLst/>
              <a:gdLst/>
              <a:ahLst/>
              <a:cxnLst/>
              <a:rect l="l" t="t" r="r" b="b"/>
              <a:pathLst>
                <a:path w="24326" h="38760" fill="norm" stroke="1" extrusionOk="0">
                  <a:moveTo>
                    <a:pt x="14769" y="1"/>
                  </a:moveTo>
                  <a:cubicBezTo>
                    <a:pt x="12025" y="1"/>
                    <a:pt x="9328" y="711"/>
                    <a:pt x="6746" y="1654"/>
                  </a:cubicBezTo>
                  <a:cubicBezTo>
                    <a:pt x="5745" y="2023"/>
                    <a:pt x="4612" y="2583"/>
                    <a:pt x="4374" y="3632"/>
                  </a:cubicBezTo>
                  <a:cubicBezTo>
                    <a:pt x="4231" y="4239"/>
                    <a:pt x="4434" y="4859"/>
                    <a:pt x="4625" y="5455"/>
                  </a:cubicBezTo>
                  <a:cubicBezTo>
                    <a:pt x="6019" y="9936"/>
                    <a:pt x="6472" y="14704"/>
                    <a:pt x="5971" y="19364"/>
                  </a:cubicBezTo>
                  <a:cubicBezTo>
                    <a:pt x="5733" y="21700"/>
                    <a:pt x="5304" y="24119"/>
                    <a:pt x="4506" y="26325"/>
                  </a:cubicBezTo>
                  <a:cubicBezTo>
                    <a:pt x="3754" y="28386"/>
                    <a:pt x="3135" y="30507"/>
                    <a:pt x="2396" y="32594"/>
                  </a:cubicBezTo>
                  <a:cubicBezTo>
                    <a:pt x="2157" y="33296"/>
                    <a:pt x="1764" y="34095"/>
                    <a:pt x="1037" y="34202"/>
                  </a:cubicBezTo>
                  <a:cubicBezTo>
                    <a:pt x="883" y="34226"/>
                    <a:pt x="716" y="34214"/>
                    <a:pt x="573" y="34297"/>
                  </a:cubicBezTo>
                  <a:cubicBezTo>
                    <a:pt x="417" y="34405"/>
                    <a:pt x="370" y="34607"/>
                    <a:pt x="322" y="34798"/>
                  </a:cubicBezTo>
                  <a:cubicBezTo>
                    <a:pt x="155" y="35621"/>
                    <a:pt x="1" y="36574"/>
                    <a:pt x="536" y="37218"/>
                  </a:cubicBezTo>
                  <a:cubicBezTo>
                    <a:pt x="883" y="37635"/>
                    <a:pt x="1418" y="37825"/>
                    <a:pt x="1943" y="37968"/>
                  </a:cubicBezTo>
                  <a:cubicBezTo>
                    <a:pt x="3869" y="38496"/>
                    <a:pt x="5866" y="38760"/>
                    <a:pt x="7863" y="38760"/>
                  </a:cubicBezTo>
                  <a:cubicBezTo>
                    <a:pt x="10510" y="38760"/>
                    <a:pt x="13157" y="38296"/>
                    <a:pt x="15637" y="37372"/>
                  </a:cubicBezTo>
                  <a:cubicBezTo>
                    <a:pt x="15947" y="37253"/>
                    <a:pt x="16269" y="37134"/>
                    <a:pt x="16472" y="36872"/>
                  </a:cubicBezTo>
                  <a:cubicBezTo>
                    <a:pt x="16639" y="36670"/>
                    <a:pt x="16721" y="36407"/>
                    <a:pt x="16793" y="36157"/>
                  </a:cubicBezTo>
                  <a:cubicBezTo>
                    <a:pt x="16877" y="35871"/>
                    <a:pt x="16972" y="35585"/>
                    <a:pt x="17055" y="35311"/>
                  </a:cubicBezTo>
                  <a:cubicBezTo>
                    <a:pt x="19248" y="28184"/>
                    <a:pt x="22109" y="21354"/>
                    <a:pt x="22955" y="13846"/>
                  </a:cubicBezTo>
                  <a:cubicBezTo>
                    <a:pt x="23277" y="11152"/>
                    <a:pt x="24325" y="5741"/>
                    <a:pt x="23074" y="3214"/>
                  </a:cubicBezTo>
                  <a:cubicBezTo>
                    <a:pt x="21930" y="915"/>
                    <a:pt x="17544" y="92"/>
                    <a:pt x="15280" y="9"/>
                  </a:cubicBezTo>
                  <a:cubicBezTo>
                    <a:pt x="15110" y="3"/>
                    <a:pt x="14939" y="1"/>
                    <a:pt x="14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80"/>
            <p:cNvSpPr/>
            <p:nvPr/>
          </p:nvSpPr>
          <p:spPr bwMode="auto">
            <a:xfrm>
              <a:off x="5838296" y="2530918"/>
              <a:ext cx="400106" cy="703709"/>
            </a:xfrm>
            <a:custGeom>
              <a:avLst/>
              <a:gdLst/>
              <a:ahLst/>
              <a:cxnLst/>
              <a:rect l="l" t="t" r="r" b="b"/>
              <a:pathLst>
                <a:path w="22538" h="39640" fill="norm" stroke="1" extrusionOk="0">
                  <a:moveTo>
                    <a:pt x="4824" y="1"/>
                  </a:moveTo>
                  <a:cubicBezTo>
                    <a:pt x="4240" y="1"/>
                    <a:pt x="3682" y="60"/>
                    <a:pt x="3278" y="273"/>
                  </a:cubicBezTo>
                  <a:cubicBezTo>
                    <a:pt x="1884" y="1000"/>
                    <a:pt x="1383" y="4397"/>
                    <a:pt x="1085" y="5779"/>
                  </a:cubicBezTo>
                  <a:cubicBezTo>
                    <a:pt x="1" y="10690"/>
                    <a:pt x="382" y="15862"/>
                    <a:pt x="1633" y="20713"/>
                  </a:cubicBezTo>
                  <a:cubicBezTo>
                    <a:pt x="3338" y="27388"/>
                    <a:pt x="6579" y="33549"/>
                    <a:pt x="9797" y="39640"/>
                  </a:cubicBezTo>
                  <a:cubicBezTo>
                    <a:pt x="13773" y="37600"/>
                    <a:pt x="17520" y="36378"/>
                    <a:pt x="21923" y="36378"/>
                  </a:cubicBezTo>
                  <a:cubicBezTo>
                    <a:pt x="22126" y="36378"/>
                    <a:pt x="22331" y="36380"/>
                    <a:pt x="22538" y="36385"/>
                  </a:cubicBezTo>
                  <a:cubicBezTo>
                    <a:pt x="21144" y="26077"/>
                    <a:pt x="20142" y="15612"/>
                    <a:pt x="18247" y="5386"/>
                  </a:cubicBezTo>
                  <a:cubicBezTo>
                    <a:pt x="17961" y="3848"/>
                    <a:pt x="17377" y="2288"/>
                    <a:pt x="16149" y="1322"/>
                  </a:cubicBezTo>
                  <a:cubicBezTo>
                    <a:pt x="14803" y="273"/>
                    <a:pt x="12979" y="154"/>
                    <a:pt x="11275" y="118"/>
                  </a:cubicBezTo>
                  <a:cubicBezTo>
                    <a:pt x="10181" y="91"/>
                    <a:pt x="9087" y="78"/>
                    <a:pt x="7987" y="78"/>
                  </a:cubicBezTo>
                  <a:cubicBezTo>
                    <a:pt x="7626" y="78"/>
                    <a:pt x="7264" y="79"/>
                    <a:pt x="6901" y="82"/>
                  </a:cubicBezTo>
                  <a:cubicBezTo>
                    <a:pt x="6615" y="82"/>
                    <a:pt x="6281" y="58"/>
                    <a:pt x="5912" y="47"/>
                  </a:cubicBezTo>
                  <a:cubicBezTo>
                    <a:pt x="5560" y="24"/>
                    <a:pt x="5187" y="1"/>
                    <a:pt x="4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80"/>
            <p:cNvSpPr/>
            <p:nvPr/>
          </p:nvSpPr>
          <p:spPr bwMode="auto">
            <a:xfrm>
              <a:off x="5974334" y="3120461"/>
              <a:ext cx="294763" cy="168258"/>
            </a:xfrm>
            <a:custGeom>
              <a:avLst/>
              <a:gdLst/>
              <a:ahLst/>
              <a:cxnLst/>
              <a:rect l="l" t="t" r="r" b="b"/>
              <a:pathLst>
                <a:path w="16604" h="9478" fill="norm" stroke="1" extrusionOk="0">
                  <a:moveTo>
                    <a:pt x="14132" y="1"/>
                  </a:moveTo>
                  <a:cubicBezTo>
                    <a:pt x="11615" y="1"/>
                    <a:pt x="7349" y="1824"/>
                    <a:pt x="6055" y="2390"/>
                  </a:cubicBezTo>
                  <a:cubicBezTo>
                    <a:pt x="4613" y="3022"/>
                    <a:pt x="1121" y="3915"/>
                    <a:pt x="239" y="5322"/>
                  </a:cubicBezTo>
                  <a:cubicBezTo>
                    <a:pt x="1" y="5692"/>
                    <a:pt x="156" y="6168"/>
                    <a:pt x="323" y="6574"/>
                  </a:cubicBezTo>
                  <a:cubicBezTo>
                    <a:pt x="609" y="7300"/>
                    <a:pt x="895" y="8028"/>
                    <a:pt x="1181" y="8743"/>
                  </a:cubicBezTo>
                  <a:cubicBezTo>
                    <a:pt x="1300" y="9053"/>
                    <a:pt x="1455" y="9386"/>
                    <a:pt x="1777" y="9458"/>
                  </a:cubicBezTo>
                  <a:cubicBezTo>
                    <a:pt x="1824" y="9472"/>
                    <a:pt x="1873" y="9478"/>
                    <a:pt x="1922" y="9478"/>
                  </a:cubicBezTo>
                  <a:cubicBezTo>
                    <a:pt x="2079" y="9478"/>
                    <a:pt x="2241" y="9414"/>
                    <a:pt x="2397" y="9350"/>
                  </a:cubicBezTo>
                  <a:cubicBezTo>
                    <a:pt x="6556" y="7622"/>
                    <a:pt x="10894" y="6323"/>
                    <a:pt x="15316" y="5465"/>
                  </a:cubicBezTo>
                  <a:cubicBezTo>
                    <a:pt x="15817" y="5358"/>
                    <a:pt x="16400" y="5179"/>
                    <a:pt x="16519" y="4691"/>
                  </a:cubicBezTo>
                  <a:cubicBezTo>
                    <a:pt x="16603" y="4344"/>
                    <a:pt x="16389" y="3999"/>
                    <a:pt x="16270" y="3653"/>
                  </a:cubicBezTo>
                  <a:cubicBezTo>
                    <a:pt x="15971" y="2831"/>
                    <a:pt x="16186" y="1913"/>
                    <a:pt x="16019" y="1055"/>
                  </a:cubicBezTo>
                  <a:cubicBezTo>
                    <a:pt x="15900" y="507"/>
                    <a:pt x="15507" y="209"/>
                    <a:pt x="14922" y="78"/>
                  </a:cubicBezTo>
                  <a:cubicBezTo>
                    <a:pt x="14687" y="25"/>
                    <a:pt x="14421" y="1"/>
                    <a:pt x="1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7" name="Google Shape;2237;p80"/>
            <p:cNvSpPr/>
            <p:nvPr/>
          </p:nvSpPr>
          <p:spPr bwMode="auto">
            <a:xfrm>
              <a:off x="5844847" y="2506597"/>
              <a:ext cx="430374" cy="296094"/>
            </a:xfrm>
            <a:custGeom>
              <a:avLst/>
              <a:gdLst/>
              <a:ahLst/>
              <a:cxnLst/>
              <a:rect l="l" t="t" r="r" b="b"/>
              <a:pathLst>
                <a:path w="24243" h="16679" fill="norm" stroke="1" extrusionOk="0">
                  <a:moveTo>
                    <a:pt x="14854" y="1"/>
                  </a:moveTo>
                  <a:cubicBezTo>
                    <a:pt x="12141" y="1"/>
                    <a:pt x="9429" y="232"/>
                    <a:pt x="6746" y="630"/>
                  </a:cubicBezTo>
                  <a:cubicBezTo>
                    <a:pt x="5483" y="821"/>
                    <a:pt x="2969" y="749"/>
                    <a:pt x="2134" y="1810"/>
                  </a:cubicBezTo>
                  <a:cubicBezTo>
                    <a:pt x="1026" y="3216"/>
                    <a:pt x="620" y="5910"/>
                    <a:pt x="323" y="7626"/>
                  </a:cubicBezTo>
                  <a:cubicBezTo>
                    <a:pt x="108" y="8937"/>
                    <a:pt x="1" y="10308"/>
                    <a:pt x="394" y="11583"/>
                  </a:cubicBezTo>
                  <a:cubicBezTo>
                    <a:pt x="430" y="11691"/>
                    <a:pt x="477" y="11821"/>
                    <a:pt x="596" y="11869"/>
                  </a:cubicBezTo>
                  <a:cubicBezTo>
                    <a:pt x="626" y="11881"/>
                    <a:pt x="655" y="11887"/>
                    <a:pt x="685" y="11887"/>
                  </a:cubicBezTo>
                  <a:cubicBezTo>
                    <a:pt x="825" y="11887"/>
                    <a:pt x="965" y="11763"/>
                    <a:pt x="1073" y="11654"/>
                  </a:cubicBezTo>
                  <a:cubicBezTo>
                    <a:pt x="2527" y="10213"/>
                    <a:pt x="5030" y="10308"/>
                    <a:pt x="6937" y="10176"/>
                  </a:cubicBezTo>
                  <a:cubicBezTo>
                    <a:pt x="7640" y="10133"/>
                    <a:pt x="8345" y="10110"/>
                    <a:pt x="9050" y="10110"/>
                  </a:cubicBezTo>
                  <a:cubicBezTo>
                    <a:pt x="10653" y="10110"/>
                    <a:pt x="12257" y="10227"/>
                    <a:pt x="13838" y="10475"/>
                  </a:cubicBezTo>
                  <a:cubicBezTo>
                    <a:pt x="14267" y="10546"/>
                    <a:pt x="14660" y="10677"/>
                    <a:pt x="15030" y="10868"/>
                  </a:cubicBezTo>
                  <a:cubicBezTo>
                    <a:pt x="15852" y="11297"/>
                    <a:pt x="16532" y="12000"/>
                    <a:pt x="17115" y="12775"/>
                  </a:cubicBezTo>
                  <a:cubicBezTo>
                    <a:pt x="17650" y="13519"/>
                    <a:pt x="18559" y="16678"/>
                    <a:pt x="19467" y="16678"/>
                  </a:cubicBezTo>
                  <a:cubicBezTo>
                    <a:pt x="19489" y="16678"/>
                    <a:pt x="19512" y="16676"/>
                    <a:pt x="19535" y="16672"/>
                  </a:cubicBezTo>
                  <a:cubicBezTo>
                    <a:pt x="19917" y="16601"/>
                    <a:pt x="20214" y="16302"/>
                    <a:pt x="20476" y="16016"/>
                  </a:cubicBezTo>
                  <a:cubicBezTo>
                    <a:pt x="22229" y="14027"/>
                    <a:pt x="23265" y="11487"/>
                    <a:pt x="23766" y="8889"/>
                  </a:cubicBezTo>
                  <a:cubicBezTo>
                    <a:pt x="24183" y="6709"/>
                    <a:pt x="24242" y="4468"/>
                    <a:pt x="24183" y="2251"/>
                  </a:cubicBezTo>
                  <a:cubicBezTo>
                    <a:pt x="24147" y="809"/>
                    <a:pt x="23861" y="893"/>
                    <a:pt x="22478" y="654"/>
                  </a:cubicBezTo>
                  <a:cubicBezTo>
                    <a:pt x="21453" y="475"/>
                    <a:pt x="20405" y="332"/>
                    <a:pt x="19368" y="225"/>
                  </a:cubicBezTo>
                  <a:cubicBezTo>
                    <a:pt x="17866" y="72"/>
                    <a:pt x="16360" y="1"/>
                    <a:pt x="148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8" name="Google Shape;2238;p80"/>
            <p:cNvSpPr/>
            <p:nvPr/>
          </p:nvSpPr>
          <p:spPr bwMode="auto">
            <a:xfrm>
              <a:off x="6230573" y="3116555"/>
              <a:ext cx="5503" cy="4669"/>
            </a:xfrm>
            <a:custGeom>
              <a:avLst/>
              <a:gdLst/>
              <a:ahLst/>
              <a:cxnLst/>
              <a:rect l="l" t="t" r="r" b="b"/>
              <a:pathLst>
                <a:path w="310" h="263" fill="norm" stroke="1" extrusionOk="0">
                  <a:moveTo>
                    <a:pt x="12" y="0"/>
                  </a:moveTo>
                  <a:cubicBezTo>
                    <a:pt x="0" y="12"/>
                    <a:pt x="0" y="24"/>
                    <a:pt x="0" y="35"/>
                  </a:cubicBezTo>
                  <a:cubicBezTo>
                    <a:pt x="12" y="96"/>
                    <a:pt x="12" y="167"/>
                    <a:pt x="24" y="239"/>
                  </a:cubicBezTo>
                  <a:cubicBezTo>
                    <a:pt x="119" y="239"/>
                    <a:pt x="215" y="250"/>
                    <a:pt x="310" y="262"/>
                  </a:cubicBezTo>
                  <a:cubicBezTo>
                    <a:pt x="262" y="239"/>
                    <a:pt x="226" y="215"/>
                    <a:pt x="178" y="191"/>
                  </a:cubicBezTo>
                  <a:cubicBezTo>
                    <a:pt x="107" y="131"/>
                    <a:pt x="59" y="72"/>
                    <a:pt x="12" y="0"/>
                  </a:cubicBezTo>
                  <a:close/>
                </a:path>
              </a:pathLst>
            </a:custGeom>
            <a:solidFill>
              <a:srgbClr val="6E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9" name="Google Shape;2239;p80"/>
            <p:cNvSpPr/>
            <p:nvPr/>
          </p:nvSpPr>
          <p:spPr bwMode="auto">
            <a:xfrm>
              <a:off x="6230342" y="3115898"/>
              <a:ext cx="444" cy="1296"/>
            </a:xfrm>
            <a:custGeom>
              <a:avLst/>
              <a:gdLst/>
              <a:ahLst/>
              <a:cxnLst/>
              <a:rect l="l" t="t" r="r" b="b"/>
              <a:pathLst>
                <a:path w="25" h="73" fill="norm" stroke="1" extrusionOk="0">
                  <a:moveTo>
                    <a:pt x="1" y="1"/>
                  </a:moveTo>
                  <a:cubicBezTo>
                    <a:pt x="1" y="25"/>
                    <a:pt x="13" y="49"/>
                    <a:pt x="13" y="72"/>
                  </a:cubicBezTo>
                  <a:cubicBezTo>
                    <a:pt x="13" y="61"/>
                    <a:pt x="13" y="49"/>
                    <a:pt x="25" y="37"/>
                  </a:cubicBezTo>
                  <a:cubicBezTo>
                    <a:pt x="13" y="25"/>
                    <a:pt x="13" y="13"/>
                    <a:pt x="1" y="1"/>
                  </a:cubicBezTo>
                  <a:close/>
                </a:path>
              </a:pathLst>
            </a:custGeom>
            <a:solidFill>
              <a:srgbClr val="34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0" name="Google Shape;2240;p80"/>
            <p:cNvSpPr/>
            <p:nvPr/>
          </p:nvSpPr>
          <p:spPr bwMode="auto">
            <a:xfrm>
              <a:off x="6155445" y="3120567"/>
              <a:ext cx="108344" cy="113847"/>
            </a:xfrm>
            <a:custGeom>
              <a:avLst/>
              <a:gdLst/>
              <a:ahLst/>
              <a:cxnLst/>
              <a:rect l="l" t="t" r="r" b="b"/>
              <a:pathLst>
                <a:path w="6103" h="6413" fill="norm" stroke="1" extrusionOk="0">
                  <a:moveTo>
                    <a:pt x="3934" y="0"/>
                  </a:moveTo>
                  <a:cubicBezTo>
                    <a:pt x="3147" y="0"/>
                    <a:pt x="2206" y="167"/>
                    <a:pt x="1229" y="429"/>
                  </a:cubicBezTo>
                  <a:cubicBezTo>
                    <a:pt x="1693" y="1300"/>
                    <a:pt x="1" y="2217"/>
                    <a:pt x="406" y="3123"/>
                  </a:cubicBezTo>
                  <a:cubicBezTo>
                    <a:pt x="692" y="3803"/>
                    <a:pt x="1836" y="3647"/>
                    <a:pt x="2206" y="4291"/>
                  </a:cubicBezTo>
                  <a:cubicBezTo>
                    <a:pt x="1765" y="5101"/>
                    <a:pt x="1157" y="5840"/>
                    <a:pt x="430" y="6412"/>
                  </a:cubicBezTo>
                  <a:cubicBezTo>
                    <a:pt x="2217" y="6031"/>
                    <a:pt x="3981" y="5543"/>
                    <a:pt x="5710" y="4947"/>
                  </a:cubicBezTo>
                  <a:cubicBezTo>
                    <a:pt x="5829" y="4899"/>
                    <a:pt x="5960" y="4851"/>
                    <a:pt x="6031" y="4744"/>
                  </a:cubicBezTo>
                  <a:cubicBezTo>
                    <a:pt x="6103" y="4624"/>
                    <a:pt x="6079" y="4470"/>
                    <a:pt x="6055" y="4338"/>
                  </a:cubicBezTo>
                  <a:cubicBezTo>
                    <a:pt x="5853" y="3242"/>
                    <a:pt x="5650" y="2145"/>
                    <a:pt x="5435" y="1061"/>
                  </a:cubicBezTo>
                  <a:cubicBezTo>
                    <a:pt x="5388" y="775"/>
                    <a:pt x="5316" y="453"/>
                    <a:pt x="5090" y="286"/>
                  </a:cubicBezTo>
                  <a:cubicBezTo>
                    <a:pt x="4923" y="156"/>
                    <a:pt x="4720" y="119"/>
                    <a:pt x="4542" y="36"/>
                  </a:cubicBezTo>
                  <a:cubicBezTo>
                    <a:pt x="4447" y="24"/>
                    <a:pt x="4351" y="13"/>
                    <a:pt x="4256" y="13"/>
                  </a:cubicBezTo>
                  <a:cubicBezTo>
                    <a:pt x="4148" y="0"/>
                    <a:pt x="4041" y="0"/>
                    <a:pt x="393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1" name="Google Shape;2241;p80"/>
            <p:cNvSpPr/>
            <p:nvPr/>
          </p:nvSpPr>
          <p:spPr bwMode="auto">
            <a:xfrm>
              <a:off x="6193115" y="1999816"/>
              <a:ext cx="550967" cy="830959"/>
            </a:xfrm>
            <a:custGeom>
              <a:avLst/>
              <a:gdLst/>
              <a:ahLst/>
              <a:cxnLst/>
              <a:rect l="l" t="t" r="r" b="b"/>
              <a:pathLst>
                <a:path w="31036" h="46808" fill="norm" stroke="1" extrusionOk="0">
                  <a:moveTo>
                    <a:pt x="2748" y="1"/>
                  </a:moveTo>
                  <a:cubicBezTo>
                    <a:pt x="2742" y="1"/>
                    <a:pt x="2736" y="1"/>
                    <a:pt x="2730" y="1"/>
                  </a:cubicBezTo>
                  <a:cubicBezTo>
                    <a:pt x="2360" y="13"/>
                    <a:pt x="2158" y="430"/>
                    <a:pt x="2050" y="775"/>
                  </a:cubicBezTo>
                  <a:cubicBezTo>
                    <a:pt x="1276" y="3243"/>
                    <a:pt x="418" y="6175"/>
                    <a:pt x="227" y="8725"/>
                  </a:cubicBezTo>
                  <a:cubicBezTo>
                    <a:pt x="0" y="11573"/>
                    <a:pt x="1955" y="14362"/>
                    <a:pt x="3421" y="16639"/>
                  </a:cubicBezTo>
                  <a:cubicBezTo>
                    <a:pt x="6234" y="21025"/>
                    <a:pt x="8236" y="25721"/>
                    <a:pt x="10715" y="30250"/>
                  </a:cubicBezTo>
                  <a:cubicBezTo>
                    <a:pt x="11871" y="32348"/>
                    <a:pt x="13385" y="34302"/>
                    <a:pt x="14922" y="36114"/>
                  </a:cubicBezTo>
                  <a:cubicBezTo>
                    <a:pt x="15959" y="37341"/>
                    <a:pt x="19498" y="39939"/>
                    <a:pt x="19821" y="41417"/>
                  </a:cubicBezTo>
                  <a:cubicBezTo>
                    <a:pt x="20047" y="42478"/>
                    <a:pt x="19927" y="43670"/>
                    <a:pt x="20523" y="44563"/>
                  </a:cubicBezTo>
                  <a:cubicBezTo>
                    <a:pt x="21070" y="45378"/>
                    <a:pt x="21973" y="46019"/>
                    <a:pt x="22929" y="46019"/>
                  </a:cubicBezTo>
                  <a:cubicBezTo>
                    <a:pt x="23037" y="46019"/>
                    <a:pt x="23145" y="46010"/>
                    <a:pt x="23253" y="45994"/>
                  </a:cubicBezTo>
                  <a:cubicBezTo>
                    <a:pt x="23809" y="45908"/>
                    <a:pt x="24433" y="45521"/>
                    <a:pt x="25010" y="45521"/>
                  </a:cubicBezTo>
                  <a:cubicBezTo>
                    <a:pt x="25151" y="45521"/>
                    <a:pt x="25289" y="45545"/>
                    <a:pt x="25422" y="45601"/>
                  </a:cubicBezTo>
                  <a:cubicBezTo>
                    <a:pt x="25696" y="45720"/>
                    <a:pt x="26042" y="46113"/>
                    <a:pt x="26363" y="46268"/>
                  </a:cubicBezTo>
                  <a:cubicBezTo>
                    <a:pt x="26668" y="46426"/>
                    <a:pt x="27250" y="46808"/>
                    <a:pt x="27625" y="46808"/>
                  </a:cubicBezTo>
                  <a:cubicBezTo>
                    <a:pt x="27646" y="46808"/>
                    <a:pt x="27667" y="46807"/>
                    <a:pt x="27687" y="46804"/>
                  </a:cubicBezTo>
                  <a:cubicBezTo>
                    <a:pt x="28056" y="46769"/>
                    <a:pt x="28497" y="46256"/>
                    <a:pt x="28747" y="46017"/>
                  </a:cubicBezTo>
                  <a:cubicBezTo>
                    <a:pt x="29462" y="45362"/>
                    <a:pt x="30082" y="44623"/>
                    <a:pt x="30606" y="43824"/>
                  </a:cubicBezTo>
                  <a:cubicBezTo>
                    <a:pt x="30821" y="43491"/>
                    <a:pt x="31035" y="43098"/>
                    <a:pt x="30964" y="42704"/>
                  </a:cubicBezTo>
                  <a:cubicBezTo>
                    <a:pt x="30714" y="41262"/>
                    <a:pt x="28795" y="40762"/>
                    <a:pt x="28116" y="39546"/>
                  </a:cubicBezTo>
                  <a:cubicBezTo>
                    <a:pt x="27949" y="39248"/>
                    <a:pt x="27806" y="38903"/>
                    <a:pt x="27520" y="38723"/>
                  </a:cubicBezTo>
                  <a:cubicBezTo>
                    <a:pt x="27359" y="38625"/>
                    <a:pt x="27207" y="38586"/>
                    <a:pt x="27061" y="38586"/>
                  </a:cubicBezTo>
                  <a:cubicBezTo>
                    <a:pt x="26623" y="38586"/>
                    <a:pt x="26241" y="38939"/>
                    <a:pt x="25839" y="39117"/>
                  </a:cubicBezTo>
                  <a:cubicBezTo>
                    <a:pt x="25219" y="39391"/>
                    <a:pt x="24456" y="39403"/>
                    <a:pt x="23789" y="39558"/>
                  </a:cubicBezTo>
                  <a:cubicBezTo>
                    <a:pt x="23511" y="39620"/>
                    <a:pt x="23232" y="39682"/>
                    <a:pt x="22953" y="39682"/>
                  </a:cubicBezTo>
                  <a:cubicBezTo>
                    <a:pt x="22910" y="39682"/>
                    <a:pt x="22867" y="39680"/>
                    <a:pt x="22824" y="39677"/>
                  </a:cubicBezTo>
                  <a:cubicBezTo>
                    <a:pt x="22109" y="39618"/>
                    <a:pt x="21823" y="39165"/>
                    <a:pt x="21418" y="38640"/>
                  </a:cubicBezTo>
                  <a:cubicBezTo>
                    <a:pt x="20440" y="37353"/>
                    <a:pt x="19665" y="35923"/>
                    <a:pt x="18986" y="34457"/>
                  </a:cubicBezTo>
                  <a:cubicBezTo>
                    <a:pt x="17628" y="31549"/>
                    <a:pt x="16614" y="28474"/>
                    <a:pt x="14934" y="25721"/>
                  </a:cubicBezTo>
                  <a:cubicBezTo>
                    <a:pt x="13801" y="23862"/>
                    <a:pt x="12419" y="22300"/>
                    <a:pt x="11752" y="20239"/>
                  </a:cubicBezTo>
                  <a:cubicBezTo>
                    <a:pt x="11025" y="17962"/>
                    <a:pt x="10524" y="15626"/>
                    <a:pt x="9714" y="13374"/>
                  </a:cubicBezTo>
                  <a:cubicBezTo>
                    <a:pt x="8105" y="8880"/>
                    <a:pt x="5995" y="4565"/>
                    <a:pt x="3421" y="537"/>
                  </a:cubicBezTo>
                  <a:cubicBezTo>
                    <a:pt x="3258" y="292"/>
                    <a:pt x="3048" y="1"/>
                    <a:pt x="2748" y="1"/>
                  </a:cubicBezTo>
                  <a:close/>
                </a:path>
              </a:pathLst>
            </a:custGeom>
            <a:solidFill>
              <a:srgbClr val="70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2" name="Google Shape;2242;p80"/>
            <p:cNvSpPr/>
            <p:nvPr/>
          </p:nvSpPr>
          <p:spPr bwMode="auto">
            <a:xfrm>
              <a:off x="6630661" y="2734219"/>
              <a:ext cx="75750" cy="33446"/>
            </a:xfrm>
            <a:custGeom>
              <a:avLst/>
              <a:gdLst/>
              <a:ahLst/>
              <a:cxnLst/>
              <a:rect l="l" t="t" r="r" b="b"/>
              <a:pathLst>
                <a:path w="4267" h="1884" fill="norm" stroke="1" extrusionOk="0">
                  <a:moveTo>
                    <a:pt x="2468" y="0"/>
                  </a:moveTo>
                  <a:cubicBezTo>
                    <a:pt x="2503" y="72"/>
                    <a:pt x="119" y="394"/>
                    <a:pt x="0" y="585"/>
                  </a:cubicBezTo>
                  <a:cubicBezTo>
                    <a:pt x="513" y="1133"/>
                    <a:pt x="1263" y="1573"/>
                    <a:pt x="2002" y="1777"/>
                  </a:cubicBezTo>
                  <a:cubicBezTo>
                    <a:pt x="2264" y="1846"/>
                    <a:pt x="2538" y="1883"/>
                    <a:pt x="2810" y="1883"/>
                  </a:cubicBezTo>
                  <a:cubicBezTo>
                    <a:pt x="3330" y="1883"/>
                    <a:pt x="3844" y="1748"/>
                    <a:pt x="4267" y="1443"/>
                  </a:cubicBezTo>
                  <a:cubicBezTo>
                    <a:pt x="3516" y="1216"/>
                    <a:pt x="2849" y="680"/>
                    <a:pt x="2468" y="0"/>
                  </a:cubicBezTo>
                  <a:close/>
                </a:path>
              </a:pathLst>
            </a:custGeom>
            <a:solidFill>
              <a:srgbClr val="51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3" name="Google Shape;2243;p80"/>
            <p:cNvSpPr/>
            <p:nvPr/>
          </p:nvSpPr>
          <p:spPr bwMode="auto">
            <a:xfrm>
              <a:off x="6536715" y="2720195"/>
              <a:ext cx="203976" cy="96236"/>
            </a:xfrm>
            <a:custGeom>
              <a:avLst/>
              <a:gdLst/>
              <a:ahLst/>
              <a:cxnLst/>
              <a:rect l="l" t="t" r="r" b="b"/>
              <a:pathLst>
                <a:path w="11490" h="5421" fill="norm" stroke="1" extrusionOk="0">
                  <a:moveTo>
                    <a:pt x="753" y="0"/>
                  </a:moveTo>
                  <a:cubicBezTo>
                    <a:pt x="695" y="0"/>
                    <a:pt x="639" y="8"/>
                    <a:pt x="585" y="28"/>
                  </a:cubicBezTo>
                  <a:cubicBezTo>
                    <a:pt x="0" y="266"/>
                    <a:pt x="334" y="3067"/>
                    <a:pt x="537" y="3568"/>
                  </a:cubicBezTo>
                  <a:cubicBezTo>
                    <a:pt x="859" y="4366"/>
                    <a:pt x="1586" y="4974"/>
                    <a:pt x="2396" y="5236"/>
                  </a:cubicBezTo>
                  <a:cubicBezTo>
                    <a:pt x="2791" y="5365"/>
                    <a:pt x="3200" y="5421"/>
                    <a:pt x="3614" y="5421"/>
                  </a:cubicBezTo>
                  <a:cubicBezTo>
                    <a:pt x="4311" y="5421"/>
                    <a:pt x="5020" y="5261"/>
                    <a:pt x="5686" y="5022"/>
                  </a:cubicBezTo>
                  <a:cubicBezTo>
                    <a:pt x="6520" y="4712"/>
                    <a:pt x="7318" y="4283"/>
                    <a:pt x="8189" y="4127"/>
                  </a:cubicBezTo>
                  <a:cubicBezTo>
                    <a:pt x="8891" y="3997"/>
                    <a:pt x="9630" y="4056"/>
                    <a:pt x="10286" y="3794"/>
                  </a:cubicBezTo>
                  <a:cubicBezTo>
                    <a:pt x="10941" y="3531"/>
                    <a:pt x="11490" y="2745"/>
                    <a:pt x="11156" y="2125"/>
                  </a:cubicBezTo>
                  <a:lnTo>
                    <a:pt x="11156" y="2125"/>
                  </a:lnTo>
                  <a:cubicBezTo>
                    <a:pt x="10151" y="2411"/>
                    <a:pt x="9203" y="2574"/>
                    <a:pt x="8277" y="2574"/>
                  </a:cubicBezTo>
                  <a:cubicBezTo>
                    <a:pt x="7039" y="2574"/>
                    <a:pt x="5842" y="2282"/>
                    <a:pt x="4601" y="1601"/>
                  </a:cubicBezTo>
                  <a:cubicBezTo>
                    <a:pt x="4529" y="1553"/>
                    <a:pt x="4446" y="1518"/>
                    <a:pt x="4375" y="1482"/>
                  </a:cubicBezTo>
                  <a:cubicBezTo>
                    <a:pt x="3326" y="922"/>
                    <a:pt x="2241" y="457"/>
                    <a:pt x="1121" y="75"/>
                  </a:cubicBezTo>
                  <a:cubicBezTo>
                    <a:pt x="1000" y="35"/>
                    <a:pt x="874" y="0"/>
                    <a:pt x="753" y="0"/>
                  </a:cubicBezTo>
                  <a:close/>
                </a:path>
              </a:pathLst>
            </a:custGeom>
            <a:solidFill>
              <a:srgbClr val="70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4" name="Google Shape;2244;p80"/>
            <p:cNvSpPr/>
            <p:nvPr/>
          </p:nvSpPr>
          <p:spPr bwMode="auto">
            <a:xfrm>
              <a:off x="6549053" y="2746540"/>
              <a:ext cx="188674" cy="69359"/>
            </a:xfrm>
            <a:custGeom>
              <a:avLst/>
              <a:gdLst/>
              <a:ahLst/>
              <a:cxnLst/>
              <a:rect l="l" t="t" r="r" b="b"/>
              <a:pathLst>
                <a:path w="10628" h="3907" fill="norm" stroke="1" extrusionOk="0">
                  <a:moveTo>
                    <a:pt x="3779" y="1"/>
                  </a:moveTo>
                  <a:cubicBezTo>
                    <a:pt x="3945" y="132"/>
                    <a:pt x="4110" y="273"/>
                    <a:pt x="4276" y="403"/>
                  </a:cubicBezTo>
                  <a:cubicBezTo>
                    <a:pt x="4454" y="522"/>
                    <a:pt x="4633" y="641"/>
                    <a:pt x="4824" y="749"/>
                  </a:cubicBezTo>
                  <a:cubicBezTo>
                    <a:pt x="5015" y="844"/>
                    <a:pt x="5217" y="927"/>
                    <a:pt x="5431" y="975"/>
                  </a:cubicBezTo>
                  <a:cubicBezTo>
                    <a:pt x="5229" y="916"/>
                    <a:pt x="5026" y="844"/>
                    <a:pt x="4835" y="736"/>
                  </a:cubicBezTo>
                  <a:cubicBezTo>
                    <a:pt x="4633" y="641"/>
                    <a:pt x="4454" y="522"/>
                    <a:pt x="4287" y="391"/>
                  </a:cubicBezTo>
                  <a:cubicBezTo>
                    <a:pt x="4110" y="273"/>
                    <a:pt x="3945" y="132"/>
                    <a:pt x="3779" y="1"/>
                  </a:cubicBezTo>
                  <a:close/>
                  <a:moveTo>
                    <a:pt x="5431" y="975"/>
                  </a:moveTo>
                  <a:cubicBezTo>
                    <a:pt x="5646" y="1035"/>
                    <a:pt x="5860" y="1059"/>
                    <a:pt x="6075" y="1083"/>
                  </a:cubicBezTo>
                  <a:cubicBezTo>
                    <a:pt x="6290" y="1094"/>
                    <a:pt x="6504" y="1094"/>
                    <a:pt x="6719" y="1106"/>
                  </a:cubicBezTo>
                  <a:lnTo>
                    <a:pt x="7375" y="1106"/>
                  </a:lnTo>
                  <a:cubicBezTo>
                    <a:pt x="7160" y="1106"/>
                    <a:pt x="6945" y="1094"/>
                    <a:pt x="6719" y="1094"/>
                  </a:cubicBezTo>
                  <a:cubicBezTo>
                    <a:pt x="6504" y="1094"/>
                    <a:pt x="6290" y="1083"/>
                    <a:pt x="6075" y="1070"/>
                  </a:cubicBezTo>
                  <a:cubicBezTo>
                    <a:pt x="5860" y="1046"/>
                    <a:pt x="5646" y="1023"/>
                    <a:pt x="5431" y="975"/>
                  </a:cubicBezTo>
                  <a:close/>
                  <a:moveTo>
                    <a:pt x="10259" y="713"/>
                  </a:moveTo>
                  <a:cubicBezTo>
                    <a:pt x="10140" y="725"/>
                    <a:pt x="10044" y="760"/>
                    <a:pt x="9937" y="784"/>
                  </a:cubicBezTo>
                  <a:cubicBezTo>
                    <a:pt x="9531" y="927"/>
                    <a:pt x="9102" y="1011"/>
                    <a:pt x="8673" y="1046"/>
                  </a:cubicBezTo>
                  <a:cubicBezTo>
                    <a:pt x="8233" y="1094"/>
                    <a:pt x="7804" y="1106"/>
                    <a:pt x="7375" y="1106"/>
                  </a:cubicBezTo>
                  <a:cubicBezTo>
                    <a:pt x="7475" y="1109"/>
                    <a:pt x="7576" y="1111"/>
                    <a:pt x="7677" y="1111"/>
                  </a:cubicBezTo>
                  <a:cubicBezTo>
                    <a:pt x="8009" y="1111"/>
                    <a:pt x="8345" y="1095"/>
                    <a:pt x="8673" y="1059"/>
                  </a:cubicBezTo>
                  <a:cubicBezTo>
                    <a:pt x="9102" y="1011"/>
                    <a:pt x="9531" y="940"/>
                    <a:pt x="9937" y="797"/>
                  </a:cubicBezTo>
                  <a:cubicBezTo>
                    <a:pt x="10044" y="760"/>
                    <a:pt x="10151" y="725"/>
                    <a:pt x="10259" y="725"/>
                  </a:cubicBezTo>
                  <a:cubicBezTo>
                    <a:pt x="10306" y="725"/>
                    <a:pt x="10366" y="736"/>
                    <a:pt x="10413" y="760"/>
                  </a:cubicBezTo>
                  <a:cubicBezTo>
                    <a:pt x="10461" y="773"/>
                    <a:pt x="10497" y="808"/>
                    <a:pt x="10532" y="856"/>
                  </a:cubicBezTo>
                  <a:cubicBezTo>
                    <a:pt x="10569" y="892"/>
                    <a:pt x="10592" y="951"/>
                    <a:pt x="10604" y="999"/>
                  </a:cubicBezTo>
                  <a:cubicBezTo>
                    <a:pt x="10616" y="1046"/>
                    <a:pt x="10616" y="1106"/>
                    <a:pt x="10616" y="1154"/>
                  </a:cubicBezTo>
                  <a:cubicBezTo>
                    <a:pt x="10616" y="1213"/>
                    <a:pt x="10616" y="1261"/>
                    <a:pt x="10604" y="1321"/>
                  </a:cubicBezTo>
                  <a:cubicBezTo>
                    <a:pt x="10592" y="1345"/>
                    <a:pt x="10592" y="1369"/>
                    <a:pt x="10580" y="1392"/>
                  </a:cubicBezTo>
                  <a:cubicBezTo>
                    <a:pt x="10569" y="1416"/>
                    <a:pt x="10569" y="1440"/>
                    <a:pt x="10556" y="1475"/>
                  </a:cubicBezTo>
                  <a:cubicBezTo>
                    <a:pt x="10473" y="1666"/>
                    <a:pt x="10330" y="1845"/>
                    <a:pt x="10175" y="1988"/>
                  </a:cubicBezTo>
                  <a:cubicBezTo>
                    <a:pt x="10342" y="1857"/>
                    <a:pt x="10485" y="1679"/>
                    <a:pt x="10569" y="1475"/>
                  </a:cubicBezTo>
                  <a:cubicBezTo>
                    <a:pt x="10569" y="1452"/>
                    <a:pt x="10580" y="1428"/>
                    <a:pt x="10592" y="1404"/>
                  </a:cubicBezTo>
                  <a:cubicBezTo>
                    <a:pt x="10604" y="1369"/>
                    <a:pt x="10604" y="1345"/>
                    <a:pt x="10616" y="1321"/>
                  </a:cubicBezTo>
                  <a:cubicBezTo>
                    <a:pt x="10628" y="1261"/>
                    <a:pt x="10628" y="1213"/>
                    <a:pt x="10628" y="1154"/>
                  </a:cubicBezTo>
                  <a:cubicBezTo>
                    <a:pt x="10628" y="1106"/>
                    <a:pt x="10628" y="1046"/>
                    <a:pt x="10616" y="999"/>
                  </a:cubicBezTo>
                  <a:cubicBezTo>
                    <a:pt x="10592" y="940"/>
                    <a:pt x="10569" y="892"/>
                    <a:pt x="10545" y="844"/>
                  </a:cubicBezTo>
                  <a:cubicBezTo>
                    <a:pt x="10509" y="808"/>
                    <a:pt x="10461" y="773"/>
                    <a:pt x="10413" y="749"/>
                  </a:cubicBezTo>
                  <a:cubicBezTo>
                    <a:pt x="10366" y="725"/>
                    <a:pt x="10306" y="713"/>
                    <a:pt x="10259" y="713"/>
                  </a:cubicBezTo>
                  <a:close/>
                  <a:moveTo>
                    <a:pt x="0" y="2400"/>
                  </a:moveTo>
                  <a:lnTo>
                    <a:pt x="0" y="2400"/>
                  </a:lnTo>
                  <a:cubicBezTo>
                    <a:pt x="108" y="2588"/>
                    <a:pt x="249" y="2753"/>
                    <a:pt x="390" y="2906"/>
                  </a:cubicBezTo>
                  <a:cubicBezTo>
                    <a:pt x="545" y="3061"/>
                    <a:pt x="712" y="3204"/>
                    <a:pt x="891" y="3323"/>
                  </a:cubicBezTo>
                  <a:cubicBezTo>
                    <a:pt x="712" y="3204"/>
                    <a:pt x="545" y="3061"/>
                    <a:pt x="402" y="2906"/>
                  </a:cubicBezTo>
                  <a:cubicBezTo>
                    <a:pt x="249" y="2753"/>
                    <a:pt x="108" y="2588"/>
                    <a:pt x="0" y="2400"/>
                  </a:cubicBezTo>
                  <a:close/>
                  <a:moveTo>
                    <a:pt x="10175" y="1988"/>
                  </a:moveTo>
                  <a:lnTo>
                    <a:pt x="10175" y="1988"/>
                  </a:lnTo>
                  <a:cubicBezTo>
                    <a:pt x="10008" y="2119"/>
                    <a:pt x="9817" y="2227"/>
                    <a:pt x="9615" y="2310"/>
                  </a:cubicBezTo>
                  <a:cubicBezTo>
                    <a:pt x="9520" y="2357"/>
                    <a:pt x="9412" y="2381"/>
                    <a:pt x="9305" y="2417"/>
                  </a:cubicBezTo>
                  <a:cubicBezTo>
                    <a:pt x="9258" y="2429"/>
                    <a:pt x="9198" y="2441"/>
                    <a:pt x="9150" y="2441"/>
                  </a:cubicBezTo>
                  <a:cubicBezTo>
                    <a:pt x="9102" y="2453"/>
                    <a:pt x="9043" y="2465"/>
                    <a:pt x="8995" y="2477"/>
                  </a:cubicBezTo>
                  <a:lnTo>
                    <a:pt x="8673" y="2513"/>
                  </a:lnTo>
                  <a:cubicBezTo>
                    <a:pt x="8566" y="2524"/>
                    <a:pt x="8459" y="2524"/>
                    <a:pt x="8339" y="2537"/>
                  </a:cubicBezTo>
                  <a:cubicBezTo>
                    <a:pt x="8125" y="2548"/>
                    <a:pt x="7910" y="2560"/>
                    <a:pt x="7696" y="2584"/>
                  </a:cubicBezTo>
                  <a:cubicBezTo>
                    <a:pt x="7481" y="2608"/>
                    <a:pt x="7267" y="2643"/>
                    <a:pt x="7052" y="2691"/>
                  </a:cubicBezTo>
                  <a:cubicBezTo>
                    <a:pt x="6636" y="2786"/>
                    <a:pt x="6230" y="2929"/>
                    <a:pt x="5825" y="3085"/>
                  </a:cubicBezTo>
                  <a:cubicBezTo>
                    <a:pt x="5622" y="3156"/>
                    <a:pt x="5420" y="3239"/>
                    <a:pt x="5217" y="3323"/>
                  </a:cubicBezTo>
                  <a:lnTo>
                    <a:pt x="5074" y="3382"/>
                  </a:lnTo>
                  <a:cubicBezTo>
                    <a:pt x="5015" y="3406"/>
                    <a:pt x="4967" y="3419"/>
                    <a:pt x="4919" y="3442"/>
                  </a:cubicBezTo>
                  <a:cubicBezTo>
                    <a:pt x="4872" y="3466"/>
                    <a:pt x="4812" y="3478"/>
                    <a:pt x="4764" y="3502"/>
                  </a:cubicBezTo>
                  <a:cubicBezTo>
                    <a:pt x="4824" y="3490"/>
                    <a:pt x="4872" y="3466"/>
                    <a:pt x="4919" y="3454"/>
                  </a:cubicBezTo>
                  <a:cubicBezTo>
                    <a:pt x="4967" y="3430"/>
                    <a:pt x="5026" y="3406"/>
                    <a:pt x="5074" y="3395"/>
                  </a:cubicBezTo>
                  <a:lnTo>
                    <a:pt x="5217" y="3335"/>
                  </a:lnTo>
                  <a:cubicBezTo>
                    <a:pt x="5420" y="3252"/>
                    <a:pt x="5622" y="3168"/>
                    <a:pt x="5825" y="3096"/>
                  </a:cubicBezTo>
                  <a:cubicBezTo>
                    <a:pt x="6230" y="2929"/>
                    <a:pt x="6636" y="2786"/>
                    <a:pt x="7065" y="2691"/>
                  </a:cubicBezTo>
                  <a:cubicBezTo>
                    <a:pt x="7267" y="2643"/>
                    <a:pt x="7481" y="2608"/>
                    <a:pt x="7696" y="2596"/>
                  </a:cubicBezTo>
                  <a:cubicBezTo>
                    <a:pt x="7910" y="2572"/>
                    <a:pt x="8125" y="2560"/>
                    <a:pt x="8352" y="2548"/>
                  </a:cubicBezTo>
                  <a:cubicBezTo>
                    <a:pt x="8459" y="2537"/>
                    <a:pt x="8566" y="2537"/>
                    <a:pt x="8673" y="2524"/>
                  </a:cubicBezTo>
                  <a:lnTo>
                    <a:pt x="8995" y="2489"/>
                  </a:lnTo>
                  <a:cubicBezTo>
                    <a:pt x="9043" y="2477"/>
                    <a:pt x="9102" y="2465"/>
                    <a:pt x="9150" y="2453"/>
                  </a:cubicBezTo>
                  <a:cubicBezTo>
                    <a:pt x="9210" y="2441"/>
                    <a:pt x="9258" y="2441"/>
                    <a:pt x="9317" y="2417"/>
                  </a:cubicBezTo>
                  <a:cubicBezTo>
                    <a:pt x="9412" y="2394"/>
                    <a:pt x="9520" y="2357"/>
                    <a:pt x="9615" y="2322"/>
                  </a:cubicBezTo>
                  <a:cubicBezTo>
                    <a:pt x="9817" y="2238"/>
                    <a:pt x="10008" y="2131"/>
                    <a:pt x="10175" y="1988"/>
                  </a:cubicBezTo>
                  <a:close/>
                  <a:moveTo>
                    <a:pt x="891" y="3323"/>
                  </a:moveTo>
                  <a:lnTo>
                    <a:pt x="891" y="3323"/>
                  </a:lnTo>
                  <a:cubicBezTo>
                    <a:pt x="1058" y="3454"/>
                    <a:pt x="1249" y="3562"/>
                    <a:pt x="1439" y="3657"/>
                  </a:cubicBezTo>
                  <a:cubicBezTo>
                    <a:pt x="1641" y="3752"/>
                    <a:pt x="1844" y="3835"/>
                    <a:pt x="2059" y="3871"/>
                  </a:cubicBezTo>
                  <a:cubicBezTo>
                    <a:pt x="1844" y="3824"/>
                    <a:pt x="1641" y="3752"/>
                    <a:pt x="1451" y="3657"/>
                  </a:cubicBezTo>
                  <a:cubicBezTo>
                    <a:pt x="1249" y="3562"/>
                    <a:pt x="1069" y="3454"/>
                    <a:pt x="891" y="3323"/>
                  </a:cubicBezTo>
                  <a:close/>
                  <a:moveTo>
                    <a:pt x="4764" y="3502"/>
                  </a:moveTo>
                  <a:lnTo>
                    <a:pt x="4764" y="3502"/>
                  </a:lnTo>
                  <a:cubicBezTo>
                    <a:pt x="4716" y="3514"/>
                    <a:pt x="4657" y="3525"/>
                    <a:pt x="4610" y="3549"/>
                  </a:cubicBezTo>
                  <a:cubicBezTo>
                    <a:pt x="4204" y="3681"/>
                    <a:pt x="3775" y="3776"/>
                    <a:pt x="3346" y="3835"/>
                  </a:cubicBezTo>
                  <a:cubicBezTo>
                    <a:pt x="3132" y="3871"/>
                    <a:pt x="2917" y="3895"/>
                    <a:pt x="2703" y="3907"/>
                  </a:cubicBezTo>
                  <a:cubicBezTo>
                    <a:pt x="2917" y="3895"/>
                    <a:pt x="3132" y="3871"/>
                    <a:pt x="3346" y="3848"/>
                  </a:cubicBezTo>
                  <a:cubicBezTo>
                    <a:pt x="3775" y="3788"/>
                    <a:pt x="4204" y="3692"/>
                    <a:pt x="4610" y="3562"/>
                  </a:cubicBezTo>
                  <a:cubicBezTo>
                    <a:pt x="4669" y="3538"/>
                    <a:pt x="4716" y="3525"/>
                    <a:pt x="4764" y="3502"/>
                  </a:cubicBezTo>
                  <a:close/>
                </a:path>
              </a:pathLst>
            </a:custGeom>
            <a:solidFill>
              <a:srgbClr val="51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5" name="Google Shape;2245;p80"/>
            <p:cNvSpPr/>
            <p:nvPr/>
          </p:nvSpPr>
          <p:spPr bwMode="auto">
            <a:xfrm>
              <a:off x="6243688" y="2175548"/>
              <a:ext cx="308503" cy="546741"/>
            </a:xfrm>
            <a:custGeom>
              <a:avLst/>
              <a:gdLst/>
              <a:ahLst/>
              <a:cxnLst/>
              <a:rect l="l" t="t" r="r" b="b"/>
              <a:pathLst>
                <a:path w="17378" h="30798" fill="norm" stroke="1" extrusionOk="0">
                  <a:moveTo>
                    <a:pt x="727" y="1"/>
                  </a:moveTo>
                  <a:cubicBezTo>
                    <a:pt x="656" y="1836"/>
                    <a:pt x="454" y="3422"/>
                    <a:pt x="84" y="5233"/>
                  </a:cubicBezTo>
                  <a:cubicBezTo>
                    <a:pt x="36" y="5424"/>
                    <a:pt x="1" y="5626"/>
                    <a:pt x="12" y="5829"/>
                  </a:cubicBezTo>
                  <a:cubicBezTo>
                    <a:pt x="131" y="6020"/>
                    <a:pt x="263" y="6211"/>
                    <a:pt x="382" y="6401"/>
                  </a:cubicBezTo>
                  <a:cubicBezTo>
                    <a:pt x="942" y="7283"/>
                    <a:pt x="1479" y="8177"/>
                    <a:pt x="1991" y="9082"/>
                  </a:cubicBezTo>
                  <a:cubicBezTo>
                    <a:pt x="2742" y="10167"/>
                    <a:pt x="3445" y="11264"/>
                    <a:pt x="3921" y="12575"/>
                  </a:cubicBezTo>
                  <a:lnTo>
                    <a:pt x="4101" y="13039"/>
                  </a:lnTo>
                  <a:cubicBezTo>
                    <a:pt x="5280" y="15364"/>
                    <a:pt x="6424" y="17711"/>
                    <a:pt x="7676" y="20012"/>
                  </a:cubicBezTo>
                  <a:lnTo>
                    <a:pt x="7819" y="20262"/>
                  </a:lnTo>
                  <a:cubicBezTo>
                    <a:pt x="8034" y="20619"/>
                    <a:pt x="8248" y="20977"/>
                    <a:pt x="8463" y="21347"/>
                  </a:cubicBezTo>
                  <a:cubicBezTo>
                    <a:pt x="9392" y="22812"/>
                    <a:pt x="10476" y="24207"/>
                    <a:pt x="11585" y="25530"/>
                  </a:cubicBezTo>
                  <a:cubicBezTo>
                    <a:pt x="11967" y="25923"/>
                    <a:pt x="12348" y="26305"/>
                    <a:pt x="12741" y="26698"/>
                  </a:cubicBezTo>
                  <a:cubicBezTo>
                    <a:pt x="12932" y="26877"/>
                    <a:pt x="13122" y="27068"/>
                    <a:pt x="13302" y="27258"/>
                  </a:cubicBezTo>
                  <a:cubicBezTo>
                    <a:pt x="13993" y="27878"/>
                    <a:pt x="14791" y="28581"/>
                    <a:pt x="15434" y="29248"/>
                  </a:cubicBezTo>
                  <a:cubicBezTo>
                    <a:pt x="15959" y="29630"/>
                    <a:pt x="16472" y="30023"/>
                    <a:pt x="16531" y="30583"/>
                  </a:cubicBezTo>
                  <a:cubicBezTo>
                    <a:pt x="16567" y="30655"/>
                    <a:pt x="16615" y="30726"/>
                    <a:pt x="16650" y="30798"/>
                  </a:cubicBezTo>
                  <a:cubicBezTo>
                    <a:pt x="16698" y="30572"/>
                    <a:pt x="16782" y="30416"/>
                    <a:pt x="16901" y="30369"/>
                  </a:cubicBezTo>
                  <a:cubicBezTo>
                    <a:pt x="16949" y="30345"/>
                    <a:pt x="17008" y="30345"/>
                    <a:pt x="17068" y="30345"/>
                  </a:cubicBezTo>
                  <a:cubicBezTo>
                    <a:pt x="17175" y="30345"/>
                    <a:pt x="17282" y="30369"/>
                    <a:pt x="17378" y="30405"/>
                  </a:cubicBezTo>
                  <a:cubicBezTo>
                    <a:pt x="17365" y="30345"/>
                    <a:pt x="17341" y="30297"/>
                    <a:pt x="17330" y="30249"/>
                  </a:cubicBezTo>
                  <a:cubicBezTo>
                    <a:pt x="17008" y="29367"/>
                    <a:pt x="16257" y="28724"/>
                    <a:pt x="15577" y="28069"/>
                  </a:cubicBezTo>
                  <a:cubicBezTo>
                    <a:pt x="11692" y="24326"/>
                    <a:pt x="9332" y="19308"/>
                    <a:pt x="7068" y="14410"/>
                  </a:cubicBezTo>
                  <a:cubicBezTo>
                    <a:pt x="6985" y="14231"/>
                    <a:pt x="6901" y="14017"/>
                    <a:pt x="6996" y="13850"/>
                  </a:cubicBezTo>
                  <a:cubicBezTo>
                    <a:pt x="7056" y="13731"/>
                    <a:pt x="7187" y="13671"/>
                    <a:pt x="7271" y="13564"/>
                  </a:cubicBezTo>
                  <a:cubicBezTo>
                    <a:pt x="7497" y="13325"/>
                    <a:pt x="7438" y="12944"/>
                    <a:pt x="7378" y="12623"/>
                  </a:cubicBezTo>
                  <a:cubicBezTo>
                    <a:pt x="7271" y="12110"/>
                    <a:pt x="7115" y="11538"/>
                    <a:pt x="6675" y="11264"/>
                  </a:cubicBezTo>
                  <a:cubicBezTo>
                    <a:pt x="6567" y="11204"/>
                    <a:pt x="6448" y="11169"/>
                    <a:pt x="6317" y="11169"/>
                  </a:cubicBezTo>
                  <a:cubicBezTo>
                    <a:pt x="5912" y="11169"/>
                    <a:pt x="5495" y="11478"/>
                    <a:pt x="5614" y="11860"/>
                  </a:cubicBezTo>
                  <a:cubicBezTo>
                    <a:pt x="2968" y="8475"/>
                    <a:pt x="2813" y="3755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6" name="Google Shape;2246;p80"/>
            <p:cNvSpPr/>
            <p:nvPr/>
          </p:nvSpPr>
          <p:spPr bwMode="auto">
            <a:xfrm>
              <a:off x="6539254" y="2720247"/>
              <a:ext cx="198047" cy="92491"/>
            </a:xfrm>
            <a:custGeom>
              <a:avLst/>
              <a:gdLst/>
              <a:ahLst/>
              <a:cxnLst/>
              <a:rect l="l" t="t" r="r" b="b"/>
              <a:pathLst>
                <a:path w="11156" h="5210" fill="norm" stroke="1" extrusionOk="0">
                  <a:moveTo>
                    <a:pt x="776" y="4184"/>
                  </a:moveTo>
                  <a:lnTo>
                    <a:pt x="776" y="4184"/>
                  </a:lnTo>
                  <a:cubicBezTo>
                    <a:pt x="793" y="4209"/>
                    <a:pt x="810" y="4233"/>
                    <a:pt x="828" y="4257"/>
                  </a:cubicBezTo>
                  <a:lnTo>
                    <a:pt x="828" y="4257"/>
                  </a:lnTo>
                  <a:cubicBezTo>
                    <a:pt x="810" y="4233"/>
                    <a:pt x="792" y="4209"/>
                    <a:pt x="776" y="4184"/>
                  </a:cubicBezTo>
                  <a:close/>
                  <a:moveTo>
                    <a:pt x="830" y="4260"/>
                  </a:moveTo>
                  <a:cubicBezTo>
                    <a:pt x="869" y="4301"/>
                    <a:pt x="909" y="4342"/>
                    <a:pt x="954" y="4387"/>
                  </a:cubicBezTo>
                  <a:cubicBezTo>
                    <a:pt x="1097" y="4542"/>
                    <a:pt x="1264" y="4685"/>
                    <a:pt x="1443" y="4804"/>
                  </a:cubicBezTo>
                  <a:cubicBezTo>
                    <a:pt x="1264" y="4685"/>
                    <a:pt x="1097" y="4542"/>
                    <a:pt x="942" y="4387"/>
                  </a:cubicBezTo>
                  <a:cubicBezTo>
                    <a:pt x="904" y="4348"/>
                    <a:pt x="865" y="4305"/>
                    <a:pt x="830" y="4260"/>
                  </a:cubicBezTo>
                  <a:close/>
                  <a:moveTo>
                    <a:pt x="1702" y="4984"/>
                  </a:moveTo>
                  <a:lnTo>
                    <a:pt x="1702" y="4984"/>
                  </a:lnTo>
                  <a:cubicBezTo>
                    <a:pt x="1714" y="4992"/>
                    <a:pt x="1727" y="4999"/>
                    <a:pt x="1740" y="5006"/>
                  </a:cubicBezTo>
                  <a:cubicBezTo>
                    <a:pt x="1728" y="4998"/>
                    <a:pt x="1715" y="4991"/>
                    <a:pt x="1702" y="4984"/>
                  </a:cubicBezTo>
                  <a:close/>
                  <a:moveTo>
                    <a:pt x="609" y="1"/>
                  </a:moveTo>
                  <a:cubicBezTo>
                    <a:pt x="549" y="1"/>
                    <a:pt x="490" y="1"/>
                    <a:pt x="442" y="25"/>
                  </a:cubicBezTo>
                  <a:cubicBezTo>
                    <a:pt x="323" y="72"/>
                    <a:pt x="239" y="228"/>
                    <a:pt x="191" y="454"/>
                  </a:cubicBezTo>
                  <a:cubicBezTo>
                    <a:pt x="0" y="1240"/>
                    <a:pt x="203" y="2873"/>
                    <a:pt x="358" y="3446"/>
                  </a:cubicBezTo>
                  <a:cubicBezTo>
                    <a:pt x="466" y="3708"/>
                    <a:pt x="596" y="3958"/>
                    <a:pt x="763" y="4184"/>
                  </a:cubicBezTo>
                  <a:cubicBezTo>
                    <a:pt x="785" y="4211"/>
                    <a:pt x="807" y="4235"/>
                    <a:pt x="830" y="4260"/>
                  </a:cubicBezTo>
                  <a:lnTo>
                    <a:pt x="830" y="4260"/>
                  </a:lnTo>
                  <a:cubicBezTo>
                    <a:pt x="872" y="4317"/>
                    <a:pt x="916" y="4373"/>
                    <a:pt x="966" y="4423"/>
                  </a:cubicBezTo>
                  <a:cubicBezTo>
                    <a:pt x="1157" y="4637"/>
                    <a:pt x="1383" y="4804"/>
                    <a:pt x="1634" y="4947"/>
                  </a:cubicBezTo>
                  <a:cubicBezTo>
                    <a:pt x="1656" y="4962"/>
                    <a:pt x="1679" y="4973"/>
                    <a:pt x="1702" y="4984"/>
                  </a:cubicBezTo>
                  <a:lnTo>
                    <a:pt x="1702" y="4984"/>
                  </a:lnTo>
                  <a:cubicBezTo>
                    <a:pt x="1626" y="4939"/>
                    <a:pt x="1557" y="4889"/>
                    <a:pt x="1488" y="4838"/>
                  </a:cubicBezTo>
                  <a:lnTo>
                    <a:pt x="1488" y="4838"/>
                  </a:lnTo>
                  <a:cubicBezTo>
                    <a:pt x="1580" y="4904"/>
                    <a:pt x="1672" y="4957"/>
                    <a:pt x="1764" y="5019"/>
                  </a:cubicBezTo>
                  <a:cubicBezTo>
                    <a:pt x="1836" y="5043"/>
                    <a:pt x="1907" y="5078"/>
                    <a:pt x="1979" y="5102"/>
                  </a:cubicBezTo>
                  <a:cubicBezTo>
                    <a:pt x="2230" y="5173"/>
                    <a:pt x="2468" y="5209"/>
                    <a:pt x="2718" y="5209"/>
                  </a:cubicBezTo>
                  <a:cubicBezTo>
                    <a:pt x="3231" y="5209"/>
                    <a:pt x="3743" y="5078"/>
                    <a:pt x="4243" y="4959"/>
                  </a:cubicBezTo>
                  <a:cubicBezTo>
                    <a:pt x="6186" y="4471"/>
                    <a:pt x="8141" y="3981"/>
                    <a:pt x="10083" y="3493"/>
                  </a:cubicBezTo>
                  <a:cubicBezTo>
                    <a:pt x="10560" y="3374"/>
                    <a:pt x="11156" y="3064"/>
                    <a:pt x="11037" y="2587"/>
                  </a:cubicBezTo>
                  <a:lnTo>
                    <a:pt x="11037" y="2587"/>
                  </a:lnTo>
                  <a:cubicBezTo>
                    <a:pt x="10358" y="3052"/>
                    <a:pt x="9571" y="3338"/>
                    <a:pt x="8761" y="3422"/>
                  </a:cubicBezTo>
                  <a:cubicBezTo>
                    <a:pt x="8499" y="3446"/>
                    <a:pt x="8248" y="3457"/>
                    <a:pt x="7998" y="3457"/>
                  </a:cubicBezTo>
                  <a:lnTo>
                    <a:pt x="7557" y="3457"/>
                  </a:lnTo>
                  <a:cubicBezTo>
                    <a:pt x="7402" y="3446"/>
                    <a:pt x="7247" y="3446"/>
                    <a:pt x="7104" y="3446"/>
                  </a:cubicBezTo>
                  <a:cubicBezTo>
                    <a:pt x="6878" y="3446"/>
                    <a:pt x="6663" y="3457"/>
                    <a:pt x="6436" y="3469"/>
                  </a:cubicBezTo>
                  <a:cubicBezTo>
                    <a:pt x="5734" y="3528"/>
                    <a:pt x="5042" y="3732"/>
                    <a:pt x="4351" y="3732"/>
                  </a:cubicBezTo>
                  <a:cubicBezTo>
                    <a:pt x="4280" y="3732"/>
                    <a:pt x="4208" y="3732"/>
                    <a:pt x="4137" y="3719"/>
                  </a:cubicBezTo>
                  <a:cubicBezTo>
                    <a:pt x="2849" y="3648"/>
                    <a:pt x="1645" y="2707"/>
                    <a:pt x="1252" y="1479"/>
                  </a:cubicBezTo>
                  <a:cubicBezTo>
                    <a:pt x="1109" y="1014"/>
                    <a:pt x="1062" y="514"/>
                    <a:pt x="919" y="61"/>
                  </a:cubicBezTo>
                  <a:cubicBezTo>
                    <a:pt x="823" y="25"/>
                    <a:pt x="716" y="1"/>
                    <a:pt x="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7" name="Google Shape;2247;p80"/>
            <p:cNvSpPr/>
            <p:nvPr/>
          </p:nvSpPr>
          <p:spPr bwMode="auto">
            <a:xfrm>
              <a:off x="6552799" y="2794525"/>
              <a:ext cx="17788" cy="14823"/>
            </a:xfrm>
            <a:custGeom>
              <a:avLst/>
              <a:gdLst/>
              <a:ahLst/>
              <a:cxnLst/>
              <a:rect l="l" t="t" r="r" b="b"/>
              <a:pathLst>
                <a:path w="1002" h="835" fill="norm" stroke="1" extrusionOk="0">
                  <a:moveTo>
                    <a:pt x="0" y="0"/>
                  </a:moveTo>
                  <a:cubicBezTo>
                    <a:pt x="22" y="27"/>
                    <a:pt x="45" y="52"/>
                    <a:pt x="67" y="76"/>
                  </a:cubicBezTo>
                  <a:lnTo>
                    <a:pt x="67" y="76"/>
                  </a:lnTo>
                  <a:cubicBezTo>
                    <a:pt x="48" y="51"/>
                    <a:pt x="30" y="26"/>
                    <a:pt x="13" y="0"/>
                  </a:cubicBezTo>
                  <a:close/>
                  <a:moveTo>
                    <a:pt x="67" y="76"/>
                  </a:moveTo>
                  <a:cubicBezTo>
                    <a:pt x="102" y="121"/>
                    <a:pt x="141" y="164"/>
                    <a:pt x="179" y="203"/>
                  </a:cubicBezTo>
                  <a:cubicBezTo>
                    <a:pt x="334" y="358"/>
                    <a:pt x="501" y="501"/>
                    <a:pt x="680" y="620"/>
                  </a:cubicBezTo>
                  <a:cubicBezTo>
                    <a:pt x="501" y="501"/>
                    <a:pt x="334" y="358"/>
                    <a:pt x="191" y="203"/>
                  </a:cubicBezTo>
                  <a:cubicBezTo>
                    <a:pt x="146" y="158"/>
                    <a:pt x="106" y="117"/>
                    <a:pt x="67" y="76"/>
                  </a:cubicBezTo>
                  <a:close/>
                  <a:moveTo>
                    <a:pt x="680" y="620"/>
                  </a:moveTo>
                  <a:lnTo>
                    <a:pt x="680" y="620"/>
                  </a:lnTo>
                  <a:cubicBezTo>
                    <a:pt x="695" y="632"/>
                    <a:pt x="710" y="643"/>
                    <a:pt x="725" y="654"/>
                  </a:cubicBezTo>
                  <a:lnTo>
                    <a:pt x="725" y="654"/>
                  </a:lnTo>
                  <a:cubicBezTo>
                    <a:pt x="710" y="643"/>
                    <a:pt x="695" y="631"/>
                    <a:pt x="680" y="620"/>
                  </a:cubicBezTo>
                  <a:close/>
                  <a:moveTo>
                    <a:pt x="725" y="654"/>
                  </a:moveTo>
                  <a:lnTo>
                    <a:pt x="725" y="654"/>
                  </a:lnTo>
                  <a:cubicBezTo>
                    <a:pt x="805" y="714"/>
                    <a:pt x="887" y="772"/>
                    <a:pt x="977" y="822"/>
                  </a:cubicBezTo>
                  <a:cubicBezTo>
                    <a:pt x="977" y="822"/>
                    <a:pt x="980" y="822"/>
                    <a:pt x="985" y="824"/>
                  </a:cubicBezTo>
                  <a:lnTo>
                    <a:pt x="985" y="824"/>
                  </a:lnTo>
                  <a:cubicBezTo>
                    <a:pt x="898" y="767"/>
                    <a:pt x="811" y="716"/>
                    <a:pt x="725" y="654"/>
                  </a:cubicBezTo>
                  <a:close/>
                  <a:moveTo>
                    <a:pt x="985" y="824"/>
                  </a:moveTo>
                  <a:lnTo>
                    <a:pt x="985" y="824"/>
                  </a:lnTo>
                  <a:cubicBezTo>
                    <a:pt x="990" y="827"/>
                    <a:pt x="996" y="831"/>
                    <a:pt x="1001" y="835"/>
                  </a:cubicBezTo>
                  <a:cubicBezTo>
                    <a:pt x="995" y="828"/>
                    <a:pt x="989" y="825"/>
                    <a:pt x="985" y="824"/>
                  </a:cubicBezTo>
                  <a:close/>
                </a:path>
              </a:pathLst>
            </a:custGeom>
            <a:solidFill>
              <a:srgbClr val="432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8" name="Google Shape;2248;p80"/>
            <p:cNvSpPr/>
            <p:nvPr/>
          </p:nvSpPr>
          <p:spPr bwMode="auto">
            <a:xfrm>
              <a:off x="5764251" y="1693852"/>
              <a:ext cx="563021" cy="822030"/>
            </a:xfrm>
            <a:custGeom>
              <a:avLst/>
              <a:gdLst/>
              <a:ahLst/>
              <a:cxnLst/>
              <a:rect l="l" t="t" r="r" b="b"/>
              <a:pathLst>
                <a:path w="31715" h="46305" fill="norm" stroke="1" extrusionOk="0">
                  <a:moveTo>
                    <a:pt x="7502" y="1"/>
                  </a:moveTo>
                  <a:cubicBezTo>
                    <a:pt x="7099" y="1"/>
                    <a:pt x="6707" y="37"/>
                    <a:pt x="6328" y="122"/>
                  </a:cubicBezTo>
                  <a:cubicBezTo>
                    <a:pt x="3897" y="657"/>
                    <a:pt x="1871" y="2982"/>
                    <a:pt x="1037" y="5223"/>
                  </a:cubicBezTo>
                  <a:cubicBezTo>
                    <a:pt x="0" y="7999"/>
                    <a:pt x="191" y="11098"/>
                    <a:pt x="989" y="13958"/>
                  </a:cubicBezTo>
                  <a:cubicBezTo>
                    <a:pt x="1656" y="16378"/>
                    <a:pt x="2753" y="18690"/>
                    <a:pt x="4207" y="20740"/>
                  </a:cubicBezTo>
                  <a:cubicBezTo>
                    <a:pt x="5613" y="22730"/>
                    <a:pt x="7353" y="24483"/>
                    <a:pt x="8450" y="26652"/>
                  </a:cubicBezTo>
                  <a:cubicBezTo>
                    <a:pt x="9344" y="28403"/>
                    <a:pt x="9785" y="30358"/>
                    <a:pt x="10214" y="32277"/>
                  </a:cubicBezTo>
                  <a:cubicBezTo>
                    <a:pt x="10595" y="34005"/>
                    <a:pt x="11728" y="36555"/>
                    <a:pt x="11596" y="38295"/>
                  </a:cubicBezTo>
                  <a:cubicBezTo>
                    <a:pt x="11466" y="40096"/>
                    <a:pt x="9797" y="42395"/>
                    <a:pt x="9034" y="44029"/>
                  </a:cubicBezTo>
                  <a:cubicBezTo>
                    <a:pt x="11479" y="43441"/>
                    <a:pt x="13992" y="43151"/>
                    <a:pt x="16507" y="43151"/>
                  </a:cubicBezTo>
                  <a:cubicBezTo>
                    <a:pt x="21334" y="43151"/>
                    <a:pt x="26165" y="44220"/>
                    <a:pt x="30522" y="46305"/>
                  </a:cubicBezTo>
                  <a:cubicBezTo>
                    <a:pt x="30439" y="45423"/>
                    <a:pt x="30320" y="44553"/>
                    <a:pt x="30153" y="43695"/>
                  </a:cubicBezTo>
                  <a:cubicBezTo>
                    <a:pt x="29772" y="41633"/>
                    <a:pt x="29140" y="39606"/>
                    <a:pt x="28294" y="37688"/>
                  </a:cubicBezTo>
                  <a:cubicBezTo>
                    <a:pt x="27757" y="36472"/>
                    <a:pt x="27126" y="35257"/>
                    <a:pt x="27018" y="33922"/>
                  </a:cubicBezTo>
                  <a:cubicBezTo>
                    <a:pt x="26947" y="32921"/>
                    <a:pt x="27185" y="31920"/>
                    <a:pt x="27352" y="30930"/>
                  </a:cubicBezTo>
                  <a:cubicBezTo>
                    <a:pt x="27960" y="27497"/>
                    <a:pt x="27841" y="23946"/>
                    <a:pt x="26995" y="20573"/>
                  </a:cubicBezTo>
                  <a:cubicBezTo>
                    <a:pt x="29462" y="18976"/>
                    <a:pt x="31714" y="16437"/>
                    <a:pt x="31571" y="13505"/>
                  </a:cubicBezTo>
                  <a:cubicBezTo>
                    <a:pt x="31452" y="11002"/>
                    <a:pt x="29617" y="8893"/>
                    <a:pt x="27567" y="7463"/>
                  </a:cubicBezTo>
                  <a:cubicBezTo>
                    <a:pt x="25505" y="6033"/>
                    <a:pt x="23157" y="5067"/>
                    <a:pt x="21155" y="3554"/>
                  </a:cubicBezTo>
                  <a:cubicBezTo>
                    <a:pt x="20476" y="3041"/>
                    <a:pt x="19832" y="2469"/>
                    <a:pt x="19046" y="2148"/>
                  </a:cubicBezTo>
                  <a:cubicBezTo>
                    <a:pt x="18127" y="1778"/>
                    <a:pt x="17102" y="1790"/>
                    <a:pt x="16114" y="1742"/>
                  </a:cubicBezTo>
                  <a:cubicBezTo>
                    <a:pt x="13367" y="1628"/>
                    <a:pt x="10189" y="1"/>
                    <a:pt x="7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9" name="Google Shape;2249;p80"/>
            <p:cNvSpPr/>
            <p:nvPr/>
          </p:nvSpPr>
          <p:spPr bwMode="auto">
            <a:xfrm>
              <a:off x="5769949" y="1693657"/>
              <a:ext cx="554996" cy="822438"/>
            </a:xfrm>
            <a:custGeom>
              <a:avLst/>
              <a:gdLst/>
              <a:ahLst/>
              <a:cxnLst/>
              <a:rect l="l" t="t" r="r" b="b"/>
              <a:pathLst>
                <a:path w="31263" h="46328" fill="norm" stroke="1" extrusionOk="0">
                  <a:moveTo>
                    <a:pt x="7175" y="13"/>
                  </a:moveTo>
                  <a:cubicBezTo>
                    <a:pt x="8523" y="13"/>
                    <a:pt x="9988" y="419"/>
                    <a:pt x="11466" y="848"/>
                  </a:cubicBezTo>
                  <a:cubicBezTo>
                    <a:pt x="12932" y="1277"/>
                    <a:pt x="14422" y="1706"/>
                    <a:pt x="15793" y="1765"/>
                  </a:cubicBezTo>
                  <a:cubicBezTo>
                    <a:pt x="16781" y="1813"/>
                    <a:pt x="17806" y="1789"/>
                    <a:pt x="18725" y="2170"/>
                  </a:cubicBezTo>
                  <a:cubicBezTo>
                    <a:pt x="19511" y="2480"/>
                    <a:pt x="20155" y="3064"/>
                    <a:pt x="20834" y="3576"/>
                  </a:cubicBezTo>
                  <a:cubicBezTo>
                    <a:pt x="22836" y="5078"/>
                    <a:pt x="25184" y="6055"/>
                    <a:pt x="27234" y="7486"/>
                  </a:cubicBezTo>
                  <a:cubicBezTo>
                    <a:pt x="29296" y="8916"/>
                    <a:pt x="31120" y="11013"/>
                    <a:pt x="31239" y="13516"/>
                  </a:cubicBezTo>
                  <a:cubicBezTo>
                    <a:pt x="31250" y="13600"/>
                    <a:pt x="31250" y="13696"/>
                    <a:pt x="31250" y="13779"/>
                  </a:cubicBezTo>
                  <a:cubicBezTo>
                    <a:pt x="31250" y="15185"/>
                    <a:pt x="30702" y="16496"/>
                    <a:pt x="29856" y="17652"/>
                  </a:cubicBezTo>
                  <a:cubicBezTo>
                    <a:pt x="29010" y="18808"/>
                    <a:pt x="27865" y="19798"/>
                    <a:pt x="26662" y="20572"/>
                  </a:cubicBezTo>
                  <a:lnTo>
                    <a:pt x="26662" y="20584"/>
                  </a:lnTo>
                  <a:cubicBezTo>
                    <a:pt x="27150" y="22550"/>
                    <a:pt x="27401" y="24589"/>
                    <a:pt x="27401" y="26615"/>
                  </a:cubicBezTo>
                  <a:cubicBezTo>
                    <a:pt x="27401" y="28069"/>
                    <a:pt x="27282" y="29511"/>
                    <a:pt x="27031" y="30941"/>
                  </a:cubicBezTo>
                  <a:cubicBezTo>
                    <a:pt x="26877" y="31799"/>
                    <a:pt x="26674" y="32657"/>
                    <a:pt x="26674" y="33528"/>
                  </a:cubicBezTo>
                  <a:cubicBezTo>
                    <a:pt x="26674" y="33671"/>
                    <a:pt x="26686" y="33801"/>
                    <a:pt x="26686" y="33933"/>
                  </a:cubicBezTo>
                  <a:cubicBezTo>
                    <a:pt x="26793" y="35268"/>
                    <a:pt x="27436" y="36483"/>
                    <a:pt x="27973" y="37699"/>
                  </a:cubicBezTo>
                  <a:cubicBezTo>
                    <a:pt x="28819" y="39617"/>
                    <a:pt x="29439" y="41644"/>
                    <a:pt x="29832" y="43706"/>
                  </a:cubicBezTo>
                  <a:cubicBezTo>
                    <a:pt x="29986" y="44558"/>
                    <a:pt x="30117" y="45422"/>
                    <a:pt x="30189" y="46298"/>
                  </a:cubicBezTo>
                  <a:lnTo>
                    <a:pt x="30189" y="46298"/>
                  </a:lnTo>
                  <a:cubicBezTo>
                    <a:pt x="25830" y="44216"/>
                    <a:pt x="20996" y="43158"/>
                    <a:pt x="16174" y="43158"/>
                  </a:cubicBezTo>
                  <a:cubicBezTo>
                    <a:pt x="13666" y="43158"/>
                    <a:pt x="11159" y="43442"/>
                    <a:pt x="8721" y="44022"/>
                  </a:cubicBezTo>
                  <a:lnTo>
                    <a:pt x="8721" y="44022"/>
                  </a:lnTo>
                  <a:cubicBezTo>
                    <a:pt x="9103" y="43203"/>
                    <a:pt x="9706" y="42232"/>
                    <a:pt x="10239" y="41238"/>
                  </a:cubicBezTo>
                  <a:cubicBezTo>
                    <a:pt x="10763" y="40237"/>
                    <a:pt x="11216" y="39212"/>
                    <a:pt x="11288" y="38306"/>
                  </a:cubicBezTo>
                  <a:cubicBezTo>
                    <a:pt x="11288" y="38211"/>
                    <a:pt x="11299" y="38116"/>
                    <a:pt x="11299" y="38009"/>
                  </a:cubicBezTo>
                  <a:cubicBezTo>
                    <a:pt x="11299" y="37151"/>
                    <a:pt x="11037" y="36126"/>
                    <a:pt x="10739" y="35112"/>
                  </a:cubicBezTo>
                  <a:cubicBezTo>
                    <a:pt x="10429" y="34100"/>
                    <a:pt x="10083" y="33110"/>
                    <a:pt x="9905" y="32288"/>
                  </a:cubicBezTo>
                  <a:cubicBezTo>
                    <a:pt x="9476" y="30369"/>
                    <a:pt x="9035" y="28414"/>
                    <a:pt x="8141" y="26663"/>
                  </a:cubicBezTo>
                  <a:cubicBezTo>
                    <a:pt x="7032" y="24494"/>
                    <a:pt x="5292" y="22730"/>
                    <a:pt x="3898" y="20751"/>
                  </a:cubicBezTo>
                  <a:cubicBezTo>
                    <a:pt x="2444" y="18689"/>
                    <a:pt x="1348" y="16389"/>
                    <a:pt x="668" y="13958"/>
                  </a:cubicBezTo>
                  <a:cubicBezTo>
                    <a:pt x="263" y="12480"/>
                    <a:pt x="13" y="10931"/>
                    <a:pt x="13" y="9393"/>
                  </a:cubicBezTo>
                  <a:cubicBezTo>
                    <a:pt x="13" y="7975"/>
                    <a:pt x="227" y="6568"/>
                    <a:pt x="716" y="5234"/>
                  </a:cubicBezTo>
                  <a:cubicBezTo>
                    <a:pt x="1550" y="3004"/>
                    <a:pt x="3588" y="668"/>
                    <a:pt x="6007" y="133"/>
                  </a:cubicBezTo>
                  <a:cubicBezTo>
                    <a:pt x="6389" y="49"/>
                    <a:pt x="6782" y="13"/>
                    <a:pt x="7175" y="13"/>
                  </a:cubicBezTo>
                  <a:close/>
                  <a:moveTo>
                    <a:pt x="7175" y="1"/>
                  </a:moveTo>
                  <a:cubicBezTo>
                    <a:pt x="6770" y="1"/>
                    <a:pt x="6389" y="37"/>
                    <a:pt x="6007" y="120"/>
                  </a:cubicBezTo>
                  <a:cubicBezTo>
                    <a:pt x="3576" y="657"/>
                    <a:pt x="1538" y="2993"/>
                    <a:pt x="704" y="5234"/>
                  </a:cubicBezTo>
                  <a:cubicBezTo>
                    <a:pt x="215" y="6568"/>
                    <a:pt x="0" y="7975"/>
                    <a:pt x="0" y="9393"/>
                  </a:cubicBezTo>
                  <a:cubicBezTo>
                    <a:pt x="0" y="10931"/>
                    <a:pt x="251" y="12480"/>
                    <a:pt x="656" y="13969"/>
                  </a:cubicBezTo>
                  <a:cubicBezTo>
                    <a:pt x="1335" y="16389"/>
                    <a:pt x="2432" y="18701"/>
                    <a:pt x="3886" y="20763"/>
                  </a:cubicBezTo>
                  <a:cubicBezTo>
                    <a:pt x="5281" y="22741"/>
                    <a:pt x="7021" y="24505"/>
                    <a:pt x="8129" y="26663"/>
                  </a:cubicBezTo>
                  <a:cubicBezTo>
                    <a:pt x="9023" y="28427"/>
                    <a:pt x="9452" y="30369"/>
                    <a:pt x="9881" y="32288"/>
                  </a:cubicBezTo>
                  <a:cubicBezTo>
                    <a:pt x="10072" y="33110"/>
                    <a:pt x="10417" y="34111"/>
                    <a:pt x="10716" y="35125"/>
                  </a:cubicBezTo>
                  <a:cubicBezTo>
                    <a:pt x="11025" y="36126"/>
                    <a:pt x="11275" y="37151"/>
                    <a:pt x="11275" y="38009"/>
                  </a:cubicBezTo>
                  <a:cubicBezTo>
                    <a:pt x="11275" y="38116"/>
                    <a:pt x="11275" y="38211"/>
                    <a:pt x="11264" y="38306"/>
                  </a:cubicBezTo>
                  <a:cubicBezTo>
                    <a:pt x="11204" y="39201"/>
                    <a:pt x="10751" y="40226"/>
                    <a:pt x="10226" y="41227"/>
                  </a:cubicBezTo>
                  <a:cubicBezTo>
                    <a:pt x="9691" y="42228"/>
                    <a:pt x="9082" y="43217"/>
                    <a:pt x="8701" y="44027"/>
                  </a:cubicBezTo>
                  <a:lnTo>
                    <a:pt x="8689" y="44051"/>
                  </a:lnTo>
                  <a:lnTo>
                    <a:pt x="8713" y="44040"/>
                  </a:lnTo>
                  <a:cubicBezTo>
                    <a:pt x="11156" y="43455"/>
                    <a:pt x="13659" y="43169"/>
                    <a:pt x="16174" y="43169"/>
                  </a:cubicBezTo>
                  <a:cubicBezTo>
                    <a:pt x="20996" y="43169"/>
                    <a:pt x="25831" y="44240"/>
                    <a:pt x="30190" y="46310"/>
                  </a:cubicBezTo>
                  <a:lnTo>
                    <a:pt x="30190" y="46310"/>
                  </a:lnTo>
                  <a:cubicBezTo>
                    <a:pt x="30190" y="46312"/>
                    <a:pt x="30190" y="46314"/>
                    <a:pt x="30190" y="46316"/>
                  </a:cubicBezTo>
                  <a:lnTo>
                    <a:pt x="30201" y="46316"/>
                  </a:lnTo>
                  <a:lnTo>
                    <a:pt x="30214" y="46328"/>
                  </a:lnTo>
                  <a:lnTo>
                    <a:pt x="30214" y="46316"/>
                  </a:lnTo>
                  <a:cubicBezTo>
                    <a:pt x="30130" y="45434"/>
                    <a:pt x="30011" y="44564"/>
                    <a:pt x="29844" y="43694"/>
                  </a:cubicBezTo>
                  <a:cubicBezTo>
                    <a:pt x="29451" y="41632"/>
                    <a:pt x="28831" y="39617"/>
                    <a:pt x="27985" y="37699"/>
                  </a:cubicBezTo>
                  <a:cubicBezTo>
                    <a:pt x="27449" y="36471"/>
                    <a:pt x="26805" y="35255"/>
                    <a:pt x="26710" y="33933"/>
                  </a:cubicBezTo>
                  <a:cubicBezTo>
                    <a:pt x="26697" y="33801"/>
                    <a:pt x="26697" y="33671"/>
                    <a:pt x="26697" y="33528"/>
                  </a:cubicBezTo>
                  <a:cubicBezTo>
                    <a:pt x="26697" y="32670"/>
                    <a:pt x="26888" y="31799"/>
                    <a:pt x="27044" y="30941"/>
                  </a:cubicBezTo>
                  <a:cubicBezTo>
                    <a:pt x="27293" y="29511"/>
                    <a:pt x="27425" y="28069"/>
                    <a:pt x="27425" y="26615"/>
                  </a:cubicBezTo>
                  <a:cubicBezTo>
                    <a:pt x="27425" y="24590"/>
                    <a:pt x="27175" y="22553"/>
                    <a:pt x="26687" y="20576"/>
                  </a:cubicBezTo>
                  <a:lnTo>
                    <a:pt x="26687" y="20576"/>
                  </a:lnTo>
                  <a:cubicBezTo>
                    <a:pt x="27886" y="19802"/>
                    <a:pt x="29025" y="18816"/>
                    <a:pt x="29868" y="17664"/>
                  </a:cubicBezTo>
                  <a:cubicBezTo>
                    <a:pt x="30714" y="16508"/>
                    <a:pt x="31263" y="15197"/>
                    <a:pt x="31263" y="13779"/>
                  </a:cubicBezTo>
                  <a:lnTo>
                    <a:pt x="31263" y="13516"/>
                  </a:lnTo>
                  <a:cubicBezTo>
                    <a:pt x="31131" y="11013"/>
                    <a:pt x="29308" y="8904"/>
                    <a:pt x="27246" y="7474"/>
                  </a:cubicBezTo>
                  <a:cubicBezTo>
                    <a:pt x="25196" y="6044"/>
                    <a:pt x="22836" y="5067"/>
                    <a:pt x="20846" y="3565"/>
                  </a:cubicBezTo>
                  <a:cubicBezTo>
                    <a:pt x="20166" y="3052"/>
                    <a:pt x="19523" y="2468"/>
                    <a:pt x="18736" y="2146"/>
                  </a:cubicBezTo>
                  <a:cubicBezTo>
                    <a:pt x="17806" y="1777"/>
                    <a:pt x="16781" y="1789"/>
                    <a:pt x="15793" y="1753"/>
                  </a:cubicBezTo>
                  <a:cubicBezTo>
                    <a:pt x="14422" y="1693"/>
                    <a:pt x="12944" y="1253"/>
                    <a:pt x="11466" y="835"/>
                  </a:cubicBezTo>
                  <a:cubicBezTo>
                    <a:pt x="9988" y="406"/>
                    <a:pt x="8523" y="1"/>
                    <a:pt x="7175" y="1"/>
                  </a:cubicBezTo>
                  <a:close/>
                </a:path>
              </a:pathLst>
            </a:custGeom>
            <a:solidFill>
              <a:srgbClr val="7C2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0" name="Google Shape;2250;p80"/>
            <p:cNvSpPr/>
            <p:nvPr/>
          </p:nvSpPr>
          <p:spPr bwMode="auto">
            <a:xfrm>
              <a:off x="6243692" y="2051654"/>
              <a:ext cx="11220" cy="16102"/>
            </a:xfrm>
            <a:custGeom>
              <a:avLst/>
              <a:gdLst/>
              <a:ahLst/>
              <a:cxnLst/>
              <a:rect l="l" t="t" r="r" b="b"/>
              <a:pathLst>
                <a:path w="632" h="907" fill="norm" stroke="1" extrusionOk="0">
                  <a:moveTo>
                    <a:pt x="596" y="1"/>
                  </a:moveTo>
                  <a:cubicBezTo>
                    <a:pt x="405" y="144"/>
                    <a:pt x="202" y="287"/>
                    <a:pt x="0" y="418"/>
                  </a:cubicBezTo>
                  <a:cubicBezTo>
                    <a:pt x="35" y="561"/>
                    <a:pt x="59" y="704"/>
                    <a:pt x="95" y="847"/>
                  </a:cubicBezTo>
                  <a:cubicBezTo>
                    <a:pt x="143" y="859"/>
                    <a:pt x="202" y="883"/>
                    <a:pt x="250" y="895"/>
                  </a:cubicBezTo>
                  <a:cubicBezTo>
                    <a:pt x="250" y="907"/>
                    <a:pt x="262" y="907"/>
                    <a:pt x="262" y="907"/>
                  </a:cubicBezTo>
                  <a:cubicBezTo>
                    <a:pt x="405" y="907"/>
                    <a:pt x="631" y="228"/>
                    <a:pt x="620" y="85"/>
                  </a:cubicBezTo>
                  <a:cubicBezTo>
                    <a:pt x="607" y="61"/>
                    <a:pt x="607" y="37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1" name="Google Shape;2251;p80"/>
            <p:cNvSpPr/>
            <p:nvPr/>
          </p:nvSpPr>
          <p:spPr bwMode="auto">
            <a:xfrm>
              <a:off x="6005862" y="2011888"/>
              <a:ext cx="248411" cy="76602"/>
            </a:xfrm>
            <a:custGeom>
              <a:avLst/>
              <a:gdLst/>
              <a:ahLst/>
              <a:cxnLst/>
              <a:rect l="l" t="t" r="r" b="b"/>
              <a:pathLst>
                <a:path w="13993" h="4315" fill="norm" stroke="1" extrusionOk="0">
                  <a:moveTo>
                    <a:pt x="10977" y="0"/>
                  </a:moveTo>
                  <a:cubicBezTo>
                    <a:pt x="10858" y="0"/>
                    <a:pt x="10739" y="60"/>
                    <a:pt x="10632" y="119"/>
                  </a:cubicBezTo>
                  <a:cubicBezTo>
                    <a:pt x="8272" y="1324"/>
                    <a:pt x="5805" y="2336"/>
                    <a:pt x="3278" y="3123"/>
                  </a:cubicBezTo>
                  <a:cubicBezTo>
                    <a:pt x="2599" y="3326"/>
                    <a:pt x="1872" y="3528"/>
                    <a:pt x="1169" y="3528"/>
                  </a:cubicBezTo>
                  <a:cubicBezTo>
                    <a:pt x="764" y="3528"/>
                    <a:pt x="370" y="3456"/>
                    <a:pt x="1" y="3302"/>
                  </a:cubicBezTo>
                  <a:lnTo>
                    <a:pt x="1" y="3302"/>
                  </a:lnTo>
                  <a:cubicBezTo>
                    <a:pt x="1217" y="3981"/>
                    <a:pt x="2610" y="4315"/>
                    <a:pt x="4005" y="4315"/>
                  </a:cubicBezTo>
                  <a:cubicBezTo>
                    <a:pt x="5256" y="4315"/>
                    <a:pt x="6508" y="4041"/>
                    <a:pt x="7640" y="3493"/>
                  </a:cubicBezTo>
                  <a:cubicBezTo>
                    <a:pt x="8320" y="3159"/>
                    <a:pt x="8975" y="2717"/>
                    <a:pt x="9714" y="2527"/>
                  </a:cubicBezTo>
                  <a:cubicBezTo>
                    <a:pt x="10024" y="2444"/>
                    <a:pt x="10334" y="2408"/>
                    <a:pt x="10643" y="2408"/>
                  </a:cubicBezTo>
                  <a:cubicBezTo>
                    <a:pt x="11597" y="2408"/>
                    <a:pt x="12563" y="2741"/>
                    <a:pt x="13480" y="3075"/>
                  </a:cubicBezTo>
                  <a:cubicBezTo>
                    <a:pt x="13445" y="2932"/>
                    <a:pt x="13408" y="2801"/>
                    <a:pt x="13373" y="2658"/>
                  </a:cubicBezTo>
                  <a:lnTo>
                    <a:pt x="13373" y="2646"/>
                  </a:lnTo>
                  <a:cubicBezTo>
                    <a:pt x="13588" y="2515"/>
                    <a:pt x="13790" y="2372"/>
                    <a:pt x="13993" y="2229"/>
                  </a:cubicBezTo>
                  <a:cubicBezTo>
                    <a:pt x="13909" y="1955"/>
                    <a:pt x="13647" y="1788"/>
                    <a:pt x="13445" y="1586"/>
                  </a:cubicBezTo>
                  <a:cubicBezTo>
                    <a:pt x="12836" y="990"/>
                    <a:pt x="12062" y="513"/>
                    <a:pt x="11311" y="108"/>
                  </a:cubicBezTo>
                  <a:cubicBezTo>
                    <a:pt x="11216" y="60"/>
                    <a:pt x="11096" y="0"/>
                    <a:pt x="1097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2" name="Google Shape;2252;p80"/>
            <p:cNvSpPr/>
            <p:nvPr/>
          </p:nvSpPr>
          <p:spPr bwMode="auto">
            <a:xfrm>
              <a:off x="6243266" y="2051458"/>
              <a:ext cx="11007" cy="15249"/>
            </a:xfrm>
            <a:custGeom>
              <a:avLst/>
              <a:gdLst/>
              <a:ahLst/>
              <a:cxnLst/>
              <a:rect l="l" t="t" r="r" b="b"/>
              <a:pathLst>
                <a:path w="620" h="859" fill="norm" stroke="1" extrusionOk="0">
                  <a:moveTo>
                    <a:pt x="620" y="0"/>
                  </a:moveTo>
                  <a:cubicBezTo>
                    <a:pt x="417" y="143"/>
                    <a:pt x="215" y="286"/>
                    <a:pt x="0" y="417"/>
                  </a:cubicBezTo>
                  <a:lnTo>
                    <a:pt x="0" y="429"/>
                  </a:lnTo>
                  <a:cubicBezTo>
                    <a:pt x="35" y="572"/>
                    <a:pt x="72" y="703"/>
                    <a:pt x="107" y="846"/>
                  </a:cubicBezTo>
                  <a:cubicBezTo>
                    <a:pt x="107" y="846"/>
                    <a:pt x="114" y="846"/>
                    <a:pt x="118" y="852"/>
                  </a:cubicBezTo>
                  <a:lnTo>
                    <a:pt x="118" y="852"/>
                  </a:lnTo>
                  <a:cubicBezTo>
                    <a:pt x="82" y="711"/>
                    <a:pt x="59" y="570"/>
                    <a:pt x="24" y="429"/>
                  </a:cubicBezTo>
                  <a:cubicBezTo>
                    <a:pt x="226" y="298"/>
                    <a:pt x="429" y="155"/>
                    <a:pt x="620" y="12"/>
                  </a:cubicBezTo>
                  <a:lnTo>
                    <a:pt x="620" y="0"/>
                  </a:lnTo>
                  <a:close/>
                  <a:moveTo>
                    <a:pt x="118" y="852"/>
                  </a:moveTo>
                  <a:lnTo>
                    <a:pt x="118" y="852"/>
                  </a:lnTo>
                  <a:cubicBezTo>
                    <a:pt x="118" y="854"/>
                    <a:pt x="119" y="856"/>
                    <a:pt x="119" y="858"/>
                  </a:cubicBezTo>
                  <a:cubicBezTo>
                    <a:pt x="119" y="856"/>
                    <a:pt x="119" y="853"/>
                    <a:pt x="118" y="852"/>
                  </a:cubicBezTo>
                  <a:close/>
                </a:path>
              </a:pathLst>
            </a:custGeom>
            <a:solidFill>
              <a:srgbClr val="5F2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3" name="Google Shape;2253;p80"/>
            <p:cNvSpPr/>
            <p:nvPr/>
          </p:nvSpPr>
          <p:spPr bwMode="auto">
            <a:xfrm>
              <a:off x="5788145" y="1454726"/>
              <a:ext cx="1238397" cy="486383"/>
            </a:xfrm>
            <a:custGeom>
              <a:avLst/>
              <a:gdLst/>
              <a:ahLst/>
              <a:cxnLst/>
              <a:rect l="l" t="t" r="r" b="b"/>
              <a:pathLst>
                <a:path w="69759" h="27398" fill="norm" stroke="1" extrusionOk="0">
                  <a:moveTo>
                    <a:pt x="65112" y="0"/>
                  </a:moveTo>
                  <a:cubicBezTo>
                    <a:pt x="64725" y="0"/>
                    <a:pt x="64337" y="19"/>
                    <a:pt x="63954" y="40"/>
                  </a:cubicBezTo>
                  <a:cubicBezTo>
                    <a:pt x="63573" y="52"/>
                    <a:pt x="63191" y="76"/>
                    <a:pt x="62858" y="254"/>
                  </a:cubicBezTo>
                  <a:cubicBezTo>
                    <a:pt x="62548" y="421"/>
                    <a:pt x="62322" y="720"/>
                    <a:pt x="62107" y="982"/>
                  </a:cubicBezTo>
                  <a:cubicBezTo>
                    <a:pt x="61106" y="2174"/>
                    <a:pt x="59843" y="3162"/>
                    <a:pt x="58734" y="4224"/>
                  </a:cubicBezTo>
                  <a:cubicBezTo>
                    <a:pt x="57494" y="5403"/>
                    <a:pt x="55910" y="6417"/>
                    <a:pt x="54313" y="7036"/>
                  </a:cubicBezTo>
                  <a:cubicBezTo>
                    <a:pt x="46315" y="10159"/>
                    <a:pt x="38187" y="13746"/>
                    <a:pt x="29629" y="14866"/>
                  </a:cubicBezTo>
                  <a:cubicBezTo>
                    <a:pt x="24266" y="15558"/>
                    <a:pt x="18903" y="16261"/>
                    <a:pt x="13540" y="16964"/>
                  </a:cubicBezTo>
                  <a:cubicBezTo>
                    <a:pt x="13124" y="17018"/>
                    <a:pt x="12701" y="17069"/>
                    <a:pt x="12283" y="17069"/>
                  </a:cubicBezTo>
                  <a:cubicBezTo>
                    <a:pt x="11970" y="17069"/>
                    <a:pt x="11660" y="17041"/>
                    <a:pt x="11359" y="16964"/>
                  </a:cubicBezTo>
                  <a:cubicBezTo>
                    <a:pt x="9905" y="16571"/>
                    <a:pt x="8725" y="15570"/>
                    <a:pt x="7199" y="15284"/>
                  </a:cubicBezTo>
                  <a:cubicBezTo>
                    <a:pt x="6870" y="15220"/>
                    <a:pt x="6535" y="15189"/>
                    <a:pt x="6199" y="15189"/>
                  </a:cubicBezTo>
                  <a:cubicBezTo>
                    <a:pt x="4905" y="15189"/>
                    <a:pt x="3602" y="15649"/>
                    <a:pt x="2599" y="16463"/>
                  </a:cubicBezTo>
                  <a:cubicBezTo>
                    <a:pt x="823" y="17917"/>
                    <a:pt x="0" y="20349"/>
                    <a:pt x="204" y="22637"/>
                  </a:cubicBezTo>
                  <a:cubicBezTo>
                    <a:pt x="394" y="24747"/>
                    <a:pt x="1681" y="26213"/>
                    <a:pt x="3576" y="26892"/>
                  </a:cubicBezTo>
                  <a:cubicBezTo>
                    <a:pt x="3790" y="26975"/>
                    <a:pt x="4017" y="27035"/>
                    <a:pt x="4243" y="27094"/>
                  </a:cubicBezTo>
                  <a:cubicBezTo>
                    <a:pt x="5289" y="27356"/>
                    <a:pt x="6382" y="27397"/>
                    <a:pt x="7471" y="27397"/>
                  </a:cubicBezTo>
                  <a:cubicBezTo>
                    <a:pt x="7723" y="27397"/>
                    <a:pt x="7974" y="27395"/>
                    <a:pt x="8224" y="27393"/>
                  </a:cubicBezTo>
                  <a:cubicBezTo>
                    <a:pt x="10584" y="27381"/>
                    <a:pt x="12944" y="27369"/>
                    <a:pt x="15292" y="27083"/>
                  </a:cubicBezTo>
                  <a:cubicBezTo>
                    <a:pt x="20584" y="26439"/>
                    <a:pt x="25089" y="23614"/>
                    <a:pt x="30238" y="22709"/>
                  </a:cubicBezTo>
                  <a:cubicBezTo>
                    <a:pt x="33014" y="22208"/>
                    <a:pt x="35851" y="22006"/>
                    <a:pt x="38604" y="21326"/>
                  </a:cubicBezTo>
                  <a:cubicBezTo>
                    <a:pt x="42823" y="20277"/>
                    <a:pt x="46673" y="18120"/>
                    <a:pt x="50129" y="15510"/>
                  </a:cubicBezTo>
                  <a:cubicBezTo>
                    <a:pt x="51917" y="14164"/>
                    <a:pt x="53598" y="12697"/>
                    <a:pt x="55230" y="11160"/>
                  </a:cubicBezTo>
                  <a:cubicBezTo>
                    <a:pt x="55910" y="10517"/>
                    <a:pt x="56625" y="9479"/>
                    <a:pt x="57423" y="9002"/>
                  </a:cubicBezTo>
                  <a:cubicBezTo>
                    <a:pt x="57923" y="8699"/>
                    <a:pt x="58567" y="8653"/>
                    <a:pt x="59211" y="8653"/>
                  </a:cubicBezTo>
                  <a:cubicBezTo>
                    <a:pt x="59350" y="8653"/>
                    <a:pt x="59490" y="8655"/>
                    <a:pt x="59628" y="8657"/>
                  </a:cubicBezTo>
                  <a:cubicBezTo>
                    <a:pt x="59747" y="8663"/>
                    <a:pt x="59867" y="8666"/>
                    <a:pt x="59984" y="8666"/>
                  </a:cubicBezTo>
                  <a:cubicBezTo>
                    <a:pt x="60102" y="8666"/>
                    <a:pt x="60218" y="8663"/>
                    <a:pt x="60331" y="8657"/>
                  </a:cubicBezTo>
                  <a:cubicBezTo>
                    <a:pt x="60617" y="8645"/>
                    <a:pt x="60927" y="8633"/>
                    <a:pt x="61178" y="8490"/>
                  </a:cubicBezTo>
                  <a:cubicBezTo>
                    <a:pt x="61523" y="8287"/>
                    <a:pt x="61690" y="7906"/>
                    <a:pt x="61928" y="7585"/>
                  </a:cubicBezTo>
                  <a:cubicBezTo>
                    <a:pt x="62390" y="6955"/>
                    <a:pt x="63167" y="6574"/>
                    <a:pt x="63940" y="6574"/>
                  </a:cubicBezTo>
                  <a:cubicBezTo>
                    <a:pt x="64045" y="6574"/>
                    <a:pt x="64149" y="6581"/>
                    <a:pt x="64252" y="6595"/>
                  </a:cubicBezTo>
                  <a:cubicBezTo>
                    <a:pt x="65337" y="6738"/>
                    <a:pt x="66171" y="7572"/>
                    <a:pt x="67077" y="8168"/>
                  </a:cubicBezTo>
                  <a:cubicBezTo>
                    <a:pt x="67170" y="8228"/>
                    <a:pt x="67293" y="8277"/>
                    <a:pt x="67396" y="8277"/>
                  </a:cubicBezTo>
                  <a:cubicBezTo>
                    <a:pt x="67477" y="8277"/>
                    <a:pt x="67546" y="8247"/>
                    <a:pt x="67577" y="8168"/>
                  </a:cubicBezTo>
                  <a:cubicBezTo>
                    <a:pt x="67601" y="8121"/>
                    <a:pt x="67601" y="8073"/>
                    <a:pt x="67601" y="8038"/>
                  </a:cubicBezTo>
                  <a:cubicBezTo>
                    <a:pt x="67553" y="7442"/>
                    <a:pt x="67196" y="6893"/>
                    <a:pt x="66731" y="6523"/>
                  </a:cubicBezTo>
                  <a:cubicBezTo>
                    <a:pt x="65846" y="5824"/>
                    <a:pt x="64251" y="5136"/>
                    <a:pt x="63046" y="5136"/>
                  </a:cubicBezTo>
                  <a:cubicBezTo>
                    <a:pt x="62950" y="5136"/>
                    <a:pt x="62857" y="5140"/>
                    <a:pt x="62767" y="5149"/>
                  </a:cubicBezTo>
                  <a:lnTo>
                    <a:pt x="62767" y="5149"/>
                  </a:lnTo>
                  <a:cubicBezTo>
                    <a:pt x="63080" y="5116"/>
                    <a:pt x="63394" y="5099"/>
                    <a:pt x="63709" y="5099"/>
                  </a:cubicBezTo>
                  <a:cubicBezTo>
                    <a:pt x="64583" y="5099"/>
                    <a:pt x="65459" y="5227"/>
                    <a:pt x="66290" y="5487"/>
                  </a:cubicBezTo>
                  <a:cubicBezTo>
                    <a:pt x="66461" y="5534"/>
                    <a:pt x="67554" y="6044"/>
                    <a:pt x="68065" y="6044"/>
                  </a:cubicBezTo>
                  <a:cubicBezTo>
                    <a:pt x="68339" y="6044"/>
                    <a:pt x="68445" y="5897"/>
                    <a:pt x="68149" y="5451"/>
                  </a:cubicBezTo>
                  <a:cubicBezTo>
                    <a:pt x="67816" y="4963"/>
                    <a:pt x="67291" y="4653"/>
                    <a:pt x="66767" y="4402"/>
                  </a:cubicBezTo>
                  <a:cubicBezTo>
                    <a:pt x="65789" y="3938"/>
                    <a:pt x="64764" y="3628"/>
                    <a:pt x="63704" y="3472"/>
                  </a:cubicBezTo>
                  <a:cubicBezTo>
                    <a:pt x="64102" y="3386"/>
                    <a:pt x="64485" y="3346"/>
                    <a:pt x="64856" y="3346"/>
                  </a:cubicBezTo>
                  <a:cubicBezTo>
                    <a:pt x="66324" y="3346"/>
                    <a:pt x="67619" y="3961"/>
                    <a:pt x="68960" y="4712"/>
                  </a:cubicBezTo>
                  <a:cubicBezTo>
                    <a:pt x="69035" y="4755"/>
                    <a:pt x="69120" y="4797"/>
                    <a:pt x="69196" y="4797"/>
                  </a:cubicBezTo>
                  <a:cubicBezTo>
                    <a:pt x="69205" y="4797"/>
                    <a:pt x="69213" y="4797"/>
                    <a:pt x="69222" y="4796"/>
                  </a:cubicBezTo>
                  <a:cubicBezTo>
                    <a:pt x="69377" y="4772"/>
                    <a:pt x="69449" y="4593"/>
                    <a:pt x="69413" y="4438"/>
                  </a:cubicBezTo>
                  <a:cubicBezTo>
                    <a:pt x="69377" y="4295"/>
                    <a:pt x="69270" y="4187"/>
                    <a:pt x="69163" y="4081"/>
                  </a:cubicBezTo>
                  <a:cubicBezTo>
                    <a:pt x="67756" y="2763"/>
                    <a:pt x="65836" y="2021"/>
                    <a:pt x="63914" y="2021"/>
                  </a:cubicBezTo>
                  <a:cubicBezTo>
                    <a:pt x="63784" y="2021"/>
                    <a:pt x="63654" y="2024"/>
                    <a:pt x="63525" y="2031"/>
                  </a:cubicBezTo>
                  <a:cubicBezTo>
                    <a:pt x="63394" y="2031"/>
                    <a:pt x="63227" y="2018"/>
                    <a:pt x="63204" y="1899"/>
                  </a:cubicBezTo>
                  <a:cubicBezTo>
                    <a:pt x="63180" y="1769"/>
                    <a:pt x="63323" y="1673"/>
                    <a:pt x="63453" y="1637"/>
                  </a:cubicBezTo>
                  <a:cubicBezTo>
                    <a:pt x="64072" y="1446"/>
                    <a:pt x="64725" y="1334"/>
                    <a:pt x="65374" y="1334"/>
                  </a:cubicBezTo>
                  <a:cubicBezTo>
                    <a:pt x="65738" y="1334"/>
                    <a:pt x="66102" y="1369"/>
                    <a:pt x="66457" y="1446"/>
                  </a:cubicBezTo>
                  <a:cubicBezTo>
                    <a:pt x="67178" y="1609"/>
                    <a:pt x="68035" y="2306"/>
                    <a:pt x="68763" y="2306"/>
                  </a:cubicBezTo>
                  <a:cubicBezTo>
                    <a:pt x="68781" y="2306"/>
                    <a:pt x="68799" y="2305"/>
                    <a:pt x="68817" y="2304"/>
                  </a:cubicBezTo>
                  <a:cubicBezTo>
                    <a:pt x="69401" y="2281"/>
                    <a:pt x="69759" y="1959"/>
                    <a:pt x="69210" y="1446"/>
                  </a:cubicBezTo>
                  <a:cubicBezTo>
                    <a:pt x="68472" y="779"/>
                    <a:pt x="67553" y="314"/>
                    <a:pt x="66576" y="124"/>
                  </a:cubicBezTo>
                  <a:cubicBezTo>
                    <a:pt x="66096" y="30"/>
                    <a:pt x="65604" y="0"/>
                    <a:pt x="65112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4" name="Google Shape;2254;p80"/>
            <p:cNvSpPr/>
            <p:nvPr/>
          </p:nvSpPr>
          <p:spPr bwMode="auto">
            <a:xfrm>
              <a:off x="6883705" y="1578993"/>
              <a:ext cx="14628" cy="16315"/>
            </a:xfrm>
            <a:custGeom>
              <a:avLst/>
              <a:gdLst/>
              <a:ahLst/>
              <a:cxnLst/>
              <a:rect l="l" t="t" r="r" b="b"/>
              <a:pathLst>
                <a:path w="824" h="919" fill="norm" stroke="1" extrusionOk="0">
                  <a:moveTo>
                    <a:pt x="823" y="0"/>
                  </a:moveTo>
                  <a:cubicBezTo>
                    <a:pt x="585" y="156"/>
                    <a:pt x="382" y="358"/>
                    <a:pt x="215" y="585"/>
                  </a:cubicBezTo>
                  <a:cubicBezTo>
                    <a:pt x="143" y="691"/>
                    <a:pt x="72" y="799"/>
                    <a:pt x="0" y="918"/>
                  </a:cubicBezTo>
                  <a:cubicBezTo>
                    <a:pt x="263" y="608"/>
                    <a:pt x="513" y="275"/>
                    <a:pt x="823" y="0"/>
                  </a:cubicBezTo>
                  <a:close/>
                </a:path>
              </a:pathLst>
            </a:custGeom>
            <a:solidFill>
              <a:srgbClr val="A39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5" name="Google Shape;2255;p80"/>
            <p:cNvSpPr/>
            <p:nvPr/>
          </p:nvSpPr>
          <p:spPr bwMode="auto">
            <a:xfrm>
              <a:off x="6734336" y="1673348"/>
              <a:ext cx="12072" cy="10829"/>
            </a:xfrm>
            <a:custGeom>
              <a:avLst/>
              <a:gdLst/>
              <a:ahLst/>
              <a:cxnLst/>
              <a:rect l="l" t="t" r="r" b="b"/>
              <a:pathLst>
                <a:path w="680" h="610" fill="norm" stroke="1" extrusionOk="0">
                  <a:moveTo>
                    <a:pt x="680" y="1"/>
                  </a:moveTo>
                  <a:lnTo>
                    <a:pt x="2" y="607"/>
                  </a:lnTo>
                  <a:lnTo>
                    <a:pt x="2" y="607"/>
                  </a:lnTo>
                  <a:cubicBezTo>
                    <a:pt x="228" y="405"/>
                    <a:pt x="454" y="215"/>
                    <a:pt x="680" y="13"/>
                  </a:cubicBezTo>
                  <a:lnTo>
                    <a:pt x="680" y="1"/>
                  </a:lnTo>
                  <a:close/>
                  <a:moveTo>
                    <a:pt x="2" y="607"/>
                  </a:moveTo>
                  <a:cubicBezTo>
                    <a:pt x="1" y="608"/>
                    <a:pt x="1" y="609"/>
                    <a:pt x="0" y="609"/>
                  </a:cubicBezTo>
                  <a:lnTo>
                    <a:pt x="2" y="607"/>
                  </a:ln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6" name="Google Shape;2256;p80"/>
            <p:cNvSpPr/>
            <p:nvPr/>
          </p:nvSpPr>
          <p:spPr bwMode="auto">
            <a:xfrm>
              <a:off x="6746389" y="1657495"/>
              <a:ext cx="17149" cy="16102"/>
            </a:xfrm>
            <a:custGeom>
              <a:avLst/>
              <a:gdLst/>
              <a:ahLst/>
              <a:cxnLst/>
              <a:rect l="l" t="t" r="r" b="b"/>
              <a:pathLst>
                <a:path w="966" h="907" fill="norm" stroke="1" extrusionOk="0">
                  <a:moveTo>
                    <a:pt x="966" y="0"/>
                  </a:moveTo>
                  <a:cubicBezTo>
                    <a:pt x="656" y="298"/>
                    <a:pt x="322" y="596"/>
                    <a:pt x="1" y="894"/>
                  </a:cubicBezTo>
                  <a:lnTo>
                    <a:pt x="1" y="906"/>
                  </a:lnTo>
                  <a:cubicBezTo>
                    <a:pt x="335" y="608"/>
                    <a:pt x="656" y="310"/>
                    <a:pt x="966" y="0"/>
                  </a:cubicBezTo>
                  <a:close/>
                </a:path>
              </a:pathLst>
            </a:custGeom>
            <a:solidFill>
              <a:srgbClr val="938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7" name="Google Shape;2257;p80"/>
            <p:cNvSpPr/>
            <p:nvPr/>
          </p:nvSpPr>
          <p:spPr bwMode="auto">
            <a:xfrm>
              <a:off x="6490168" y="1559945"/>
              <a:ext cx="493839" cy="260269"/>
            </a:xfrm>
            <a:custGeom>
              <a:avLst/>
              <a:gdLst/>
              <a:ahLst/>
              <a:cxnLst/>
              <a:rect l="l" t="t" r="r" b="b"/>
              <a:pathLst>
                <a:path w="27818" h="14661" fill="norm" stroke="1" extrusionOk="0">
                  <a:moveTo>
                    <a:pt x="24112" y="1"/>
                  </a:moveTo>
                  <a:cubicBezTo>
                    <a:pt x="23622" y="1"/>
                    <a:pt x="23134" y="120"/>
                    <a:pt x="22693" y="394"/>
                  </a:cubicBezTo>
                  <a:cubicBezTo>
                    <a:pt x="22168" y="728"/>
                    <a:pt x="21715" y="1192"/>
                    <a:pt x="21143" y="1467"/>
                  </a:cubicBezTo>
                  <a:cubicBezTo>
                    <a:pt x="20691" y="1705"/>
                    <a:pt x="20179" y="1788"/>
                    <a:pt x="19666" y="1788"/>
                  </a:cubicBezTo>
                  <a:cubicBezTo>
                    <a:pt x="19260" y="1788"/>
                    <a:pt x="18844" y="1729"/>
                    <a:pt x="18438" y="1634"/>
                  </a:cubicBezTo>
                  <a:cubicBezTo>
                    <a:pt x="18283" y="1586"/>
                    <a:pt x="18129" y="1550"/>
                    <a:pt x="17962" y="1550"/>
                  </a:cubicBezTo>
                  <a:cubicBezTo>
                    <a:pt x="17914" y="1550"/>
                    <a:pt x="17854" y="1550"/>
                    <a:pt x="17795" y="1562"/>
                  </a:cubicBezTo>
                  <a:cubicBezTo>
                    <a:pt x="17639" y="1610"/>
                    <a:pt x="17496" y="1717"/>
                    <a:pt x="17366" y="1812"/>
                  </a:cubicBezTo>
                  <a:cubicBezTo>
                    <a:pt x="14994" y="3695"/>
                    <a:pt x="12575" y="5459"/>
                    <a:pt x="10191" y="7283"/>
                  </a:cubicBezTo>
                  <a:cubicBezTo>
                    <a:pt x="7855" y="9058"/>
                    <a:pt x="5364" y="10656"/>
                    <a:pt x="2670" y="11860"/>
                  </a:cubicBezTo>
                  <a:cubicBezTo>
                    <a:pt x="1801" y="12241"/>
                    <a:pt x="906" y="12586"/>
                    <a:pt x="0" y="12909"/>
                  </a:cubicBezTo>
                  <a:cubicBezTo>
                    <a:pt x="466" y="13504"/>
                    <a:pt x="954" y="14088"/>
                    <a:pt x="1454" y="14660"/>
                  </a:cubicBezTo>
                  <a:cubicBezTo>
                    <a:pt x="2122" y="14422"/>
                    <a:pt x="2778" y="14172"/>
                    <a:pt x="3421" y="13886"/>
                  </a:cubicBezTo>
                  <a:cubicBezTo>
                    <a:pt x="5972" y="12753"/>
                    <a:pt x="8356" y="11264"/>
                    <a:pt x="10584" y="9583"/>
                  </a:cubicBezTo>
                  <a:cubicBezTo>
                    <a:pt x="11049" y="9238"/>
                    <a:pt x="11513" y="8880"/>
                    <a:pt x="11966" y="8510"/>
                  </a:cubicBezTo>
                  <a:lnTo>
                    <a:pt x="12003" y="8475"/>
                  </a:lnTo>
                  <a:cubicBezTo>
                    <a:pt x="12575" y="7986"/>
                    <a:pt x="13171" y="7498"/>
                    <a:pt x="13754" y="6997"/>
                  </a:cubicBezTo>
                  <a:lnTo>
                    <a:pt x="14434" y="6389"/>
                  </a:lnTo>
                  <a:cubicBezTo>
                    <a:pt x="14755" y="6091"/>
                    <a:pt x="15089" y="5793"/>
                    <a:pt x="15399" y="5495"/>
                  </a:cubicBezTo>
                  <a:cubicBezTo>
                    <a:pt x="15613" y="5292"/>
                    <a:pt x="15816" y="5090"/>
                    <a:pt x="16007" y="4876"/>
                  </a:cubicBezTo>
                  <a:cubicBezTo>
                    <a:pt x="16484" y="4363"/>
                    <a:pt x="16913" y="3814"/>
                    <a:pt x="17449" y="3374"/>
                  </a:cubicBezTo>
                  <a:cubicBezTo>
                    <a:pt x="17973" y="2921"/>
                    <a:pt x="18629" y="2575"/>
                    <a:pt x="19320" y="2575"/>
                  </a:cubicBezTo>
                  <a:lnTo>
                    <a:pt x="19332" y="2575"/>
                  </a:lnTo>
                  <a:cubicBezTo>
                    <a:pt x="19570" y="2575"/>
                    <a:pt x="19821" y="2611"/>
                    <a:pt x="20059" y="2659"/>
                  </a:cubicBezTo>
                  <a:cubicBezTo>
                    <a:pt x="20298" y="2694"/>
                    <a:pt x="20524" y="2730"/>
                    <a:pt x="20762" y="2730"/>
                  </a:cubicBezTo>
                  <a:cubicBezTo>
                    <a:pt x="20929" y="2730"/>
                    <a:pt x="21084" y="2706"/>
                    <a:pt x="21251" y="2659"/>
                  </a:cubicBezTo>
                  <a:cubicBezTo>
                    <a:pt x="21620" y="2540"/>
                    <a:pt x="21906" y="2277"/>
                    <a:pt x="22168" y="1991"/>
                  </a:cubicBezTo>
                  <a:cubicBezTo>
                    <a:pt x="22240" y="1872"/>
                    <a:pt x="22311" y="1764"/>
                    <a:pt x="22383" y="1658"/>
                  </a:cubicBezTo>
                  <a:cubicBezTo>
                    <a:pt x="22550" y="1431"/>
                    <a:pt x="22753" y="1229"/>
                    <a:pt x="22991" y="1073"/>
                  </a:cubicBezTo>
                  <a:cubicBezTo>
                    <a:pt x="23146" y="943"/>
                    <a:pt x="23301" y="835"/>
                    <a:pt x="23492" y="752"/>
                  </a:cubicBezTo>
                  <a:cubicBezTo>
                    <a:pt x="23802" y="609"/>
                    <a:pt x="24123" y="537"/>
                    <a:pt x="24457" y="537"/>
                  </a:cubicBezTo>
                  <a:cubicBezTo>
                    <a:pt x="24695" y="537"/>
                    <a:pt x="24922" y="573"/>
                    <a:pt x="25148" y="644"/>
                  </a:cubicBezTo>
                  <a:cubicBezTo>
                    <a:pt x="25661" y="800"/>
                    <a:pt x="26101" y="1121"/>
                    <a:pt x="26530" y="1443"/>
                  </a:cubicBezTo>
                  <a:cubicBezTo>
                    <a:pt x="26757" y="1621"/>
                    <a:pt x="26983" y="1801"/>
                    <a:pt x="27234" y="1968"/>
                  </a:cubicBezTo>
                  <a:cubicBezTo>
                    <a:pt x="27282" y="2003"/>
                    <a:pt x="27746" y="2241"/>
                    <a:pt x="27794" y="2241"/>
                  </a:cubicBezTo>
                  <a:cubicBezTo>
                    <a:pt x="27818" y="2039"/>
                    <a:pt x="27687" y="1872"/>
                    <a:pt x="27555" y="1717"/>
                  </a:cubicBezTo>
                  <a:cubicBezTo>
                    <a:pt x="26757" y="811"/>
                    <a:pt x="25399" y="1"/>
                    <a:pt x="24112" y="1"/>
                  </a:cubicBezTo>
                  <a:close/>
                </a:path>
              </a:pathLst>
            </a:custGeom>
            <a:solidFill>
              <a:srgbClr val="714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8" name="Google Shape;2258;p80"/>
            <p:cNvSpPr/>
            <p:nvPr/>
          </p:nvSpPr>
          <p:spPr bwMode="auto">
            <a:xfrm>
              <a:off x="5786672" y="1843044"/>
              <a:ext cx="205876" cy="99680"/>
            </a:xfrm>
            <a:custGeom>
              <a:avLst/>
              <a:gdLst/>
              <a:ahLst/>
              <a:cxnLst/>
              <a:rect l="l" t="t" r="r" b="b"/>
              <a:pathLst>
                <a:path w="11597" h="5615" fill="norm" stroke="1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" y="763"/>
                    <a:pt x="274" y="1681"/>
                    <a:pt x="763" y="2516"/>
                  </a:cubicBezTo>
                  <a:cubicBezTo>
                    <a:pt x="513" y="2003"/>
                    <a:pt x="346" y="1407"/>
                    <a:pt x="287" y="763"/>
                  </a:cubicBezTo>
                  <a:cubicBezTo>
                    <a:pt x="263" y="513"/>
                    <a:pt x="250" y="262"/>
                    <a:pt x="263" y="0"/>
                  </a:cubicBezTo>
                  <a:close/>
                  <a:moveTo>
                    <a:pt x="2181" y="4232"/>
                  </a:moveTo>
                  <a:cubicBezTo>
                    <a:pt x="2419" y="4434"/>
                    <a:pt x="2646" y="4613"/>
                    <a:pt x="2872" y="4732"/>
                  </a:cubicBezTo>
                  <a:cubicBezTo>
                    <a:pt x="4100" y="5411"/>
                    <a:pt x="5554" y="5543"/>
                    <a:pt x="6961" y="5590"/>
                  </a:cubicBezTo>
                  <a:cubicBezTo>
                    <a:pt x="7401" y="5602"/>
                    <a:pt x="7854" y="5614"/>
                    <a:pt x="8296" y="5614"/>
                  </a:cubicBezTo>
                  <a:cubicBezTo>
                    <a:pt x="9392" y="5614"/>
                    <a:pt x="10500" y="5567"/>
                    <a:pt x="11597" y="5471"/>
                  </a:cubicBezTo>
                  <a:lnTo>
                    <a:pt x="11597" y="5471"/>
                  </a:lnTo>
                  <a:cubicBezTo>
                    <a:pt x="10500" y="5507"/>
                    <a:pt x="9404" y="5519"/>
                    <a:pt x="8307" y="5519"/>
                  </a:cubicBezTo>
                  <a:cubicBezTo>
                    <a:pt x="8093" y="5530"/>
                    <a:pt x="7878" y="5530"/>
                    <a:pt x="7663" y="5530"/>
                  </a:cubicBezTo>
                  <a:cubicBezTo>
                    <a:pt x="6543" y="5530"/>
                    <a:pt x="5411" y="5483"/>
                    <a:pt x="4326" y="5220"/>
                  </a:cubicBezTo>
                  <a:cubicBezTo>
                    <a:pt x="4100" y="5161"/>
                    <a:pt x="3873" y="5101"/>
                    <a:pt x="3659" y="5018"/>
                  </a:cubicBezTo>
                  <a:cubicBezTo>
                    <a:pt x="3111" y="4828"/>
                    <a:pt x="2610" y="4553"/>
                    <a:pt x="2181" y="4232"/>
                  </a:cubicBezTo>
                  <a:close/>
                </a:path>
              </a:pathLst>
            </a:custGeom>
            <a:solidFill>
              <a:srgbClr val="662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9" name="Google Shape;2259;p80"/>
            <p:cNvSpPr/>
            <p:nvPr/>
          </p:nvSpPr>
          <p:spPr bwMode="auto">
            <a:xfrm>
              <a:off x="5791110" y="1813415"/>
              <a:ext cx="642587" cy="127818"/>
            </a:xfrm>
            <a:custGeom>
              <a:avLst/>
              <a:gdLst/>
              <a:ahLst/>
              <a:cxnLst/>
              <a:rect l="l" t="t" r="r" b="b"/>
              <a:pathLst>
                <a:path w="36197" h="7200" fill="norm" stroke="1" extrusionOk="0">
                  <a:moveTo>
                    <a:pt x="34981" y="1"/>
                  </a:moveTo>
                  <a:cubicBezTo>
                    <a:pt x="34683" y="85"/>
                    <a:pt x="34397" y="156"/>
                    <a:pt x="34110" y="239"/>
                  </a:cubicBezTo>
                  <a:cubicBezTo>
                    <a:pt x="26543" y="2397"/>
                    <a:pt x="18748" y="4554"/>
                    <a:pt x="10965" y="4554"/>
                  </a:cubicBezTo>
                  <a:cubicBezTo>
                    <a:pt x="8915" y="4554"/>
                    <a:pt x="6865" y="4410"/>
                    <a:pt x="4815" y="4065"/>
                  </a:cubicBezTo>
                  <a:cubicBezTo>
                    <a:pt x="3779" y="3886"/>
                    <a:pt x="2706" y="3660"/>
                    <a:pt x="1800" y="3112"/>
                  </a:cubicBezTo>
                  <a:cubicBezTo>
                    <a:pt x="1073" y="2659"/>
                    <a:pt x="596" y="2027"/>
                    <a:pt x="191" y="1288"/>
                  </a:cubicBezTo>
                  <a:cubicBezTo>
                    <a:pt x="108" y="1419"/>
                    <a:pt x="48" y="1539"/>
                    <a:pt x="13" y="1669"/>
                  </a:cubicBezTo>
                  <a:cubicBezTo>
                    <a:pt x="0" y="1931"/>
                    <a:pt x="13" y="2182"/>
                    <a:pt x="37" y="2432"/>
                  </a:cubicBezTo>
                  <a:cubicBezTo>
                    <a:pt x="96" y="3076"/>
                    <a:pt x="263" y="3672"/>
                    <a:pt x="513" y="4185"/>
                  </a:cubicBezTo>
                  <a:cubicBezTo>
                    <a:pt x="895" y="4852"/>
                    <a:pt x="1419" y="5459"/>
                    <a:pt x="1931" y="5901"/>
                  </a:cubicBezTo>
                  <a:cubicBezTo>
                    <a:pt x="2360" y="6222"/>
                    <a:pt x="2861" y="6497"/>
                    <a:pt x="3409" y="6687"/>
                  </a:cubicBezTo>
                  <a:cubicBezTo>
                    <a:pt x="3623" y="6770"/>
                    <a:pt x="3850" y="6830"/>
                    <a:pt x="4076" y="6889"/>
                  </a:cubicBezTo>
                  <a:cubicBezTo>
                    <a:pt x="5161" y="7152"/>
                    <a:pt x="6293" y="7199"/>
                    <a:pt x="7413" y="7199"/>
                  </a:cubicBezTo>
                  <a:cubicBezTo>
                    <a:pt x="7628" y="7199"/>
                    <a:pt x="7843" y="7199"/>
                    <a:pt x="8057" y="7188"/>
                  </a:cubicBezTo>
                  <a:cubicBezTo>
                    <a:pt x="9154" y="7188"/>
                    <a:pt x="10250" y="7176"/>
                    <a:pt x="11347" y="7140"/>
                  </a:cubicBezTo>
                  <a:cubicBezTo>
                    <a:pt x="14207" y="6913"/>
                    <a:pt x="17043" y="6365"/>
                    <a:pt x="19785" y="5531"/>
                  </a:cubicBezTo>
                  <a:cubicBezTo>
                    <a:pt x="22883" y="4590"/>
                    <a:pt x="25887" y="3255"/>
                    <a:pt x="29057" y="2587"/>
                  </a:cubicBezTo>
                  <a:cubicBezTo>
                    <a:pt x="31406" y="2074"/>
                    <a:pt x="33824" y="1944"/>
                    <a:pt x="36197" y="1550"/>
                  </a:cubicBezTo>
                  <a:cubicBezTo>
                    <a:pt x="36065" y="1372"/>
                    <a:pt x="35934" y="1181"/>
                    <a:pt x="35815" y="990"/>
                  </a:cubicBezTo>
                  <a:cubicBezTo>
                    <a:pt x="35755" y="930"/>
                    <a:pt x="35708" y="859"/>
                    <a:pt x="35660" y="800"/>
                  </a:cubicBezTo>
                  <a:cubicBezTo>
                    <a:pt x="35445" y="525"/>
                    <a:pt x="35219" y="251"/>
                    <a:pt x="34981" y="1"/>
                  </a:cubicBezTo>
                  <a:close/>
                </a:path>
              </a:pathLst>
            </a:custGeom>
            <a:solidFill>
              <a:srgbClr val="714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0" name="Google Shape;2260;p80"/>
            <p:cNvSpPr/>
            <p:nvPr/>
          </p:nvSpPr>
          <p:spPr bwMode="auto">
            <a:xfrm>
              <a:off x="6901689" y="1546204"/>
              <a:ext cx="444" cy="18"/>
            </a:xfrm>
            <a:custGeom>
              <a:avLst/>
              <a:gdLst/>
              <a:ahLst/>
              <a:cxnLst/>
              <a:rect l="l" t="t" r="r" b="b"/>
              <a:pathLst>
                <a:path w="25" h="1" fill="norm" stroke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DA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1" name="Google Shape;2261;p80"/>
            <p:cNvSpPr/>
            <p:nvPr/>
          </p:nvSpPr>
          <p:spPr bwMode="auto">
            <a:xfrm>
              <a:off x="6883279" y="1540275"/>
              <a:ext cx="18853" cy="8912"/>
            </a:xfrm>
            <a:custGeom>
              <a:avLst/>
              <a:gdLst/>
              <a:ahLst/>
              <a:cxnLst/>
              <a:rect l="l" t="t" r="r" b="b"/>
              <a:pathLst>
                <a:path w="1062" h="502" fill="norm" stroke="1" extrusionOk="0">
                  <a:moveTo>
                    <a:pt x="585" y="1"/>
                  </a:moveTo>
                  <a:cubicBezTo>
                    <a:pt x="370" y="12"/>
                    <a:pt x="180" y="120"/>
                    <a:pt x="1" y="239"/>
                  </a:cubicBezTo>
                  <a:lnTo>
                    <a:pt x="61" y="274"/>
                  </a:lnTo>
                  <a:cubicBezTo>
                    <a:pt x="227" y="370"/>
                    <a:pt x="382" y="465"/>
                    <a:pt x="561" y="501"/>
                  </a:cubicBezTo>
                  <a:lnTo>
                    <a:pt x="680" y="501"/>
                  </a:lnTo>
                  <a:cubicBezTo>
                    <a:pt x="823" y="501"/>
                    <a:pt x="978" y="454"/>
                    <a:pt x="1062" y="334"/>
                  </a:cubicBezTo>
                  <a:cubicBezTo>
                    <a:pt x="1038" y="131"/>
                    <a:pt x="811" y="1"/>
                    <a:pt x="609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2" name="Google Shape;2262;p80"/>
            <p:cNvSpPr/>
            <p:nvPr/>
          </p:nvSpPr>
          <p:spPr bwMode="auto">
            <a:xfrm>
              <a:off x="6902754" y="1536671"/>
              <a:ext cx="94798" cy="23930"/>
            </a:xfrm>
            <a:custGeom>
              <a:avLst/>
              <a:gdLst/>
              <a:ahLst/>
              <a:cxnLst/>
              <a:rect l="l" t="t" r="r" b="b"/>
              <a:pathLst>
                <a:path w="5340" h="1348" fill="norm" stroke="1" extrusionOk="0">
                  <a:moveTo>
                    <a:pt x="1168" y="1"/>
                  </a:moveTo>
                  <a:cubicBezTo>
                    <a:pt x="942" y="1"/>
                    <a:pt x="704" y="13"/>
                    <a:pt x="501" y="84"/>
                  </a:cubicBezTo>
                  <a:cubicBezTo>
                    <a:pt x="203" y="191"/>
                    <a:pt x="0" y="442"/>
                    <a:pt x="370" y="442"/>
                  </a:cubicBezTo>
                  <a:lnTo>
                    <a:pt x="453" y="442"/>
                  </a:lnTo>
                  <a:cubicBezTo>
                    <a:pt x="680" y="418"/>
                    <a:pt x="906" y="418"/>
                    <a:pt x="1144" y="418"/>
                  </a:cubicBezTo>
                  <a:cubicBezTo>
                    <a:pt x="1395" y="418"/>
                    <a:pt x="1645" y="430"/>
                    <a:pt x="1896" y="453"/>
                  </a:cubicBezTo>
                  <a:cubicBezTo>
                    <a:pt x="2515" y="513"/>
                    <a:pt x="3123" y="657"/>
                    <a:pt x="3707" y="871"/>
                  </a:cubicBezTo>
                  <a:cubicBezTo>
                    <a:pt x="4171" y="1049"/>
                    <a:pt x="4637" y="1348"/>
                    <a:pt x="5149" y="1348"/>
                  </a:cubicBezTo>
                  <a:cubicBezTo>
                    <a:pt x="5209" y="1348"/>
                    <a:pt x="5280" y="1348"/>
                    <a:pt x="5339" y="1335"/>
                  </a:cubicBezTo>
                  <a:cubicBezTo>
                    <a:pt x="5244" y="1086"/>
                    <a:pt x="4994" y="930"/>
                    <a:pt x="4756" y="811"/>
                  </a:cubicBezTo>
                  <a:cubicBezTo>
                    <a:pt x="4732" y="811"/>
                    <a:pt x="4720" y="800"/>
                    <a:pt x="4708" y="787"/>
                  </a:cubicBezTo>
                  <a:cubicBezTo>
                    <a:pt x="3969" y="442"/>
                    <a:pt x="3194" y="204"/>
                    <a:pt x="2396" y="132"/>
                  </a:cubicBezTo>
                  <a:cubicBezTo>
                    <a:pt x="1978" y="96"/>
                    <a:pt x="1573" y="1"/>
                    <a:pt x="1168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3" name="Google Shape;2263;p80"/>
            <p:cNvSpPr/>
            <p:nvPr/>
          </p:nvSpPr>
          <p:spPr bwMode="auto">
            <a:xfrm>
              <a:off x="6919051" y="1503882"/>
              <a:ext cx="98810" cy="34085"/>
            </a:xfrm>
            <a:custGeom>
              <a:avLst/>
              <a:gdLst/>
              <a:ahLst/>
              <a:cxnLst/>
              <a:rect l="l" t="t" r="r" b="b"/>
              <a:pathLst>
                <a:path w="5566" h="1920" fill="norm" stroke="1" extrusionOk="0">
                  <a:moveTo>
                    <a:pt x="1394" y="1"/>
                  </a:moveTo>
                  <a:cubicBezTo>
                    <a:pt x="1132" y="1"/>
                    <a:pt x="882" y="24"/>
                    <a:pt x="631" y="84"/>
                  </a:cubicBezTo>
                  <a:cubicBezTo>
                    <a:pt x="501" y="120"/>
                    <a:pt x="0" y="298"/>
                    <a:pt x="35" y="501"/>
                  </a:cubicBezTo>
                  <a:cubicBezTo>
                    <a:pt x="48" y="537"/>
                    <a:pt x="107" y="560"/>
                    <a:pt x="179" y="560"/>
                  </a:cubicBezTo>
                  <a:cubicBezTo>
                    <a:pt x="382" y="560"/>
                    <a:pt x="715" y="465"/>
                    <a:pt x="835" y="465"/>
                  </a:cubicBezTo>
                  <a:lnTo>
                    <a:pt x="917" y="465"/>
                  </a:lnTo>
                  <a:cubicBezTo>
                    <a:pt x="2050" y="465"/>
                    <a:pt x="3170" y="727"/>
                    <a:pt x="4183" y="1228"/>
                  </a:cubicBezTo>
                  <a:cubicBezTo>
                    <a:pt x="4648" y="1455"/>
                    <a:pt x="5077" y="1728"/>
                    <a:pt x="5566" y="1919"/>
                  </a:cubicBezTo>
                  <a:cubicBezTo>
                    <a:pt x="5077" y="1121"/>
                    <a:pt x="4172" y="680"/>
                    <a:pt x="3277" y="382"/>
                  </a:cubicBezTo>
                  <a:cubicBezTo>
                    <a:pt x="2670" y="168"/>
                    <a:pt x="2026" y="1"/>
                    <a:pt x="1394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4" name="Google Shape;2264;p80"/>
            <p:cNvSpPr/>
            <p:nvPr/>
          </p:nvSpPr>
          <p:spPr bwMode="auto">
            <a:xfrm>
              <a:off x="6907831" y="1469602"/>
              <a:ext cx="102840" cy="25422"/>
            </a:xfrm>
            <a:custGeom>
              <a:avLst/>
              <a:gdLst/>
              <a:ahLst/>
              <a:cxnLst/>
              <a:rect l="l" t="t" r="r" b="b"/>
              <a:pathLst>
                <a:path w="5793" h="1432" fill="norm" stroke="1" extrusionOk="0">
                  <a:moveTo>
                    <a:pt x="2301" y="1"/>
                  </a:moveTo>
                  <a:cubicBezTo>
                    <a:pt x="1776" y="1"/>
                    <a:pt x="1240" y="84"/>
                    <a:pt x="728" y="263"/>
                  </a:cubicBezTo>
                  <a:cubicBezTo>
                    <a:pt x="429" y="370"/>
                    <a:pt x="108" y="537"/>
                    <a:pt x="0" y="835"/>
                  </a:cubicBezTo>
                  <a:cubicBezTo>
                    <a:pt x="12" y="835"/>
                    <a:pt x="24" y="847"/>
                    <a:pt x="36" y="847"/>
                  </a:cubicBezTo>
                  <a:cubicBezTo>
                    <a:pt x="60" y="847"/>
                    <a:pt x="84" y="835"/>
                    <a:pt x="95" y="835"/>
                  </a:cubicBezTo>
                  <a:cubicBezTo>
                    <a:pt x="763" y="573"/>
                    <a:pt x="1467" y="441"/>
                    <a:pt x="2169" y="441"/>
                  </a:cubicBezTo>
                  <a:cubicBezTo>
                    <a:pt x="2431" y="441"/>
                    <a:pt x="2682" y="465"/>
                    <a:pt x="2944" y="501"/>
                  </a:cubicBezTo>
                  <a:cubicBezTo>
                    <a:pt x="3361" y="561"/>
                    <a:pt x="3719" y="584"/>
                    <a:pt x="4100" y="787"/>
                  </a:cubicBezTo>
                  <a:cubicBezTo>
                    <a:pt x="4470" y="978"/>
                    <a:pt x="4815" y="1217"/>
                    <a:pt x="5209" y="1336"/>
                  </a:cubicBezTo>
                  <a:cubicBezTo>
                    <a:pt x="5292" y="1360"/>
                    <a:pt x="5471" y="1431"/>
                    <a:pt x="5602" y="1431"/>
                  </a:cubicBezTo>
                  <a:cubicBezTo>
                    <a:pt x="5673" y="1431"/>
                    <a:pt x="5721" y="1407"/>
                    <a:pt x="5733" y="1360"/>
                  </a:cubicBezTo>
                  <a:cubicBezTo>
                    <a:pt x="5792" y="1217"/>
                    <a:pt x="5506" y="1002"/>
                    <a:pt x="5423" y="931"/>
                  </a:cubicBezTo>
                  <a:cubicBezTo>
                    <a:pt x="5101" y="680"/>
                    <a:pt x="4720" y="537"/>
                    <a:pt x="4351" y="394"/>
                  </a:cubicBezTo>
                  <a:cubicBezTo>
                    <a:pt x="3695" y="144"/>
                    <a:pt x="2992" y="1"/>
                    <a:pt x="2301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5" name="Google Shape;2265;p80"/>
            <p:cNvSpPr/>
            <p:nvPr/>
          </p:nvSpPr>
          <p:spPr bwMode="auto">
            <a:xfrm>
              <a:off x="6886883" y="1515084"/>
              <a:ext cx="19492" cy="8486"/>
            </a:xfrm>
            <a:custGeom>
              <a:avLst/>
              <a:gdLst/>
              <a:ahLst/>
              <a:cxnLst/>
              <a:rect l="l" t="t" r="r" b="b"/>
              <a:pathLst>
                <a:path w="1098" h="478" fill="norm" stroke="1" extrusionOk="0">
                  <a:moveTo>
                    <a:pt x="454" y="1"/>
                  </a:moveTo>
                  <a:cubicBezTo>
                    <a:pt x="417" y="1"/>
                    <a:pt x="382" y="1"/>
                    <a:pt x="346" y="13"/>
                  </a:cubicBezTo>
                  <a:cubicBezTo>
                    <a:pt x="60" y="85"/>
                    <a:pt x="1" y="275"/>
                    <a:pt x="227" y="395"/>
                  </a:cubicBezTo>
                  <a:cubicBezTo>
                    <a:pt x="274" y="406"/>
                    <a:pt x="358" y="418"/>
                    <a:pt x="454" y="418"/>
                  </a:cubicBezTo>
                  <a:lnTo>
                    <a:pt x="620" y="418"/>
                  </a:lnTo>
                  <a:cubicBezTo>
                    <a:pt x="680" y="406"/>
                    <a:pt x="740" y="406"/>
                    <a:pt x="799" y="406"/>
                  </a:cubicBezTo>
                  <a:cubicBezTo>
                    <a:pt x="939" y="406"/>
                    <a:pt x="1057" y="418"/>
                    <a:pt x="1095" y="475"/>
                  </a:cubicBezTo>
                  <a:lnTo>
                    <a:pt x="1095" y="475"/>
                  </a:lnTo>
                  <a:cubicBezTo>
                    <a:pt x="1012" y="345"/>
                    <a:pt x="917" y="215"/>
                    <a:pt x="787" y="120"/>
                  </a:cubicBezTo>
                  <a:cubicBezTo>
                    <a:pt x="692" y="49"/>
                    <a:pt x="573" y="1"/>
                    <a:pt x="454" y="1"/>
                  </a:cubicBezTo>
                  <a:close/>
                  <a:moveTo>
                    <a:pt x="1095" y="475"/>
                  </a:moveTo>
                  <a:cubicBezTo>
                    <a:pt x="1096" y="476"/>
                    <a:pt x="1097" y="477"/>
                    <a:pt x="1097" y="478"/>
                  </a:cubicBezTo>
                  <a:cubicBezTo>
                    <a:pt x="1097" y="477"/>
                    <a:pt x="1096" y="476"/>
                    <a:pt x="1095" y="475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6" name="Google Shape;2266;p80"/>
            <p:cNvSpPr/>
            <p:nvPr/>
          </p:nvSpPr>
          <p:spPr bwMode="auto">
            <a:xfrm>
              <a:off x="6891321" y="1463886"/>
              <a:ext cx="15888" cy="10811"/>
            </a:xfrm>
            <a:custGeom>
              <a:avLst/>
              <a:gdLst/>
              <a:ahLst/>
              <a:cxnLst/>
              <a:rect l="l" t="t" r="r" b="b"/>
              <a:pathLst>
                <a:path w="895" h="609" fill="norm" stroke="1" extrusionOk="0">
                  <a:moveTo>
                    <a:pt x="0" y="525"/>
                  </a:moveTo>
                  <a:lnTo>
                    <a:pt x="13" y="549"/>
                  </a:lnTo>
                  <a:lnTo>
                    <a:pt x="24" y="549"/>
                  </a:lnTo>
                  <a:cubicBezTo>
                    <a:pt x="13" y="537"/>
                    <a:pt x="13" y="525"/>
                    <a:pt x="0" y="525"/>
                  </a:cubicBezTo>
                  <a:close/>
                  <a:moveTo>
                    <a:pt x="680" y="1"/>
                  </a:moveTo>
                  <a:cubicBezTo>
                    <a:pt x="644" y="1"/>
                    <a:pt x="609" y="13"/>
                    <a:pt x="573" y="24"/>
                  </a:cubicBezTo>
                  <a:cubicBezTo>
                    <a:pt x="466" y="61"/>
                    <a:pt x="394" y="144"/>
                    <a:pt x="310" y="228"/>
                  </a:cubicBezTo>
                  <a:lnTo>
                    <a:pt x="24" y="549"/>
                  </a:lnTo>
                  <a:cubicBezTo>
                    <a:pt x="72" y="585"/>
                    <a:pt x="132" y="609"/>
                    <a:pt x="191" y="609"/>
                  </a:cubicBezTo>
                  <a:cubicBezTo>
                    <a:pt x="215" y="609"/>
                    <a:pt x="239" y="609"/>
                    <a:pt x="251" y="597"/>
                  </a:cubicBezTo>
                  <a:cubicBezTo>
                    <a:pt x="347" y="585"/>
                    <a:pt x="430" y="537"/>
                    <a:pt x="501" y="490"/>
                  </a:cubicBezTo>
                  <a:cubicBezTo>
                    <a:pt x="620" y="418"/>
                    <a:pt x="716" y="334"/>
                    <a:pt x="823" y="251"/>
                  </a:cubicBezTo>
                  <a:cubicBezTo>
                    <a:pt x="847" y="228"/>
                    <a:pt x="882" y="204"/>
                    <a:pt x="882" y="180"/>
                  </a:cubicBezTo>
                  <a:cubicBezTo>
                    <a:pt x="895" y="144"/>
                    <a:pt x="882" y="108"/>
                    <a:pt x="871" y="85"/>
                  </a:cubicBezTo>
                  <a:cubicBezTo>
                    <a:pt x="823" y="24"/>
                    <a:pt x="752" y="1"/>
                    <a:pt x="680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7" name="Google Shape;2267;p80"/>
            <p:cNvSpPr/>
            <p:nvPr/>
          </p:nvSpPr>
          <p:spPr bwMode="auto">
            <a:xfrm>
              <a:off x="6888996" y="1488224"/>
              <a:ext cx="15888" cy="7208"/>
            </a:xfrm>
            <a:custGeom>
              <a:avLst/>
              <a:gdLst/>
              <a:ahLst/>
              <a:cxnLst/>
              <a:rect l="l" t="t" r="r" b="b"/>
              <a:pathLst>
                <a:path w="895" h="406" fill="norm" stroke="1" extrusionOk="0">
                  <a:moveTo>
                    <a:pt x="430" y="1"/>
                  </a:moveTo>
                  <a:cubicBezTo>
                    <a:pt x="251" y="25"/>
                    <a:pt x="96" y="155"/>
                    <a:pt x="48" y="322"/>
                  </a:cubicBezTo>
                  <a:lnTo>
                    <a:pt x="12" y="311"/>
                  </a:lnTo>
                  <a:lnTo>
                    <a:pt x="12" y="311"/>
                  </a:lnTo>
                  <a:cubicBezTo>
                    <a:pt x="1" y="358"/>
                    <a:pt x="72" y="394"/>
                    <a:pt x="131" y="394"/>
                  </a:cubicBezTo>
                  <a:cubicBezTo>
                    <a:pt x="168" y="394"/>
                    <a:pt x="215" y="406"/>
                    <a:pt x="251" y="406"/>
                  </a:cubicBezTo>
                  <a:cubicBezTo>
                    <a:pt x="454" y="406"/>
                    <a:pt x="656" y="370"/>
                    <a:pt x="847" y="298"/>
                  </a:cubicBezTo>
                  <a:cubicBezTo>
                    <a:pt x="859" y="298"/>
                    <a:pt x="883" y="287"/>
                    <a:pt x="894" y="263"/>
                  </a:cubicBezTo>
                  <a:cubicBezTo>
                    <a:pt x="894" y="251"/>
                    <a:pt x="883" y="239"/>
                    <a:pt x="883" y="215"/>
                  </a:cubicBezTo>
                  <a:cubicBezTo>
                    <a:pt x="799" y="84"/>
                    <a:pt x="632" y="1"/>
                    <a:pt x="478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8" name="Google Shape;2268;p80"/>
            <p:cNvSpPr/>
            <p:nvPr/>
          </p:nvSpPr>
          <p:spPr bwMode="auto">
            <a:xfrm>
              <a:off x="6255533" y="1607131"/>
              <a:ext cx="486845" cy="594141"/>
            </a:xfrm>
            <a:custGeom>
              <a:avLst/>
              <a:gdLst/>
              <a:ahLst/>
              <a:cxnLst/>
              <a:rect l="l" t="t" r="r" b="b"/>
              <a:pathLst>
                <a:path w="27424" h="33468" fill="norm" stroke="1" extrusionOk="0">
                  <a:moveTo>
                    <a:pt x="8847" y="71"/>
                  </a:moveTo>
                  <a:cubicBezTo>
                    <a:pt x="8697" y="71"/>
                    <a:pt x="8555" y="124"/>
                    <a:pt x="8415" y="168"/>
                  </a:cubicBezTo>
                  <a:cubicBezTo>
                    <a:pt x="7533" y="417"/>
                    <a:pt x="5518" y="1"/>
                    <a:pt x="4935" y="859"/>
                  </a:cubicBezTo>
                  <a:cubicBezTo>
                    <a:pt x="4779" y="1085"/>
                    <a:pt x="4755" y="1407"/>
                    <a:pt x="4887" y="1657"/>
                  </a:cubicBezTo>
                  <a:cubicBezTo>
                    <a:pt x="4589" y="1657"/>
                    <a:pt x="4291" y="1765"/>
                    <a:pt x="4064" y="1967"/>
                  </a:cubicBezTo>
                  <a:cubicBezTo>
                    <a:pt x="3826" y="2205"/>
                    <a:pt x="3945" y="2563"/>
                    <a:pt x="3802" y="2742"/>
                  </a:cubicBezTo>
                  <a:cubicBezTo>
                    <a:pt x="3721" y="2853"/>
                    <a:pt x="3580" y="2861"/>
                    <a:pt x="3429" y="2861"/>
                  </a:cubicBezTo>
                  <a:cubicBezTo>
                    <a:pt x="3402" y="2861"/>
                    <a:pt x="3376" y="2861"/>
                    <a:pt x="3349" y="2861"/>
                  </a:cubicBezTo>
                  <a:cubicBezTo>
                    <a:pt x="3304" y="2858"/>
                    <a:pt x="3258" y="2855"/>
                    <a:pt x="3213" y="2855"/>
                  </a:cubicBezTo>
                  <a:cubicBezTo>
                    <a:pt x="3105" y="2855"/>
                    <a:pt x="3001" y="2870"/>
                    <a:pt x="2909" y="2920"/>
                  </a:cubicBezTo>
                  <a:cubicBezTo>
                    <a:pt x="2443" y="3183"/>
                    <a:pt x="2396" y="3791"/>
                    <a:pt x="2014" y="4125"/>
                  </a:cubicBezTo>
                  <a:cubicBezTo>
                    <a:pt x="1442" y="4637"/>
                    <a:pt x="727" y="4411"/>
                    <a:pt x="369" y="5340"/>
                  </a:cubicBezTo>
                  <a:cubicBezTo>
                    <a:pt x="1" y="6304"/>
                    <a:pt x="57" y="6608"/>
                    <a:pt x="283" y="6608"/>
                  </a:cubicBezTo>
                  <a:cubicBezTo>
                    <a:pt x="473" y="6608"/>
                    <a:pt x="783" y="6392"/>
                    <a:pt x="1061" y="6174"/>
                  </a:cubicBezTo>
                  <a:cubicBezTo>
                    <a:pt x="1347" y="5960"/>
                    <a:pt x="1598" y="5745"/>
                    <a:pt x="1645" y="5745"/>
                  </a:cubicBezTo>
                  <a:cubicBezTo>
                    <a:pt x="2622" y="5900"/>
                    <a:pt x="3587" y="6055"/>
                    <a:pt x="4565" y="6210"/>
                  </a:cubicBezTo>
                  <a:cubicBezTo>
                    <a:pt x="4625" y="7807"/>
                    <a:pt x="4911" y="9726"/>
                    <a:pt x="6389" y="10346"/>
                  </a:cubicBezTo>
                  <a:cubicBezTo>
                    <a:pt x="6722" y="10489"/>
                    <a:pt x="7091" y="10548"/>
                    <a:pt x="7437" y="10667"/>
                  </a:cubicBezTo>
                  <a:cubicBezTo>
                    <a:pt x="8296" y="10977"/>
                    <a:pt x="8939" y="11692"/>
                    <a:pt x="9499" y="12420"/>
                  </a:cubicBezTo>
                  <a:cubicBezTo>
                    <a:pt x="12157" y="15840"/>
                    <a:pt x="13861" y="19892"/>
                    <a:pt x="16054" y="23634"/>
                  </a:cubicBezTo>
                  <a:cubicBezTo>
                    <a:pt x="16841" y="24969"/>
                    <a:pt x="17687" y="26269"/>
                    <a:pt x="18712" y="27424"/>
                  </a:cubicBezTo>
                  <a:cubicBezTo>
                    <a:pt x="21048" y="30046"/>
                    <a:pt x="24182" y="31787"/>
                    <a:pt x="27257" y="33467"/>
                  </a:cubicBezTo>
                  <a:cubicBezTo>
                    <a:pt x="27424" y="29880"/>
                    <a:pt x="26483" y="27413"/>
                    <a:pt x="25636" y="23920"/>
                  </a:cubicBezTo>
                  <a:cubicBezTo>
                    <a:pt x="24873" y="20763"/>
                    <a:pt x="21942" y="18700"/>
                    <a:pt x="19439" y="16615"/>
                  </a:cubicBezTo>
                  <a:cubicBezTo>
                    <a:pt x="16888" y="14493"/>
                    <a:pt x="14576" y="12074"/>
                    <a:pt x="12574" y="9416"/>
                  </a:cubicBezTo>
                  <a:cubicBezTo>
                    <a:pt x="11739" y="8320"/>
                    <a:pt x="11573" y="7080"/>
                    <a:pt x="11239" y="5805"/>
                  </a:cubicBezTo>
                  <a:cubicBezTo>
                    <a:pt x="10941" y="4673"/>
                    <a:pt x="10762" y="3529"/>
                    <a:pt x="10489" y="2396"/>
                  </a:cubicBezTo>
                  <a:cubicBezTo>
                    <a:pt x="10298" y="1622"/>
                    <a:pt x="9964" y="84"/>
                    <a:pt x="8891" y="72"/>
                  </a:cubicBezTo>
                  <a:cubicBezTo>
                    <a:pt x="8876" y="71"/>
                    <a:pt x="8861" y="71"/>
                    <a:pt x="8847" y="71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9" name="Google Shape;2269;p80"/>
            <p:cNvSpPr/>
            <p:nvPr/>
          </p:nvSpPr>
          <p:spPr bwMode="auto">
            <a:xfrm>
              <a:off x="6282819" y="1709119"/>
              <a:ext cx="45517" cy="6994"/>
            </a:xfrm>
            <a:custGeom>
              <a:avLst/>
              <a:gdLst/>
              <a:ahLst/>
              <a:cxnLst/>
              <a:rect l="l" t="t" r="r" b="b"/>
              <a:pathLst>
                <a:path w="2564" h="394" fill="norm" stroke="1" extrusionOk="0">
                  <a:moveTo>
                    <a:pt x="108" y="0"/>
                  </a:moveTo>
                  <a:cubicBezTo>
                    <a:pt x="96" y="0"/>
                    <a:pt x="48" y="24"/>
                    <a:pt x="0" y="60"/>
                  </a:cubicBezTo>
                  <a:lnTo>
                    <a:pt x="37" y="60"/>
                  </a:lnTo>
                  <a:cubicBezTo>
                    <a:pt x="84" y="60"/>
                    <a:pt x="132" y="60"/>
                    <a:pt x="191" y="72"/>
                  </a:cubicBezTo>
                  <a:cubicBezTo>
                    <a:pt x="776" y="167"/>
                    <a:pt x="1372" y="250"/>
                    <a:pt x="1955" y="346"/>
                  </a:cubicBezTo>
                  <a:cubicBezTo>
                    <a:pt x="2122" y="369"/>
                    <a:pt x="2289" y="393"/>
                    <a:pt x="2456" y="393"/>
                  </a:cubicBezTo>
                  <a:lnTo>
                    <a:pt x="2563" y="393"/>
                  </a:lnTo>
                  <a:cubicBezTo>
                    <a:pt x="1753" y="263"/>
                    <a:pt x="930" y="131"/>
                    <a:pt x="108" y="0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0" name="Google Shape;2270;p80"/>
            <p:cNvSpPr/>
            <p:nvPr/>
          </p:nvSpPr>
          <p:spPr bwMode="auto">
            <a:xfrm>
              <a:off x="6336360" y="1717356"/>
              <a:ext cx="213" cy="249"/>
            </a:xfrm>
            <a:custGeom>
              <a:avLst/>
              <a:gdLst/>
              <a:ahLst/>
              <a:cxnLst/>
              <a:rect l="l" t="t" r="r" b="b"/>
              <a:pathLst>
                <a:path w="12" h="14" fill="norm" stroke="1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1" name="Google Shape;2271;p80"/>
            <p:cNvSpPr/>
            <p:nvPr/>
          </p:nvSpPr>
          <p:spPr bwMode="auto">
            <a:xfrm>
              <a:off x="6256385" y="1719060"/>
              <a:ext cx="3817" cy="5308"/>
            </a:xfrm>
            <a:custGeom>
              <a:avLst/>
              <a:gdLst/>
              <a:ahLst/>
              <a:cxnLst/>
              <a:rect l="l" t="t" r="r" b="b"/>
              <a:pathLst>
                <a:path w="215" h="299" fill="norm" stroke="1" extrusionOk="0">
                  <a:moveTo>
                    <a:pt x="59" y="0"/>
                  </a:moveTo>
                  <a:cubicBezTo>
                    <a:pt x="12" y="60"/>
                    <a:pt x="0" y="156"/>
                    <a:pt x="35" y="227"/>
                  </a:cubicBezTo>
                  <a:cubicBezTo>
                    <a:pt x="72" y="286"/>
                    <a:pt x="119" y="299"/>
                    <a:pt x="178" y="299"/>
                  </a:cubicBezTo>
                  <a:lnTo>
                    <a:pt x="215" y="299"/>
                  </a:lnTo>
                  <a:cubicBezTo>
                    <a:pt x="107" y="286"/>
                    <a:pt x="48" y="203"/>
                    <a:pt x="59" y="0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2" name="Google Shape;2272;p80"/>
            <p:cNvSpPr/>
            <p:nvPr/>
          </p:nvSpPr>
          <p:spPr bwMode="auto">
            <a:xfrm>
              <a:off x="6339519" y="1746364"/>
              <a:ext cx="2555" cy="10367"/>
            </a:xfrm>
            <a:custGeom>
              <a:avLst/>
              <a:gdLst/>
              <a:ahLst/>
              <a:cxnLst/>
              <a:rect l="l" t="t" r="r" b="b"/>
              <a:pathLst>
                <a:path w="144" h="584" fill="norm" stroke="1" extrusionOk="0">
                  <a:moveTo>
                    <a:pt x="1" y="0"/>
                  </a:moveTo>
                  <a:cubicBezTo>
                    <a:pt x="5" y="17"/>
                    <a:pt x="9" y="34"/>
                    <a:pt x="13" y="51"/>
                  </a:cubicBezTo>
                  <a:lnTo>
                    <a:pt x="13" y="51"/>
                  </a:lnTo>
                  <a:cubicBezTo>
                    <a:pt x="12" y="34"/>
                    <a:pt x="9" y="17"/>
                    <a:pt x="1" y="0"/>
                  </a:cubicBezTo>
                  <a:close/>
                  <a:moveTo>
                    <a:pt x="13" y="51"/>
                  </a:moveTo>
                  <a:cubicBezTo>
                    <a:pt x="13" y="58"/>
                    <a:pt x="13" y="65"/>
                    <a:pt x="13" y="72"/>
                  </a:cubicBezTo>
                  <a:cubicBezTo>
                    <a:pt x="48" y="238"/>
                    <a:pt x="96" y="417"/>
                    <a:pt x="144" y="584"/>
                  </a:cubicBezTo>
                  <a:cubicBezTo>
                    <a:pt x="100" y="409"/>
                    <a:pt x="56" y="234"/>
                    <a:pt x="13" y="5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3" name="Google Shape;2273;p80"/>
            <p:cNvSpPr/>
            <p:nvPr/>
          </p:nvSpPr>
          <p:spPr bwMode="auto">
            <a:xfrm>
              <a:off x="6433893" y="1841340"/>
              <a:ext cx="54394" cy="88887"/>
            </a:xfrm>
            <a:custGeom>
              <a:avLst/>
              <a:gdLst/>
              <a:ahLst/>
              <a:cxnLst/>
              <a:rect l="l" t="t" r="r" b="b"/>
              <a:pathLst>
                <a:path w="3064" h="5007" fill="norm" stroke="1" extrusionOk="0">
                  <a:moveTo>
                    <a:pt x="36" y="1"/>
                  </a:moveTo>
                  <a:cubicBezTo>
                    <a:pt x="24" y="1"/>
                    <a:pt x="12" y="1"/>
                    <a:pt x="0" y="13"/>
                  </a:cubicBezTo>
                  <a:cubicBezTo>
                    <a:pt x="1085" y="1634"/>
                    <a:pt x="2098" y="3303"/>
                    <a:pt x="3064" y="5007"/>
                  </a:cubicBezTo>
                  <a:cubicBezTo>
                    <a:pt x="2134" y="3279"/>
                    <a:pt x="1168" y="1587"/>
                    <a:pt x="36" y="1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4" name="Google Shape;2274;p80"/>
            <p:cNvSpPr/>
            <p:nvPr/>
          </p:nvSpPr>
          <p:spPr bwMode="auto">
            <a:xfrm>
              <a:off x="6433680" y="1840931"/>
              <a:ext cx="870" cy="657"/>
            </a:xfrm>
            <a:custGeom>
              <a:avLst/>
              <a:gdLst/>
              <a:ahLst/>
              <a:cxnLst/>
              <a:rect l="l" t="t" r="r" b="b"/>
              <a:pathLst>
                <a:path w="49" h="37" fill="norm" stroke="1" extrusionOk="0">
                  <a:moveTo>
                    <a:pt x="1" y="0"/>
                  </a:moveTo>
                  <a:cubicBezTo>
                    <a:pt x="1" y="12"/>
                    <a:pt x="12" y="24"/>
                    <a:pt x="12" y="36"/>
                  </a:cubicBezTo>
                  <a:cubicBezTo>
                    <a:pt x="24" y="24"/>
                    <a:pt x="36" y="24"/>
                    <a:pt x="48" y="2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5" name="Google Shape;2275;p80"/>
            <p:cNvSpPr/>
            <p:nvPr/>
          </p:nvSpPr>
          <p:spPr bwMode="auto">
            <a:xfrm>
              <a:off x="6529951" y="2008071"/>
              <a:ext cx="94798" cy="121037"/>
            </a:xfrm>
            <a:custGeom>
              <a:avLst/>
              <a:gdLst/>
              <a:ahLst/>
              <a:cxnLst/>
              <a:rect l="l" t="t" r="r" b="b"/>
              <a:pathLst>
                <a:path w="5340" h="6818" fill="norm" stroke="1" extrusionOk="0">
                  <a:moveTo>
                    <a:pt x="0" y="1"/>
                  </a:moveTo>
                  <a:cubicBezTo>
                    <a:pt x="4" y="8"/>
                    <a:pt x="8" y="16"/>
                    <a:pt x="12" y="24"/>
                  </a:cubicBezTo>
                  <a:lnTo>
                    <a:pt x="12" y="24"/>
                  </a:lnTo>
                  <a:cubicBezTo>
                    <a:pt x="8" y="16"/>
                    <a:pt x="4" y="8"/>
                    <a:pt x="0" y="1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665" y="1244"/>
                    <a:pt x="1364" y="2451"/>
                    <a:pt x="2193" y="3565"/>
                  </a:cubicBezTo>
                  <a:cubicBezTo>
                    <a:pt x="2765" y="4315"/>
                    <a:pt x="3373" y="5042"/>
                    <a:pt x="4041" y="5686"/>
                  </a:cubicBezTo>
                  <a:cubicBezTo>
                    <a:pt x="4457" y="6091"/>
                    <a:pt x="4887" y="6460"/>
                    <a:pt x="5339" y="6818"/>
                  </a:cubicBezTo>
                  <a:cubicBezTo>
                    <a:pt x="4600" y="6210"/>
                    <a:pt x="3898" y="5567"/>
                    <a:pt x="3254" y="4839"/>
                  </a:cubicBezTo>
                  <a:cubicBezTo>
                    <a:pt x="2229" y="3684"/>
                    <a:pt x="1383" y="2384"/>
                    <a:pt x="596" y="1049"/>
                  </a:cubicBezTo>
                  <a:cubicBezTo>
                    <a:pt x="398" y="712"/>
                    <a:pt x="199" y="373"/>
                    <a:pt x="12" y="24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6" name="Google Shape;2276;p80"/>
            <p:cNvSpPr/>
            <p:nvPr/>
          </p:nvSpPr>
          <p:spPr bwMode="auto">
            <a:xfrm>
              <a:off x="6737940" y="2152168"/>
              <a:ext cx="1900" cy="48038"/>
            </a:xfrm>
            <a:custGeom>
              <a:avLst/>
              <a:gdLst/>
              <a:ahLst/>
              <a:cxnLst/>
              <a:rect l="l" t="t" r="r" b="b"/>
              <a:pathLst>
                <a:path w="107" h="2706" fill="norm" stroke="1" extrusionOk="0">
                  <a:moveTo>
                    <a:pt x="0" y="0"/>
                  </a:moveTo>
                  <a:cubicBezTo>
                    <a:pt x="24" y="226"/>
                    <a:pt x="48" y="453"/>
                    <a:pt x="59" y="679"/>
                  </a:cubicBezTo>
                  <a:cubicBezTo>
                    <a:pt x="48" y="453"/>
                    <a:pt x="24" y="215"/>
                    <a:pt x="0" y="0"/>
                  </a:cubicBezTo>
                  <a:close/>
                  <a:moveTo>
                    <a:pt x="96" y="2622"/>
                  </a:moveTo>
                  <a:lnTo>
                    <a:pt x="96" y="2694"/>
                  </a:lnTo>
                  <a:cubicBezTo>
                    <a:pt x="96" y="2694"/>
                    <a:pt x="107" y="2694"/>
                    <a:pt x="107" y="2705"/>
                  </a:cubicBezTo>
                  <a:cubicBezTo>
                    <a:pt x="107" y="2670"/>
                    <a:pt x="96" y="2646"/>
                    <a:pt x="96" y="2622"/>
                  </a:cubicBezTo>
                  <a:close/>
                </a:path>
              </a:pathLst>
            </a:custGeom>
            <a:solidFill>
              <a:srgbClr val="AA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7" name="Google Shape;2277;p80"/>
            <p:cNvSpPr/>
            <p:nvPr/>
          </p:nvSpPr>
          <p:spPr bwMode="auto">
            <a:xfrm>
              <a:off x="6426916" y="1830990"/>
              <a:ext cx="7208" cy="9959"/>
            </a:xfrm>
            <a:custGeom>
              <a:avLst/>
              <a:gdLst/>
              <a:ahLst/>
              <a:cxnLst/>
              <a:rect l="l" t="t" r="r" b="b"/>
              <a:pathLst>
                <a:path w="406" h="561" fill="norm" stroke="1" extrusionOk="0">
                  <a:moveTo>
                    <a:pt x="0" y="0"/>
                  </a:moveTo>
                  <a:cubicBezTo>
                    <a:pt x="119" y="191"/>
                    <a:pt x="250" y="382"/>
                    <a:pt x="382" y="560"/>
                  </a:cubicBezTo>
                  <a:lnTo>
                    <a:pt x="405" y="560"/>
                  </a:lnTo>
                  <a:cubicBezTo>
                    <a:pt x="274" y="369"/>
                    <a:pt x="131" y="191"/>
                    <a:pt x="0" y="0"/>
                  </a:cubicBezTo>
                  <a:close/>
                </a:path>
              </a:pathLst>
            </a:custGeom>
            <a:solidFill>
              <a:srgbClr val="6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8" name="Google Shape;2278;p80"/>
            <p:cNvSpPr/>
            <p:nvPr/>
          </p:nvSpPr>
          <p:spPr bwMode="auto">
            <a:xfrm>
              <a:off x="6257220" y="1694313"/>
              <a:ext cx="482424" cy="505680"/>
            </a:xfrm>
            <a:custGeom>
              <a:avLst/>
              <a:gdLst/>
              <a:ahLst/>
              <a:cxnLst/>
              <a:rect l="l" t="t" r="r" b="b"/>
              <a:pathLst>
                <a:path w="27175" h="28485" fill="norm" stroke="1" extrusionOk="0">
                  <a:moveTo>
                    <a:pt x="1264" y="0"/>
                  </a:moveTo>
                  <a:cubicBezTo>
                    <a:pt x="1204" y="0"/>
                    <a:pt x="1145" y="12"/>
                    <a:pt x="1097" y="35"/>
                  </a:cubicBezTo>
                  <a:cubicBezTo>
                    <a:pt x="1026" y="59"/>
                    <a:pt x="978" y="131"/>
                    <a:pt x="930" y="191"/>
                  </a:cubicBezTo>
                  <a:cubicBezTo>
                    <a:pt x="632" y="608"/>
                    <a:pt x="394" y="965"/>
                    <a:pt x="48" y="1335"/>
                  </a:cubicBezTo>
                  <a:cubicBezTo>
                    <a:pt x="36" y="1359"/>
                    <a:pt x="25" y="1370"/>
                    <a:pt x="12" y="1394"/>
                  </a:cubicBezTo>
                  <a:cubicBezTo>
                    <a:pt x="1" y="1597"/>
                    <a:pt x="60" y="1680"/>
                    <a:pt x="168" y="1693"/>
                  </a:cubicBezTo>
                  <a:cubicBezTo>
                    <a:pt x="478" y="1656"/>
                    <a:pt x="1026" y="1108"/>
                    <a:pt x="1169" y="1013"/>
                  </a:cubicBezTo>
                  <a:cubicBezTo>
                    <a:pt x="1240" y="965"/>
                    <a:pt x="1312" y="917"/>
                    <a:pt x="1395" y="894"/>
                  </a:cubicBezTo>
                  <a:lnTo>
                    <a:pt x="1442" y="894"/>
                  </a:lnTo>
                  <a:cubicBezTo>
                    <a:pt x="1490" y="858"/>
                    <a:pt x="1538" y="834"/>
                    <a:pt x="1550" y="834"/>
                  </a:cubicBezTo>
                  <a:cubicBezTo>
                    <a:pt x="2372" y="965"/>
                    <a:pt x="3195" y="1097"/>
                    <a:pt x="4005" y="1227"/>
                  </a:cubicBezTo>
                  <a:lnTo>
                    <a:pt x="4101" y="1227"/>
                  </a:lnTo>
                  <a:cubicBezTo>
                    <a:pt x="4148" y="1227"/>
                    <a:pt x="4196" y="1216"/>
                    <a:pt x="4231" y="1216"/>
                  </a:cubicBezTo>
                  <a:cubicBezTo>
                    <a:pt x="4350" y="1216"/>
                    <a:pt x="4422" y="1227"/>
                    <a:pt x="4458" y="1299"/>
                  </a:cubicBezTo>
                  <a:lnTo>
                    <a:pt x="4470" y="1299"/>
                  </a:lnTo>
                  <a:lnTo>
                    <a:pt x="4470" y="1311"/>
                  </a:lnTo>
                  <a:cubicBezTo>
                    <a:pt x="4506" y="1394"/>
                    <a:pt x="4506" y="1526"/>
                    <a:pt x="4517" y="1752"/>
                  </a:cubicBezTo>
                  <a:cubicBezTo>
                    <a:pt x="4541" y="2157"/>
                    <a:pt x="4565" y="2551"/>
                    <a:pt x="4637" y="2932"/>
                  </a:cubicBezTo>
                  <a:cubicBezTo>
                    <a:pt x="4684" y="3134"/>
                    <a:pt x="4732" y="3325"/>
                    <a:pt x="4780" y="3516"/>
                  </a:cubicBezTo>
                  <a:cubicBezTo>
                    <a:pt x="4970" y="4100"/>
                    <a:pt x="5269" y="4648"/>
                    <a:pt x="5781" y="5017"/>
                  </a:cubicBezTo>
                  <a:cubicBezTo>
                    <a:pt x="6461" y="5518"/>
                    <a:pt x="7366" y="5602"/>
                    <a:pt x="8069" y="6042"/>
                  </a:cubicBezTo>
                  <a:cubicBezTo>
                    <a:pt x="8630" y="6400"/>
                    <a:pt x="9035" y="6948"/>
                    <a:pt x="9416" y="7496"/>
                  </a:cubicBezTo>
                  <a:cubicBezTo>
                    <a:pt x="9464" y="7568"/>
                    <a:pt x="9512" y="7639"/>
                    <a:pt x="9559" y="7699"/>
                  </a:cubicBezTo>
                  <a:cubicBezTo>
                    <a:pt x="9690" y="7890"/>
                    <a:pt x="9833" y="8068"/>
                    <a:pt x="9964" y="8259"/>
                  </a:cubicBezTo>
                  <a:lnTo>
                    <a:pt x="9988" y="8283"/>
                  </a:lnTo>
                  <a:cubicBezTo>
                    <a:pt x="11120" y="9869"/>
                    <a:pt x="12086" y="11561"/>
                    <a:pt x="13016" y="13289"/>
                  </a:cubicBezTo>
                  <a:cubicBezTo>
                    <a:pt x="13254" y="13718"/>
                    <a:pt x="13492" y="14147"/>
                    <a:pt x="13731" y="14588"/>
                  </a:cubicBezTo>
                  <a:cubicBezTo>
                    <a:pt x="14290" y="15601"/>
                    <a:pt x="14815" y="16650"/>
                    <a:pt x="15363" y="17675"/>
                  </a:cubicBezTo>
                  <a:cubicBezTo>
                    <a:pt x="15554" y="18032"/>
                    <a:pt x="15757" y="18378"/>
                    <a:pt x="15959" y="18723"/>
                  </a:cubicBezTo>
                  <a:cubicBezTo>
                    <a:pt x="16746" y="20058"/>
                    <a:pt x="17592" y="21358"/>
                    <a:pt x="18617" y="22513"/>
                  </a:cubicBezTo>
                  <a:cubicBezTo>
                    <a:pt x="19261" y="23241"/>
                    <a:pt x="19963" y="23884"/>
                    <a:pt x="20702" y="24492"/>
                  </a:cubicBezTo>
                  <a:cubicBezTo>
                    <a:pt x="22085" y="25564"/>
                    <a:pt x="23623" y="26446"/>
                    <a:pt x="25136" y="27317"/>
                  </a:cubicBezTo>
                  <a:cubicBezTo>
                    <a:pt x="25816" y="27698"/>
                    <a:pt x="26495" y="28091"/>
                    <a:pt x="27175" y="28485"/>
                  </a:cubicBezTo>
                  <a:lnTo>
                    <a:pt x="27175" y="28413"/>
                  </a:lnTo>
                  <a:cubicBezTo>
                    <a:pt x="27043" y="27853"/>
                    <a:pt x="27138" y="27317"/>
                    <a:pt x="27138" y="26756"/>
                  </a:cubicBezTo>
                  <a:cubicBezTo>
                    <a:pt x="27151" y="26661"/>
                    <a:pt x="27138" y="26566"/>
                    <a:pt x="27138" y="26470"/>
                  </a:cubicBezTo>
                  <a:cubicBezTo>
                    <a:pt x="27127" y="26244"/>
                    <a:pt x="27103" y="26006"/>
                    <a:pt x="27079" y="25791"/>
                  </a:cubicBezTo>
                  <a:cubicBezTo>
                    <a:pt x="27031" y="25421"/>
                    <a:pt x="26960" y="25064"/>
                    <a:pt x="26900" y="24719"/>
                  </a:cubicBezTo>
                  <a:cubicBezTo>
                    <a:pt x="26805" y="24182"/>
                    <a:pt x="26805" y="23813"/>
                    <a:pt x="26555" y="23538"/>
                  </a:cubicBezTo>
                  <a:cubicBezTo>
                    <a:pt x="26459" y="23432"/>
                    <a:pt x="26328" y="23324"/>
                    <a:pt x="26137" y="23241"/>
                  </a:cubicBezTo>
                  <a:cubicBezTo>
                    <a:pt x="25613" y="22979"/>
                    <a:pt x="25064" y="22764"/>
                    <a:pt x="24540" y="22490"/>
                  </a:cubicBezTo>
                  <a:cubicBezTo>
                    <a:pt x="22407" y="21382"/>
                    <a:pt x="20488" y="19891"/>
                    <a:pt x="18891" y="18092"/>
                  </a:cubicBezTo>
                  <a:cubicBezTo>
                    <a:pt x="18331" y="17472"/>
                    <a:pt x="17818" y="16805"/>
                    <a:pt x="17306" y="16149"/>
                  </a:cubicBezTo>
                  <a:cubicBezTo>
                    <a:pt x="14815" y="12931"/>
                    <a:pt x="12014" y="10107"/>
                    <a:pt x="10071" y="6531"/>
                  </a:cubicBezTo>
                  <a:cubicBezTo>
                    <a:pt x="9714" y="5864"/>
                    <a:pt x="9345" y="5184"/>
                    <a:pt x="8736" y="4744"/>
                  </a:cubicBezTo>
                  <a:cubicBezTo>
                    <a:pt x="8188" y="4350"/>
                    <a:pt x="7497" y="4183"/>
                    <a:pt x="6925" y="3814"/>
                  </a:cubicBezTo>
                  <a:cubicBezTo>
                    <a:pt x="6174" y="3313"/>
                    <a:pt x="5698" y="2431"/>
                    <a:pt x="5685" y="1526"/>
                  </a:cubicBezTo>
                  <a:cubicBezTo>
                    <a:pt x="5674" y="691"/>
                    <a:pt x="5590" y="178"/>
                    <a:pt x="4756" y="178"/>
                  </a:cubicBezTo>
                  <a:cubicBezTo>
                    <a:pt x="4684" y="178"/>
                    <a:pt x="4625" y="178"/>
                    <a:pt x="4541" y="191"/>
                  </a:cubicBezTo>
                  <a:cubicBezTo>
                    <a:pt x="4363" y="202"/>
                    <a:pt x="4184" y="202"/>
                    <a:pt x="4005" y="202"/>
                  </a:cubicBezTo>
                  <a:cubicBezTo>
                    <a:pt x="3123" y="202"/>
                    <a:pt x="2229" y="48"/>
                    <a:pt x="1347" y="0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9" name="Google Shape;2279;p80"/>
            <p:cNvSpPr/>
            <p:nvPr/>
          </p:nvSpPr>
          <p:spPr bwMode="auto">
            <a:xfrm>
              <a:off x="6302702" y="1671448"/>
              <a:ext cx="42127" cy="5521"/>
            </a:xfrm>
            <a:custGeom>
              <a:avLst/>
              <a:gdLst/>
              <a:ahLst/>
              <a:cxnLst/>
              <a:rect l="l" t="t" r="r" b="b"/>
              <a:pathLst>
                <a:path w="2373" h="311" fill="norm" stroke="1" extrusionOk="0">
                  <a:moveTo>
                    <a:pt x="2344" y="68"/>
                  </a:moveTo>
                  <a:cubicBezTo>
                    <a:pt x="2354" y="70"/>
                    <a:pt x="2363" y="71"/>
                    <a:pt x="2373" y="72"/>
                  </a:cubicBezTo>
                  <a:cubicBezTo>
                    <a:pt x="2363" y="71"/>
                    <a:pt x="2354" y="69"/>
                    <a:pt x="2344" y="68"/>
                  </a:cubicBezTo>
                  <a:close/>
                  <a:moveTo>
                    <a:pt x="1383" y="1"/>
                  </a:moveTo>
                  <a:cubicBezTo>
                    <a:pt x="907" y="1"/>
                    <a:pt x="418" y="60"/>
                    <a:pt x="1" y="227"/>
                  </a:cubicBezTo>
                  <a:cubicBezTo>
                    <a:pt x="168" y="287"/>
                    <a:pt x="334" y="311"/>
                    <a:pt x="501" y="311"/>
                  </a:cubicBezTo>
                  <a:cubicBezTo>
                    <a:pt x="787" y="311"/>
                    <a:pt x="1062" y="239"/>
                    <a:pt x="1336" y="179"/>
                  </a:cubicBezTo>
                  <a:cubicBezTo>
                    <a:pt x="1610" y="120"/>
                    <a:pt x="1884" y="60"/>
                    <a:pt x="2158" y="60"/>
                  </a:cubicBezTo>
                  <a:cubicBezTo>
                    <a:pt x="2220" y="60"/>
                    <a:pt x="2282" y="60"/>
                    <a:pt x="2344" y="68"/>
                  </a:cubicBezTo>
                  <a:lnTo>
                    <a:pt x="2344" y="68"/>
                  </a:lnTo>
                  <a:cubicBezTo>
                    <a:pt x="2042" y="23"/>
                    <a:pt x="1719" y="1"/>
                    <a:pt x="1383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0" name="Google Shape;2280;p80"/>
            <p:cNvSpPr/>
            <p:nvPr/>
          </p:nvSpPr>
          <p:spPr bwMode="auto">
            <a:xfrm>
              <a:off x="6328940" y="1649240"/>
              <a:ext cx="52068" cy="6568"/>
            </a:xfrm>
            <a:custGeom>
              <a:avLst/>
              <a:gdLst/>
              <a:ahLst/>
              <a:cxnLst/>
              <a:rect l="l" t="t" r="r" b="b"/>
              <a:pathLst>
                <a:path w="2933" h="370" fill="norm" stroke="1" extrusionOk="0">
                  <a:moveTo>
                    <a:pt x="2933" y="0"/>
                  </a:moveTo>
                  <a:cubicBezTo>
                    <a:pt x="2907" y="11"/>
                    <a:pt x="2882" y="21"/>
                    <a:pt x="2857" y="30"/>
                  </a:cubicBezTo>
                  <a:lnTo>
                    <a:pt x="2857" y="30"/>
                  </a:lnTo>
                  <a:cubicBezTo>
                    <a:pt x="2882" y="21"/>
                    <a:pt x="2907" y="11"/>
                    <a:pt x="2933" y="0"/>
                  </a:cubicBezTo>
                  <a:close/>
                  <a:moveTo>
                    <a:pt x="1002" y="12"/>
                  </a:moveTo>
                  <a:cubicBezTo>
                    <a:pt x="633" y="12"/>
                    <a:pt x="275" y="84"/>
                    <a:pt x="1" y="358"/>
                  </a:cubicBezTo>
                  <a:cubicBezTo>
                    <a:pt x="940" y="161"/>
                    <a:pt x="1958" y="369"/>
                    <a:pt x="2857" y="30"/>
                  </a:cubicBezTo>
                  <a:lnTo>
                    <a:pt x="2857" y="30"/>
                  </a:lnTo>
                  <a:cubicBezTo>
                    <a:pt x="2688" y="90"/>
                    <a:pt x="2510" y="108"/>
                    <a:pt x="2313" y="108"/>
                  </a:cubicBezTo>
                  <a:cubicBezTo>
                    <a:pt x="2098" y="108"/>
                    <a:pt x="1884" y="84"/>
                    <a:pt x="1658" y="60"/>
                  </a:cubicBezTo>
                  <a:cubicBezTo>
                    <a:pt x="1443" y="36"/>
                    <a:pt x="1216" y="12"/>
                    <a:pt x="1002" y="12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1" name="Google Shape;2281;p80"/>
            <p:cNvSpPr/>
            <p:nvPr/>
          </p:nvSpPr>
          <p:spPr bwMode="auto">
            <a:xfrm>
              <a:off x="6344171" y="1667845"/>
              <a:ext cx="26255" cy="12942"/>
            </a:xfrm>
            <a:custGeom>
              <a:avLst/>
              <a:gdLst/>
              <a:ahLst/>
              <a:cxnLst/>
              <a:rect l="l" t="t" r="r" b="b"/>
              <a:pathLst>
                <a:path w="1479" h="729" fill="norm" stroke="1" extrusionOk="0">
                  <a:moveTo>
                    <a:pt x="752" y="1"/>
                  </a:moveTo>
                  <a:cubicBezTo>
                    <a:pt x="477" y="1"/>
                    <a:pt x="204" y="144"/>
                    <a:pt x="1" y="347"/>
                  </a:cubicBezTo>
                  <a:lnTo>
                    <a:pt x="61" y="323"/>
                  </a:lnTo>
                  <a:cubicBezTo>
                    <a:pt x="525" y="358"/>
                    <a:pt x="978" y="501"/>
                    <a:pt x="1383" y="728"/>
                  </a:cubicBezTo>
                  <a:cubicBezTo>
                    <a:pt x="1479" y="419"/>
                    <a:pt x="1205" y="72"/>
                    <a:pt x="883" y="13"/>
                  </a:cubicBezTo>
                  <a:cubicBezTo>
                    <a:pt x="847" y="1"/>
                    <a:pt x="800" y="1"/>
                    <a:pt x="752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2" name="Google Shape;2282;p80"/>
            <p:cNvSpPr/>
            <p:nvPr/>
          </p:nvSpPr>
          <p:spPr bwMode="auto">
            <a:xfrm>
              <a:off x="6372522" y="1647961"/>
              <a:ext cx="30499" cy="11663"/>
            </a:xfrm>
            <a:custGeom>
              <a:avLst/>
              <a:gdLst/>
              <a:ahLst/>
              <a:cxnLst/>
              <a:rect l="l" t="t" r="r" b="b"/>
              <a:pathLst>
                <a:path w="1718" h="657" fill="norm" stroke="1" extrusionOk="0">
                  <a:moveTo>
                    <a:pt x="1026" y="1"/>
                  </a:moveTo>
                  <a:cubicBezTo>
                    <a:pt x="859" y="1"/>
                    <a:pt x="692" y="61"/>
                    <a:pt x="561" y="156"/>
                  </a:cubicBezTo>
                  <a:cubicBezTo>
                    <a:pt x="358" y="215"/>
                    <a:pt x="168" y="310"/>
                    <a:pt x="1" y="442"/>
                  </a:cubicBezTo>
                  <a:cubicBezTo>
                    <a:pt x="109" y="430"/>
                    <a:pt x="204" y="430"/>
                    <a:pt x="299" y="430"/>
                  </a:cubicBezTo>
                  <a:cubicBezTo>
                    <a:pt x="776" y="430"/>
                    <a:pt x="1264" y="501"/>
                    <a:pt x="1717" y="657"/>
                  </a:cubicBezTo>
                  <a:cubicBezTo>
                    <a:pt x="1706" y="382"/>
                    <a:pt x="1515" y="132"/>
                    <a:pt x="1264" y="37"/>
                  </a:cubicBezTo>
                  <a:cubicBezTo>
                    <a:pt x="1193" y="13"/>
                    <a:pt x="1110" y="1"/>
                    <a:pt x="1026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3" name="Google Shape;2283;p80"/>
            <p:cNvSpPr/>
            <p:nvPr/>
          </p:nvSpPr>
          <p:spPr bwMode="auto">
            <a:xfrm>
              <a:off x="6349479" y="1628913"/>
              <a:ext cx="58193" cy="11663"/>
            </a:xfrm>
            <a:custGeom>
              <a:avLst/>
              <a:gdLst/>
              <a:ahLst/>
              <a:cxnLst/>
              <a:rect l="l" t="t" r="r" b="b"/>
              <a:pathLst>
                <a:path w="3278" h="657" fill="norm" stroke="1" extrusionOk="0">
                  <a:moveTo>
                    <a:pt x="3123" y="1"/>
                  </a:moveTo>
                  <a:cubicBezTo>
                    <a:pt x="3051" y="1"/>
                    <a:pt x="2980" y="13"/>
                    <a:pt x="2908" y="25"/>
                  </a:cubicBezTo>
                  <a:cubicBezTo>
                    <a:pt x="1966" y="180"/>
                    <a:pt x="882" y="215"/>
                    <a:pt x="0" y="514"/>
                  </a:cubicBezTo>
                  <a:cubicBezTo>
                    <a:pt x="274" y="621"/>
                    <a:pt x="572" y="657"/>
                    <a:pt x="870" y="657"/>
                  </a:cubicBezTo>
                  <a:cubicBezTo>
                    <a:pt x="1526" y="657"/>
                    <a:pt x="2217" y="466"/>
                    <a:pt x="2813" y="311"/>
                  </a:cubicBezTo>
                  <a:cubicBezTo>
                    <a:pt x="2991" y="263"/>
                    <a:pt x="3194" y="192"/>
                    <a:pt x="3277" y="25"/>
                  </a:cubicBezTo>
                  <a:cubicBezTo>
                    <a:pt x="3230" y="13"/>
                    <a:pt x="3170" y="1"/>
                    <a:pt x="3123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4" name="Google Shape;2284;p80"/>
            <p:cNvSpPr/>
            <p:nvPr/>
          </p:nvSpPr>
          <p:spPr bwMode="auto">
            <a:xfrm>
              <a:off x="5866097" y="2452984"/>
              <a:ext cx="474897" cy="117078"/>
            </a:xfrm>
            <a:custGeom>
              <a:avLst/>
              <a:gdLst/>
              <a:ahLst/>
              <a:cxnLst/>
              <a:rect l="l" t="t" r="r" b="b"/>
              <a:pathLst>
                <a:path w="26751" h="6595" fill="norm" stroke="1" extrusionOk="0">
                  <a:moveTo>
                    <a:pt x="12837" y="0"/>
                  </a:moveTo>
                  <a:cubicBezTo>
                    <a:pt x="12430" y="0"/>
                    <a:pt x="12023" y="5"/>
                    <a:pt x="11616" y="15"/>
                  </a:cubicBezTo>
                  <a:cubicBezTo>
                    <a:pt x="10007" y="62"/>
                    <a:pt x="8505" y="348"/>
                    <a:pt x="6908" y="456"/>
                  </a:cubicBezTo>
                  <a:cubicBezTo>
                    <a:pt x="5800" y="528"/>
                    <a:pt x="4704" y="599"/>
                    <a:pt x="3595" y="671"/>
                  </a:cubicBezTo>
                  <a:cubicBezTo>
                    <a:pt x="3142" y="706"/>
                    <a:pt x="2355" y="909"/>
                    <a:pt x="2355" y="909"/>
                  </a:cubicBezTo>
                  <a:cubicBezTo>
                    <a:pt x="1665" y="2385"/>
                    <a:pt x="0" y="6249"/>
                    <a:pt x="126" y="6249"/>
                  </a:cubicBezTo>
                  <a:cubicBezTo>
                    <a:pt x="127" y="6249"/>
                    <a:pt x="127" y="6249"/>
                    <a:pt x="127" y="6248"/>
                  </a:cubicBezTo>
                  <a:cubicBezTo>
                    <a:pt x="210" y="6236"/>
                    <a:pt x="2940" y="5915"/>
                    <a:pt x="4298" y="5748"/>
                  </a:cubicBezTo>
                  <a:cubicBezTo>
                    <a:pt x="5843" y="5562"/>
                    <a:pt x="6443" y="5528"/>
                    <a:pt x="7006" y="5528"/>
                  </a:cubicBezTo>
                  <a:cubicBezTo>
                    <a:pt x="7165" y="5528"/>
                    <a:pt x="7320" y="5531"/>
                    <a:pt x="7492" y="5533"/>
                  </a:cubicBezTo>
                  <a:lnTo>
                    <a:pt x="8028" y="5533"/>
                  </a:lnTo>
                  <a:cubicBezTo>
                    <a:pt x="8427" y="5533"/>
                    <a:pt x="8825" y="5533"/>
                    <a:pt x="9223" y="5533"/>
                  </a:cubicBezTo>
                  <a:cubicBezTo>
                    <a:pt x="11719" y="5533"/>
                    <a:pt x="14208" y="5542"/>
                    <a:pt x="16705" y="5676"/>
                  </a:cubicBezTo>
                  <a:cubicBezTo>
                    <a:pt x="19398" y="5831"/>
                    <a:pt x="22092" y="6069"/>
                    <a:pt x="24774" y="6415"/>
                  </a:cubicBezTo>
                  <a:cubicBezTo>
                    <a:pt x="25242" y="6478"/>
                    <a:pt x="25683" y="6595"/>
                    <a:pt x="26026" y="6595"/>
                  </a:cubicBezTo>
                  <a:cubicBezTo>
                    <a:pt x="26469" y="6595"/>
                    <a:pt x="26750" y="6400"/>
                    <a:pt x="26716" y="5640"/>
                  </a:cubicBezTo>
                  <a:cubicBezTo>
                    <a:pt x="26669" y="4448"/>
                    <a:pt x="26180" y="3137"/>
                    <a:pt x="25870" y="1993"/>
                  </a:cubicBezTo>
                  <a:cubicBezTo>
                    <a:pt x="25834" y="1874"/>
                    <a:pt x="25810" y="1767"/>
                    <a:pt x="25739" y="1672"/>
                  </a:cubicBezTo>
                  <a:cubicBezTo>
                    <a:pt x="25334" y="1052"/>
                    <a:pt x="22819" y="933"/>
                    <a:pt x="22116" y="814"/>
                  </a:cubicBezTo>
                  <a:cubicBezTo>
                    <a:pt x="20638" y="552"/>
                    <a:pt x="19149" y="348"/>
                    <a:pt x="17658" y="218"/>
                  </a:cubicBezTo>
                  <a:cubicBezTo>
                    <a:pt x="16060" y="75"/>
                    <a:pt x="14447" y="0"/>
                    <a:pt x="12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5" name="Google Shape;2285;p80"/>
            <p:cNvSpPr/>
            <p:nvPr/>
          </p:nvSpPr>
          <p:spPr bwMode="auto">
            <a:xfrm>
              <a:off x="6181257" y="2431238"/>
              <a:ext cx="101580" cy="161459"/>
            </a:xfrm>
            <a:custGeom>
              <a:avLst/>
              <a:gdLst/>
              <a:ahLst/>
              <a:cxnLst/>
              <a:rect l="l" t="t" r="r" b="b"/>
              <a:pathLst>
                <a:path w="5722" h="9095" fill="norm" stroke="1" extrusionOk="0">
                  <a:moveTo>
                    <a:pt x="2861" y="0"/>
                  </a:moveTo>
                  <a:cubicBezTo>
                    <a:pt x="1288" y="0"/>
                    <a:pt x="1" y="2039"/>
                    <a:pt x="1" y="4553"/>
                  </a:cubicBezTo>
                  <a:cubicBezTo>
                    <a:pt x="1" y="7068"/>
                    <a:pt x="1288" y="9094"/>
                    <a:pt x="2861" y="9094"/>
                  </a:cubicBezTo>
                  <a:cubicBezTo>
                    <a:pt x="4434" y="9094"/>
                    <a:pt x="5721" y="7068"/>
                    <a:pt x="5721" y="4553"/>
                  </a:cubicBezTo>
                  <a:cubicBezTo>
                    <a:pt x="5721" y="2039"/>
                    <a:pt x="4434" y="0"/>
                    <a:pt x="2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6" name="Google Shape;2286;p80"/>
            <p:cNvSpPr/>
            <p:nvPr/>
          </p:nvSpPr>
          <p:spPr bwMode="auto">
            <a:xfrm>
              <a:off x="6108898" y="2453038"/>
              <a:ext cx="82531" cy="4864"/>
            </a:xfrm>
            <a:custGeom>
              <a:avLst/>
              <a:gdLst/>
              <a:ahLst/>
              <a:cxnLst/>
              <a:rect l="l" t="t" r="r" b="b"/>
              <a:pathLst>
                <a:path w="4649" h="274" fill="norm" stroke="1" extrusionOk="0">
                  <a:moveTo>
                    <a:pt x="144" y="0"/>
                  </a:moveTo>
                  <a:lnTo>
                    <a:pt x="1" y="12"/>
                  </a:lnTo>
                  <a:lnTo>
                    <a:pt x="371" y="12"/>
                  </a:lnTo>
                  <a:lnTo>
                    <a:pt x="144" y="0"/>
                  </a:lnTo>
                  <a:close/>
                  <a:moveTo>
                    <a:pt x="4041" y="226"/>
                  </a:moveTo>
                  <a:cubicBezTo>
                    <a:pt x="4244" y="239"/>
                    <a:pt x="4434" y="262"/>
                    <a:pt x="4637" y="274"/>
                  </a:cubicBezTo>
                  <a:cubicBezTo>
                    <a:pt x="4637" y="274"/>
                    <a:pt x="4637" y="262"/>
                    <a:pt x="4649" y="262"/>
                  </a:cubicBezTo>
                  <a:lnTo>
                    <a:pt x="4041" y="226"/>
                  </a:lnTo>
                  <a:close/>
                </a:path>
              </a:pathLst>
            </a:custGeom>
            <a:solidFill>
              <a:srgbClr val="5F2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7" name="Google Shape;2287;p80"/>
            <p:cNvSpPr/>
            <p:nvPr/>
          </p:nvSpPr>
          <p:spPr bwMode="auto">
            <a:xfrm>
              <a:off x="6008614" y="2551209"/>
              <a:ext cx="175625" cy="3817"/>
            </a:xfrm>
            <a:custGeom>
              <a:avLst/>
              <a:gdLst/>
              <a:ahLst/>
              <a:cxnLst/>
              <a:rect l="l" t="t" r="r" b="b"/>
              <a:pathLst>
                <a:path w="9893" h="215" fill="norm" stroke="1" extrusionOk="0">
                  <a:moveTo>
                    <a:pt x="0" y="0"/>
                  </a:moveTo>
                  <a:cubicBezTo>
                    <a:pt x="3147" y="107"/>
                    <a:pt x="6746" y="120"/>
                    <a:pt x="9893" y="215"/>
                  </a:cubicBezTo>
                  <a:lnTo>
                    <a:pt x="8677" y="143"/>
                  </a:lnTo>
                  <a:cubicBezTo>
                    <a:pt x="6282" y="12"/>
                    <a:pt x="3898" y="0"/>
                    <a:pt x="1514" y="0"/>
                  </a:cubicBezTo>
                  <a:close/>
                </a:path>
              </a:pathLst>
            </a:custGeom>
            <a:solidFill>
              <a:srgbClr val="646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8" name="Google Shape;2288;p80"/>
            <p:cNvSpPr/>
            <p:nvPr/>
          </p:nvSpPr>
          <p:spPr bwMode="auto">
            <a:xfrm>
              <a:off x="6008614" y="2453233"/>
              <a:ext cx="182620" cy="101792"/>
            </a:xfrm>
            <a:custGeom>
              <a:avLst/>
              <a:gdLst/>
              <a:ahLst/>
              <a:cxnLst/>
              <a:rect l="l" t="t" r="r" b="b"/>
              <a:pathLst>
                <a:path w="10287" h="5734" fill="norm" stroke="1" extrusionOk="0">
                  <a:moveTo>
                    <a:pt x="5650" y="1"/>
                  </a:moveTo>
                  <a:lnTo>
                    <a:pt x="1252" y="191"/>
                  </a:lnTo>
                  <a:cubicBezTo>
                    <a:pt x="2373" y="514"/>
                    <a:pt x="4947" y="1443"/>
                    <a:pt x="4947" y="1443"/>
                  </a:cubicBezTo>
                  <a:cubicBezTo>
                    <a:pt x="4947" y="1443"/>
                    <a:pt x="2492" y="1920"/>
                    <a:pt x="0" y="2790"/>
                  </a:cubicBezTo>
                  <a:cubicBezTo>
                    <a:pt x="549" y="2813"/>
                    <a:pt x="4124" y="3815"/>
                    <a:pt x="4124" y="3815"/>
                  </a:cubicBezTo>
                  <a:cubicBezTo>
                    <a:pt x="4124" y="3815"/>
                    <a:pt x="585" y="5054"/>
                    <a:pt x="0" y="5519"/>
                  </a:cubicBezTo>
                  <a:lnTo>
                    <a:pt x="1514" y="5519"/>
                  </a:lnTo>
                  <a:cubicBezTo>
                    <a:pt x="3898" y="5519"/>
                    <a:pt x="6282" y="5531"/>
                    <a:pt x="8677" y="5662"/>
                  </a:cubicBezTo>
                  <a:lnTo>
                    <a:pt x="9893" y="5734"/>
                  </a:lnTo>
                  <a:cubicBezTo>
                    <a:pt x="9380" y="3994"/>
                    <a:pt x="9428" y="1550"/>
                    <a:pt x="10286" y="263"/>
                  </a:cubicBezTo>
                  <a:cubicBezTo>
                    <a:pt x="10083" y="251"/>
                    <a:pt x="9893" y="228"/>
                    <a:pt x="9690" y="215"/>
                  </a:cubicBezTo>
                  <a:lnTo>
                    <a:pt x="6020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9" name="Google Shape;2289;p80"/>
            <p:cNvSpPr/>
            <p:nvPr/>
          </p:nvSpPr>
          <p:spPr bwMode="auto">
            <a:xfrm>
              <a:off x="6201566" y="2453038"/>
              <a:ext cx="60749" cy="117007"/>
            </a:xfrm>
            <a:custGeom>
              <a:avLst/>
              <a:gdLst/>
              <a:ahLst/>
              <a:cxnLst/>
              <a:rect l="l" t="t" r="r" b="b"/>
              <a:pathLst>
                <a:path w="3422" h="6591" fill="norm" stroke="1" extrusionOk="0">
                  <a:moveTo>
                    <a:pt x="1717" y="0"/>
                  </a:moveTo>
                  <a:cubicBezTo>
                    <a:pt x="776" y="0"/>
                    <a:pt x="1" y="1478"/>
                    <a:pt x="1" y="3301"/>
                  </a:cubicBezTo>
                  <a:cubicBezTo>
                    <a:pt x="1" y="5113"/>
                    <a:pt x="776" y="6591"/>
                    <a:pt x="1717" y="6591"/>
                  </a:cubicBezTo>
                  <a:cubicBezTo>
                    <a:pt x="2659" y="6591"/>
                    <a:pt x="3422" y="5113"/>
                    <a:pt x="3422" y="3301"/>
                  </a:cubicBezTo>
                  <a:cubicBezTo>
                    <a:pt x="3422" y="1478"/>
                    <a:pt x="2659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0" name="Google Shape;2290;p80"/>
            <p:cNvSpPr/>
            <p:nvPr/>
          </p:nvSpPr>
          <p:spPr bwMode="auto">
            <a:xfrm>
              <a:off x="5744350" y="1160514"/>
              <a:ext cx="376424" cy="586543"/>
            </a:xfrm>
            <a:custGeom>
              <a:avLst/>
              <a:gdLst/>
              <a:ahLst/>
              <a:cxnLst/>
              <a:rect l="l" t="t" r="r" b="b"/>
              <a:pathLst>
                <a:path w="21204" h="33040" fill="norm" stroke="1" extrusionOk="0">
                  <a:moveTo>
                    <a:pt x="10499" y="0"/>
                  </a:moveTo>
                  <a:cubicBezTo>
                    <a:pt x="8644" y="0"/>
                    <a:pt x="6765" y="653"/>
                    <a:pt x="5209" y="1715"/>
                  </a:cubicBezTo>
                  <a:cubicBezTo>
                    <a:pt x="2181" y="3789"/>
                    <a:pt x="358" y="6995"/>
                    <a:pt x="131" y="10678"/>
                  </a:cubicBezTo>
                  <a:cubicBezTo>
                    <a:pt x="1" y="12811"/>
                    <a:pt x="561" y="15052"/>
                    <a:pt x="1967" y="16661"/>
                  </a:cubicBezTo>
                  <a:cubicBezTo>
                    <a:pt x="2814" y="17638"/>
                    <a:pt x="3910" y="18342"/>
                    <a:pt x="4899" y="19163"/>
                  </a:cubicBezTo>
                  <a:cubicBezTo>
                    <a:pt x="6019" y="20105"/>
                    <a:pt x="6604" y="21059"/>
                    <a:pt x="6937" y="22179"/>
                  </a:cubicBezTo>
                  <a:cubicBezTo>
                    <a:pt x="7163" y="22906"/>
                    <a:pt x="7271" y="23705"/>
                    <a:pt x="7366" y="24611"/>
                  </a:cubicBezTo>
                  <a:cubicBezTo>
                    <a:pt x="7486" y="25838"/>
                    <a:pt x="7438" y="27053"/>
                    <a:pt x="7104" y="28269"/>
                  </a:cubicBezTo>
                  <a:cubicBezTo>
                    <a:pt x="6830" y="29294"/>
                    <a:pt x="6281" y="30236"/>
                    <a:pt x="5995" y="31201"/>
                  </a:cubicBezTo>
                  <a:cubicBezTo>
                    <a:pt x="6627" y="31169"/>
                    <a:pt x="7243" y="31145"/>
                    <a:pt x="7849" y="31145"/>
                  </a:cubicBezTo>
                  <a:cubicBezTo>
                    <a:pt x="9505" y="31145"/>
                    <a:pt x="11086" y="31326"/>
                    <a:pt x="12717" y="32024"/>
                  </a:cubicBezTo>
                  <a:cubicBezTo>
                    <a:pt x="13408" y="32321"/>
                    <a:pt x="14076" y="32691"/>
                    <a:pt x="14803" y="32893"/>
                  </a:cubicBezTo>
                  <a:cubicBezTo>
                    <a:pt x="15128" y="32984"/>
                    <a:pt x="15470" y="33039"/>
                    <a:pt x="15808" y="33039"/>
                  </a:cubicBezTo>
                  <a:cubicBezTo>
                    <a:pt x="16226" y="33039"/>
                    <a:pt x="16639" y="32955"/>
                    <a:pt x="17008" y="32750"/>
                  </a:cubicBezTo>
                  <a:cubicBezTo>
                    <a:pt x="14684" y="30451"/>
                    <a:pt x="13337" y="27733"/>
                    <a:pt x="13337" y="24396"/>
                  </a:cubicBezTo>
                  <a:cubicBezTo>
                    <a:pt x="13337" y="24301"/>
                    <a:pt x="13349" y="24205"/>
                    <a:pt x="13397" y="24121"/>
                  </a:cubicBezTo>
                  <a:cubicBezTo>
                    <a:pt x="13465" y="24024"/>
                    <a:pt x="13603" y="23999"/>
                    <a:pt x="13737" y="23999"/>
                  </a:cubicBezTo>
                  <a:cubicBezTo>
                    <a:pt x="13767" y="23999"/>
                    <a:pt x="13797" y="24000"/>
                    <a:pt x="13826" y="24002"/>
                  </a:cubicBezTo>
                  <a:cubicBezTo>
                    <a:pt x="14785" y="24039"/>
                    <a:pt x="15714" y="24267"/>
                    <a:pt x="16628" y="24267"/>
                  </a:cubicBezTo>
                  <a:cubicBezTo>
                    <a:pt x="17224" y="24267"/>
                    <a:pt x="17814" y="24170"/>
                    <a:pt x="18403" y="23859"/>
                  </a:cubicBezTo>
                  <a:cubicBezTo>
                    <a:pt x="19654" y="23204"/>
                    <a:pt x="20464" y="21976"/>
                    <a:pt x="20834" y="20630"/>
                  </a:cubicBezTo>
                  <a:cubicBezTo>
                    <a:pt x="21203" y="19211"/>
                    <a:pt x="21132" y="17722"/>
                    <a:pt x="21049" y="16268"/>
                  </a:cubicBezTo>
                  <a:cubicBezTo>
                    <a:pt x="20702" y="10582"/>
                    <a:pt x="19511" y="4564"/>
                    <a:pt x="14433" y="1167"/>
                  </a:cubicBezTo>
                  <a:cubicBezTo>
                    <a:pt x="13228" y="356"/>
                    <a:pt x="11870" y="0"/>
                    <a:pt x="10499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1" name="Google Shape;2291;p80"/>
            <p:cNvSpPr/>
            <p:nvPr/>
          </p:nvSpPr>
          <p:spPr bwMode="auto">
            <a:xfrm>
              <a:off x="5415982" y="877379"/>
              <a:ext cx="770601" cy="794211"/>
            </a:xfrm>
            <a:custGeom>
              <a:avLst/>
              <a:gdLst/>
              <a:ahLst/>
              <a:cxnLst/>
              <a:rect l="l" t="t" r="r" b="b"/>
              <a:pathLst>
                <a:path w="43408" h="44738" fill="norm" stroke="1" extrusionOk="0">
                  <a:moveTo>
                    <a:pt x="28685" y="0"/>
                  </a:moveTo>
                  <a:cubicBezTo>
                    <a:pt x="28318" y="0"/>
                    <a:pt x="27925" y="138"/>
                    <a:pt x="27603" y="323"/>
                  </a:cubicBezTo>
                  <a:cubicBezTo>
                    <a:pt x="27043" y="645"/>
                    <a:pt x="26507" y="1097"/>
                    <a:pt x="25863" y="1169"/>
                  </a:cubicBezTo>
                  <a:cubicBezTo>
                    <a:pt x="25806" y="1175"/>
                    <a:pt x="25749" y="1178"/>
                    <a:pt x="25692" y="1178"/>
                  </a:cubicBezTo>
                  <a:cubicBezTo>
                    <a:pt x="25087" y="1178"/>
                    <a:pt x="24510" y="851"/>
                    <a:pt x="23933" y="633"/>
                  </a:cubicBezTo>
                  <a:cubicBezTo>
                    <a:pt x="23641" y="521"/>
                    <a:pt x="23306" y="443"/>
                    <a:pt x="22987" y="443"/>
                  </a:cubicBezTo>
                  <a:cubicBezTo>
                    <a:pt x="22629" y="443"/>
                    <a:pt x="22289" y="541"/>
                    <a:pt x="22050" y="800"/>
                  </a:cubicBezTo>
                  <a:cubicBezTo>
                    <a:pt x="21644" y="1241"/>
                    <a:pt x="21584" y="2063"/>
                    <a:pt x="21001" y="2170"/>
                  </a:cubicBezTo>
                  <a:cubicBezTo>
                    <a:pt x="20955" y="2181"/>
                    <a:pt x="20910" y="2186"/>
                    <a:pt x="20865" y="2186"/>
                  </a:cubicBezTo>
                  <a:cubicBezTo>
                    <a:pt x="20711" y="2186"/>
                    <a:pt x="20561" y="2130"/>
                    <a:pt x="20405" y="2075"/>
                  </a:cubicBezTo>
                  <a:cubicBezTo>
                    <a:pt x="20252" y="2031"/>
                    <a:pt x="20100" y="1978"/>
                    <a:pt x="19937" y="1978"/>
                  </a:cubicBezTo>
                  <a:cubicBezTo>
                    <a:pt x="19922" y="1978"/>
                    <a:pt x="19907" y="1978"/>
                    <a:pt x="19892" y="1979"/>
                  </a:cubicBezTo>
                  <a:cubicBezTo>
                    <a:pt x="19582" y="1992"/>
                    <a:pt x="19081" y="2183"/>
                    <a:pt x="18760" y="2265"/>
                  </a:cubicBezTo>
                  <a:cubicBezTo>
                    <a:pt x="17226" y="2626"/>
                    <a:pt x="15851" y="4176"/>
                    <a:pt x="14304" y="4176"/>
                  </a:cubicBezTo>
                  <a:cubicBezTo>
                    <a:pt x="14264" y="4176"/>
                    <a:pt x="14224" y="4175"/>
                    <a:pt x="14183" y="4172"/>
                  </a:cubicBezTo>
                  <a:cubicBezTo>
                    <a:pt x="13349" y="4125"/>
                    <a:pt x="12539" y="3815"/>
                    <a:pt x="11704" y="3791"/>
                  </a:cubicBezTo>
                  <a:cubicBezTo>
                    <a:pt x="11681" y="3790"/>
                    <a:pt x="11658" y="3790"/>
                    <a:pt x="11635" y="3790"/>
                  </a:cubicBezTo>
                  <a:cubicBezTo>
                    <a:pt x="10817" y="3790"/>
                    <a:pt x="9899" y="4195"/>
                    <a:pt x="9702" y="4983"/>
                  </a:cubicBezTo>
                  <a:cubicBezTo>
                    <a:pt x="9583" y="5496"/>
                    <a:pt x="9774" y="6079"/>
                    <a:pt x="9523" y="6556"/>
                  </a:cubicBezTo>
                  <a:cubicBezTo>
                    <a:pt x="9225" y="7117"/>
                    <a:pt x="8463" y="7188"/>
                    <a:pt x="7831" y="7247"/>
                  </a:cubicBezTo>
                  <a:cubicBezTo>
                    <a:pt x="7187" y="7307"/>
                    <a:pt x="6424" y="7557"/>
                    <a:pt x="6329" y="8201"/>
                  </a:cubicBezTo>
                  <a:cubicBezTo>
                    <a:pt x="6294" y="8499"/>
                    <a:pt x="6424" y="8809"/>
                    <a:pt x="6329" y="9095"/>
                  </a:cubicBezTo>
                  <a:cubicBezTo>
                    <a:pt x="6186" y="9572"/>
                    <a:pt x="5531" y="9726"/>
                    <a:pt x="5364" y="10192"/>
                  </a:cubicBezTo>
                  <a:cubicBezTo>
                    <a:pt x="5161" y="10799"/>
                    <a:pt x="5924" y="11562"/>
                    <a:pt x="5507" y="12051"/>
                  </a:cubicBezTo>
                  <a:cubicBezTo>
                    <a:pt x="5392" y="12193"/>
                    <a:pt x="5249" y="12246"/>
                    <a:pt x="5089" y="12246"/>
                  </a:cubicBezTo>
                  <a:cubicBezTo>
                    <a:pt x="4684" y="12246"/>
                    <a:pt x="4168" y="11909"/>
                    <a:pt x="3707" y="11824"/>
                  </a:cubicBezTo>
                  <a:cubicBezTo>
                    <a:pt x="3647" y="11814"/>
                    <a:pt x="3587" y="11809"/>
                    <a:pt x="3527" y="11809"/>
                  </a:cubicBezTo>
                  <a:cubicBezTo>
                    <a:pt x="2963" y="11809"/>
                    <a:pt x="2441" y="12249"/>
                    <a:pt x="2194" y="12777"/>
                  </a:cubicBezTo>
                  <a:cubicBezTo>
                    <a:pt x="1681" y="13886"/>
                    <a:pt x="2098" y="15221"/>
                    <a:pt x="1812" y="16401"/>
                  </a:cubicBezTo>
                  <a:cubicBezTo>
                    <a:pt x="1693" y="16866"/>
                    <a:pt x="1455" y="17343"/>
                    <a:pt x="1609" y="17796"/>
                  </a:cubicBezTo>
                  <a:cubicBezTo>
                    <a:pt x="1812" y="18368"/>
                    <a:pt x="2575" y="18701"/>
                    <a:pt x="2527" y="19297"/>
                  </a:cubicBezTo>
                  <a:cubicBezTo>
                    <a:pt x="2491" y="19714"/>
                    <a:pt x="2051" y="19989"/>
                    <a:pt x="1967" y="20394"/>
                  </a:cubicBezTo>
                  <a:cubicBezTo>
                    <a:pt x="1824" y="21061"/>
                    <a:pt x="2658" y="21645"/>
                    <a:pt x="2551" y="22312"/>
                  </a:cubicBezTo>
                  <a:cubicBezTo>
                    <a:pt x="2467" y="22860"/>
                    <a:pt x="1848" y="23111"/>
                    <a:pt x="1359" y="23349"/>
                  </a:cubicBezTo>
                  <a:cubicBezTo>
                    <a:pt x="36" y="23969"/>
                    <a:pt x="1" y="25829"/>
                    <a:pt x="1026" y="26746"/>
                  </a:cubicBezTo>
                  <a:cubicBezTo>
                    <a:pt x="1657" y="27318"/>
                    <a:pt x="2443" y="27604"/>
                    <a:pt x="2777" y="28474"/>
                  </a:cubicBezTo>
                  <a:cubicBezTo>
                    <a:pt x="2933" y="28891"/>
                    <a:pt x="2872" y="29439"/>
                    <a:pt x="2504" y="29701"/>
                  </a:cubicBezTo>
                  <a:cubicBezTo>
                    <a:pt x="2241" y="29905"/>
                    <a:pt x="1824" y="29952"/>
                    <a:pt x="1693" y="30262"/>
                  </a:cubicBezTo>
                  <a:cubicBezTo>
                    <a:pt x="1526" y="30667"/>
                    <a:pt x="1991" y="31060"/>
                    <a:pt x="2051" y="31489"/>
                  </a:cubicBezTo>
                  <a:cubicBezTo>
                    <a:pt x="2086" y="31799"/>
                    <a:pt x="1895" y="32109"/>
                    <a:pt x="1979" y="32407"/>
                  </a:cubicBezTo>
                  <a:cubicBezTo>
                    <a:pt x="2181" y="33146"/>
                    <a:pt x="3707" y="33110"/>
                    <a:pt x="3552" y="33861"/>
                  </a:cubicBezTo>
                  <a:cubicBezTo>
                    <a:pt x="3492" y="34171"/>
                    <a:pt x="3123" y="34326"/>
                    <a:pt x="3016" y="34636"/>
                  </a:cubicBezTo>
                  <a:cubicBezTo>
                    <a:pt x="2837" y="35149"/>
                    <a:pt x="3492" y="35541"/>
                    <a:pt x="4029" y="35673"/>
                  </a:cubicBezTo>
                  <a:cubicBezTo>
                    <a:pt x="4553" y="35804"/>
                    <a:pt x="5232" y="36090"/>
                    <a:pt x="5161" y="36627"/>
                  </a:cubicBezTo>
                  <a:cubicBezTo>
                    <a:pt x="5157" y="36626"/>
                    <a:pt x="5153" y="36626"/>
                    <a:pt x="5149" y="36626"/>
                  </a:cubicBezTo>
                  <a:cubicBezTo>
                    <a:pt x="4860" y="36626"/>
                    <a:pt x="4758" y="37059"/>
                    <a:pt x="4899" y="37329"/>
                  </a:cubicBezTo>
                  <a:cubicBezTo>
                    <a:pt x="5030" y="37591"/>
                    <a:pt x="5304" y="37782"/>
                    <a:pt x="5399" y="38068"/>
                  </a:cubicBezTo>
                  <a:cubicBezTo>
                    <a:pt x="5495" y="38367"/>
                    <a:pt x="5399" y="38700"/>
                    <a:pt x="5531" y="38986"/>
                  </a:cubicBezTo>
                  <a:cubicBezTo>
                    <a:pt x="5591" y="39125"/>
                    <a:pt x="5763" y="39199"/>
                    <a:pt x="5913" y="39199"/>
                  </a:cubicBezTo>
                  <a:cubicBezTo>
                    <a:pt x="6059" y="39199"/>
                    <a:pt x="6183" y="39129"/>
                    <a:pt x="6163" y="38978"/>
                  </a:cubicBezTo>
                  <a:lnTo>
                    <a:pt x="6163" y="38978"/>
                  </a:lnTo>
                  <a:cubicBezTo>
                    <a:pt x="6381" y="40463"/>
                    <a:pt x="8486" y="40000"/>
                    <a:pt x="8450" y="41453"/>
                  </a:cubicBezTo>
                  <a:cubicBezTo>
                    <a:pt x="8439" y="41728"/>
                    <a:pt x="8355" y="42049"/>
                    <a:pt x="8558" y="42228"/>
                  </a:cubicBezTo>
                  <a:cubicBezTo>
                    <a:pt x="8639" y="42297"/>
                    <a:pt x="8731" y="42322"/>
                    <a:pt x="8829" y="42322"/>
                  </a:cubicBezTo>
                  <a:cubicBezTo>
                    <a:pt x="8933" y="42322"/>
                    <a:pt x="9043" y="42294"/>
                    <a:pt x="9154" y="42263"/>
                  </a:cubicBezTo>
                  <a:cubicBezTo>
                    <a:pt x="9271" y="42240"/>
                    <a:pt x="9388" y="42217"/>
                    <a:pt x="9499" y="42217"/>
                  </a:cubicBezTo>
                  <a:cubicBezTo>
                    <a:pt x="9557" y="42217"/>
                    <a:pt x="9613" y="42223"/>
                    <a:pt x="9666" y="42240"/>
                  </a:cubicBezTo>
                  <a:cubicBezTo>
                    <a:pt x="9845" y="42300"/>
                    <a:pt x="9976" y="42454"/>
                    <a:pt x="10119" y="42586"/>
                  </a:cubicBezTo>
                  <a:cubicBezTo>
                    <a:pt x="10316" y="42759"/>
                    <a:pt x="10571" y="42838"/>
                    <a:pt x="10830" y="42838"/>
                  </a:cubicBezTo>
                  <a:cubicBezTo>
                    <a:pt x="11338" y="42838"/>
                    <a:pt x="11864" y="42534"/>
                    <a:pt x="12014" y="42037"/>
                  </a:cubicBezTo>
                  <a:cubicBezTo>
                    <a:pt x="12359" y="42430"/>
                    <a:pt x="12574" y="42943"/>
                    <a:pt x="12598" y="43468"/>
                  </a:cubicBezTo>
                  <a:cubicBezTo>
                    <a:pt x="12779" y="43434"/>
                    <a:pt x="12973" y="43406"/>
                    <a:pt x="13160" y="43406"/>
                  </a:cubicBezTo>
                  <a:cubicBezTo>
                    <a:pt x="13443" y="43406"/>
                    <a:pt x="13711" y="43469"/>
                    <a:pt x="13897" y="43670"/>
                  </a:cubicBezTo>
                  <a:cubicBezTo>
                    <a:pt x="14289" y="44080"/>
                    <a:pt x="14425" y="44737"/>
                    <a:pt x="14933" y="44737"/>
                  </a:cubicBezTo>
                  <a:cubicBezTo>
                    <a:pt x="15074" y="44737"/>
                    <a:pt x="15245" y="44686"/>
                    <a:pt x="15458" y="44564"/>
                  </a:cubicBezTo>
                  <a:cubicBezTo>
                    <a:pt x="15876" y="44326"/>
                    <a:pt x="16269" y="43479"/>
                    <a:pt x="16353" y="43050"/>
                  </a:cubicBezTo>
                  <a:cubicBezTo>
                    <a:pt x="16446" y="43081"/>
                    <a:pt x="16545" y="43099"/>
                    <a:pt x="16643" y="43099"/>
                  </a:cubicBezTo>
                  <a:cubicBezTo>
                    <a:pt x="16733" y="43099"/>
                    <a:pt x="16821" y="43084"/>
                    <a:pt x="16901" y="43050"/>
                  </a:cubicBezTo>
                  <a:cubicBezTo>
                    <a:pt x="17091" y="42967"/>
                    <a:pt x="17258" y="42848"/>
                    <a:pt x="17460" y="42788"/>
                  </a:cubicBezTo>
                  <a:cubicBezTo>
                    <a:pt x="17616" y="42753"/>
                    <a:pt x="17770" y="42764"/>
                    <a:pt x="17937" y="42729"/>
                  </a:cubicBezTo>
                  <a:cubicBezTo>
                    <a:pt x="18319" y="42645"/>
                    <a:pt x="18593" y="42311"/>
                    <a:pt x="18832" y="41990"/>
                  </a:cubicBezTo>
                  <a:cubicBezTo>
                    <a:pt x="19068" y="42410"/>
                    <a:pt x="19787" y="42675"/>
                    <a:pt x="20429" y="42675"/>
                  </a:cubicBezTo>
                  <a:cubicBezTo>
                    <a:pt x="20824" y="42675"/>
                    <a:pt x="21189" y="42574"/>
                    <a:pt x="21394" y="42347"/>
                  </a:cubicBezTo>
                  <a:cubicBezTo>
                    <a:pt x="21608" y="42109"/>
                    <a:pt x="21763" y="41751"/>
                    <a:pt x="22073" y="41739"/>
                  </a:cubicBezTo>
                  <a:cubicBezTo>
                    <a:pt x="22109" y="41739"/>
                    <a:pt x="22156" y="41751"/>
                    <a:pt x="22193" y="41751"/>
                  </a:cubicBezTo>
                  <a:cubicBezTo>
                    <a:pt x="22226" y="41759"/>
                    <a:pt x="22260" y="41768"/>
                    <a:pt x="22293" y="41768"/>
                  </a:cubicBezTo>
                  <a:cubicBezTo>
                    <a:pt x="22307" y="41768"/>
                    <a:pt x="22321" y="41766"/>
                    <a:pt x="22336" y="41763"/>
                  </a:cubicBezTo>
                  <a:cubicBezTo>
                    <a:pt x="22562" y="41728"/>
                    <a:pt x="22633" y="41442"/>
                    <a:pt x="22609" y="41215"/>
                  </a:cubicBezTo>
                  <a:cubicBezTo>
                    <a:pt x="22585" y="41000"/>
                    <a:pt x="22514" y="40750"/>
                    <a:pt x="22622" y="40560"/>
                  </a:cubicBezTo>
                  <a:cubicBezTo>
                    <a:pt x="22752" y="40333"/>
                    <a:pt x="23051" y="40285"/>
                    <a:pt x="23289" y="40190"/>
                  </a:cubicBezTo>
                  <a:cubicBezTo>
                    <a:pt x="23682" y="40035"/>
                    <a:pt x="23980" y="39701"/>
                    <a:pt x="24076" y="39296"/>
                  </a:cubicBezTo>
                  <a:cubicBezTo>
                    <a:pt x="24278" y="39680"/>
                    <a:pt x="24617" y="40115"/>
                    <a:pt x="24998" y="40115"/>
                  </a:cubicBezTo>
                  <a:cubicBezTo>
                    <a:pt x="25067" y="40115"/>
                    <a:pt x="25137" y="40101"/>
                    <a:pt x="25207" y="40070"/>
                  </a:cubicBezTo>
                  <a:cubicBezTo>
                    <a:pt x="25458" y="39964"/>
                    <a:pt x="25577" y="39689"/>
                    <a:pt x="25673" y="39439"/>
                  </a:cubicBezTo>
                  <a:cubicBezTo>
                    <a:pt x="25887" y="38902"/>
                    <a:pt x="26102" y="38343"/>
                    <a:pt x="26018" y="37771"/>
                  </a:cubicBezTo>
                  <a:cubicBezTo>
                    <a:pt x="25935" y="37103"/>
                    <a:pt x="25458" y="36495"/>
                    <a:pt x="25482" y="35828"/>
                  </a:cubicBezTo>
                  <a:cubicBezTo>
                    <a:pt x="25506" y="34934"/>
                    <a:pt x="26256" y="33420"/>
                    <a:pt x="24826" y="33027"/>
                  </a:cubicBezTo>
                  <a:cubicBezTo>
                    <a:pt x="24761" y="33010"/>
                    <a:pt x="24699" y="33002"/>
                    <a:pt x="24637" y="33002"/>
                  </a:cubicBezTo>
                  <a:cubicBezTo>
                    <a:pt x="24235" y="33002"/>
                    <a:pt x="23890" y="33329"/>
                    <a:pt x="23456" y="33361"/>
                  </a:cubicBezTo>
                  <a:cubicBezTo>
                    <a:pt x="23422" y="33363"/>
                    <a:pt x="23388" y="33364"/>
                    <a:pt x="23353" y="33364"/>
                  </a:cubicBezTo>
                  <a:cubicBezTo>
                    <a:pt x="22850" y="33364"/>
                    <a:pt x="22343" y="33127"/>
                    <a:pt x="21930" y="32848"/>
                  </a:cubicBezTo>
                  <a:cubicBezTo>
                    <a:pt x="21274" y="32407"/>
                    <a:pt x="20726" y="31775"/>
                    <a:pt x="20500" y="31025"/>
                  </a:cubicBezTo>
                  <a:cubicBezTo>
                    <a:pt x="20262" y="30262"/>
                    <a:pt x="20381" y="29392"/>
                    <a:pt x="20893" y="28796"/>
                  </a:cubicBezTo>
                  <a:cubicBezTo>
                    <a:pt x="21292" y="28330"/>
                    <a:pt x="21681" y="28153"/>
                    <a:pt x="22061" y="28153"/>
                  </a:cubicBezTo>
                  <a:cubicBezTo>
                    <a:pt x="22908" y="28153"/>
                    <a:pt x="23711" y="29029"/>
                    <a:pt x="24492" y="29547"/>
                  </a:cubicBezTo>
                  <a:cubicBezTo>
                    <a:pt x="24512" y="29556"/>
                    <a:pt x="24531" y="29574"/>
                    <a:pt x="24557" y="29574"/>
                  </a:cubicBezTo>
                  <a:cubicBezTo>
                    <a:pt x="24563" y="29574"/>
                    <a:pt x="24569" y="29573"/>
                    <a:pt x="24576" y="29571"/>
                  </a:cubicBezTo>
                  <a:cubicBezTo>
                    <a:pt x="24611" y="29558"/>
                    <a:pt x="24635" y="29523"/>
                    <a:pt x="24648" y="29487"/>
                  </a:cubicBezTo>
                  <a:cubicBezTo>
                    <a:pt x="24791" y="29129"/>
                    <a:pt x="24707" y="28689"/>
                    <a:pt x="24433" y="28403"/>
                  </a:cubicBezTo>
                  <a:cubicBezTo>
                    <a:pt x="24385" y="27926"/>
                    <a:pt x="24123" y="27473"/>
                    <a:pt x="23718" y="27199"/>
                  </a:cubicBezTo>
                  <a:cubicBezTo>
                    <a:pt x="23658" y="27151"/>
                    <a:pt x="23599" y="27116"/>
                    <a:pt x="23563" y="27044"/>
                  </a:cubicBezTo>
                  <a:cubicBezTo>
                    <a:pt x="23504" y="26949"/>
                    <a:pt x="23551" y="26817"/>
                    <a:pt x="23599" y="26710"/>
                  </a:cubicBezTo>
                  <a:cubicBezTo>
                    <a:pt x="23968" y="25673"/>
                    <a:pt x="23515" y="24923"/>
                    <a:pt x="23074" y="24052"/>
                  </a:cubicBezTo>
                  <a:lnTo>
                    <a:pt x="23074" y="24052"/>
                  </a:lnTo>
                  <a:cubicBezTo>
                    <a:pt x="23100" y="24053"/>
                    <a:pt x="23125" y="24053"/>
                    <a:pt x="23150" y="24053"/>
                  </a:cubicBezTo>
                  <a:cubicBezTo>
                    <a:pt x="23527" y="24053"/>
                    <a:pt x="23880" y="23963"/>
                    <a:pt x="24171" y="23695"/>
                  </a:cubicBezTo>
                  <a:cubicBezTo>
                    <a:pt x="24230" y="23636"/>
                    <a:pt x="24731" y="22789"/>
                    <a:pt x="24576" y="22789"/>
                  </a:cubicBezTo>
                  <a:cubicBezTo>
                    <a:pt x="25136" y="22777"/>
                    <a:pt x="25684" y="22384"/>
                    <a:pt x="25875" y="21848"/>
                  </a:cubicBezTo>
                  <a:cubicBezTo>
                    <a:pt x="26078" y="21311"/>
                    <a:pt x="25911" y="20667"/>
                    <a:pt x="25482" y="20286"/>
                  </a:cubicBezTo>
                  <a:lnTo>
                    <a:pt x="25482" y="20286"/>
                  </a:lnTo>
                  <a:cubicBezTo>
                    <a:pt x="25731" y="20380"/>
                    <a:pt x="25996" y="20425"/>
                    <a:pt x="26261" y="20425"/>
                  </a:cubicBezTo>
                  <a:cubicBezTo>
                    <a:pt x="26805" y="20425"/>
                    <a:pt x="27349" y="20234"/>
                    <a:pt x="27758" y="19881"/>
                  </a:cubicBezTo>
                  <a:cubicBezTo>
                    <a:pt x="28044" y="19631"/>
                    <a:pt x="28271" y="19297"/>
                    <a:pt x="28605" y="19083"/>
                  </a:cubicBezTo>
                  <a:cubicBezTo>
                    <a:pt x="28765" y="18981"/>
                    <a:pt x="28968" y="18918"/>
                    <a:pt x="29160" y="18918"/>
                  </a:cubicBezTo>
                  <a:cubicBezTo>
                    <a:pt x="29352" y="18918"/>
                    <a:pt x="29534" y="18981"/>
                    <a:pt x="29653" y="19130"/>
                  </a:cubicBezTo>
                  <a:cubicBezTo>
                    <a:pt x="29760" y="19250"/>
                    <a:pt x="29796" y="19416"/>
                    <a:pt x="29879" y="19547"/>
                  </a:cubicBezTo>
                  <a:cubicBezTo>
                    <a:pt x="30058" y="19831"/>
                    <a:pt x="30351" y="19939"/>
                    <a:pt x="30678" y="19939"/>
                  </a:cubicBezTo>
                  <a:cubicBezTo>
                    <a:pt x="31093" y="19939"/>
                    <a:pt x="31563" y="19766"/>
                    <a:pt x="31929" y="19559"/>
                  </a:cubicBezTo>
                  <a:cubicBezTo>
                    <a:pt x="32311" y="19356"/>
                    <a:pt x="32764" y="19154"/>
                    <a:pt x="33181" y="19130"/>
                  </a:cubicBezTo>
                  <a:cubicBezTo>
                    <a:pt x="33221" y="19128"/>
                    <a:pt x="33259" y="19126"/>
                    <a:pt x="33298" y="19126"/>
                  </a:cubicBezTo>
                  <a:cubicBezTo>
                    <a:pt x="33583" y="19126"/>
                    <a:pt x="33836" y="19209"/>
                    <a:pt x="34015" y="19439"/>
                  </a:cubicBezTo>
                  <a:lnTo>
                    <a:pt x="34015" y="19439"/>
                  </a:lnTo>
                  <a:cubicBezTo>
                    <a:pt x="34014" y="19439"/>
                    <a:pt x="34013" y="19438"/>
                    <a:pt x="34012" y="19438"/>
                  </a:cubicBezTo>
                  <a:cubicBezTo>
                    <a:pt x="33983" y="19438"/>
                    <a:pt x="33887" y="19850"/>
                    <a:pt x="33955" y="19965"/>
                  </a:cubicBezTo>
                  <a:cubicBezTo>
                    <a:pt x="34036" y="20094"/>
                    <a:pt x="34152" y="20137"/>
                    <a:pt x="34282" y="20137"/>
                  </a:cubicBezTo>
                  <a:cubicBezTo>
                    <a:pt x="34404" y="20137"/>
                    <a:pt x="34539" y="20100"/>
                    <a:pt x="34670" y="20060"/>
                  </a:cubicBezTo>
                  <a:cubicBezTo>
                    <a:pt x="34802" y="20012"/>
                    <a:pt x="34933" y="19976"/>
                    <a:pt x="35040" y="19976"/>
                  </a:cubicBezTo>
                  <a:cubicBezTo>
                    <a:pt x="35493" y="19989"/>
                    <a:pt x="35862" y="20453"/>
                    <a:pt x="36172" y="20799"/>
                  </a:cubicBezTo>
                  <a:cubicBezTo>
                    <a:pt x="36900" y="21562"/>
                    <a:pt x="37472" y="22491"/>
                    <a:pt x="37829" y="23480"/>
                  </a:cubicBezTo>
                  <a:cubicBezTo>
                    <a:pt x="37897" y="23662"/>
                    <a:pt x="38009" y="23887"/>
                    <a:pt x="38194" y="23887"/>
                  </a:cubicBezTo>
                  <a:cubicBezTo>
                    <a:pt x="38203" y="23887"/>
                    <a:pt x="38213" y="23886"/>
                    <a:pt x="38222" y="23885"/>
                  </a:cubicBezTo>
                  <a:cubicBezTo>
                    <a:pt x="38306" y="23874"/>
                    <a:pt x="38378" y="23826"/>
                    <a:pt x="38437" y="23766"/>
                  </a:cubicBezTo>
                  <a:cubicBezTo>
                    <a:pt x="39033" y="23242"/>
                    <a:pt x="39212" y="22563"/>
                    <a:pt x="39546" y="21895"/>
                  </a:cubicBezTo>
                  <a:cubicBezTo>
                    <a:pt x="39760" y="21538"/>
                    <a:pt x="40201" y="21406"/>
                    <a:pt x="40558" y="21192"/>
                  </a:cubicBezTo>
                  <a:cubicBezTo>
                    <a:pt x="41106" y="20870"/>
                    <a:pt x="41524" y="20298"/>
                    <a:pt x="41655" y="19666"/>
                  </a:cubicBezTo>
                  <a:cubicBezTo>
                    <a:pt x="41702" y="19464"/>
                    <a:pt x="41715" y="19261"/>
                    <a:pt x="41655" y="19083"/>
                  </a:cubicBezTo>
                  <a:cubicBezTo>
                    <a:pt x="41559" y="18808"/>
                    <a:pt x="41309" y="18582"/>
                    <a:pt x="41333" y="18296"/>
                  </a:cubicBezTo>
                  <a:cubicBezTo>
                    <a:pt x="41357" y="18141"/>
                    <a:pt x="41452" y="18010"/>
                    <a:pt x="41500" y="17855"/>
                  </a:cubicBezTo>
                  <a:cubicBezTo>
                    <a:pt x="41548" y="17700"/>
                    <a:pt x="41488" y="17497"/>
                    <a:pt x="41333" y="17473"/>
                  </a:cubicBezTo>
                  <a:cubicBezTo>
                    <a:pt x="41326" y="17472"/>
                    <a:pt x="41319" y="17472"/>
                    <a:pt x="41312" y="17472"/>
                  </a:cubicBezTo>
                  <a:cubicBezTo>
                    <a:pt x="41235" y="17472"/>
                    <a:pt x="41160" y="17525"/>
                    <a:pt x="41095" y="17569"/>
                  </a:cubicBezTo>
                  <a:cubicBezTo>
                    <a:pt x="40857" y="17735"/>
                    <a:pt x="40619" y="17914"/>
                    <a:pt x="40380" y="18081"/>
                  </a:cubicBezTo>
                  <a:lnTo>
                    <a:pt x="40380" y="18081"/>
                  </a:lnTo>
                  <a:cubicBezTo>
                    <a:pt x="40400" y="18059"/>
                    <a:pt x="40821" y="17019"/>
                    <a:pt x="40904" y="16877"/>
                  </a:cubicBezTo>
                  <a:cubicBezTo>
                    <a:pt x="41476" y="15900"/>
                    <a:pt x="40653" y="15078"/>
                    <a:pt x="41405" y="14208"/>
                  </a:cubicBezTo>
                  <a:cubicBezTo>
                    <a:pt x="41702" y="13874"/>
                    <a:pt x="42072" y="13624"/>
                    <a:pt x="42382" y="13290"/>
                  </a:cubicBezTo>
                  <a:cubicBezTo>
                    <a:pt x="43264" y="12348"/>
                    <a:pt x="43407" y="10788"/>
                    <a:pt x="42703" y="9703"/>
                  </a:cubicBezTo>
                  <a:cubicBezTo>
                    <a:pt x="42549" y="9464"/>
                    <a:pt x="42322" y="9226"/>
                    <a:pt x="42036" y="9214"/>
                  </a:cubicBezTo>
                  <a:cubicBezTo>
                    <a:pt x="42024" y="9213"/>
                    <a:pt x="42012" y="9213"/>
                    <a:pt x="42000" y="9213"/>
                  </a:cubicBezTo>
                  <a:cubicBezTo>
                    <a:pt x="41858" y="9213"/>
                    <a:pt x="41714" y="9278"/>
                    <a:pt x="41572" y="9334"/>
                  </a:cubicBezTo>
                  <a:cubicBezTo>
                    <a:pt x="41427" y="9388"/>
                    <a:pt x="41284" y="9454"/>
                    <a:pt x="41131" y="9454"/>
                  </a:cubicBezTo>
                  <a:cubicBezTo>
                    <a:pt x="41119" y="9454"/>
                    <a:pt x="41107" y="9454"/>
                    <a:pt x="41095" y="9453"/>
                  </a:cubicBezTo>
                  <a:cubicBezTo>
                    <a:pt x="40653" y="9429"/>
                    <a:pt x="40415" y="8916"/>
                    <a:pt x="40367" y="8475"/>
                  </a:cubicBezTo>
                  <a:cubicBezTo>
                    <a:pt x="40332" y="8034"/>
                    <a:pt x="40367" y="7557"/>
                    <a:pt x="40105" y="7200"/>
                  </a:cubicBezTo>
                  <a:cubicBezTo>
                    <a:pt x="39819" y="6794"/>
                    <a:pt x="39247" y="6699"/>
                    <a:pt x="38937" y="6330"/>
                  </a:cubicBezTo>
                  <a:cubicBezTo>
                    <a:pt x="38664" y="5996"/>
                    <a:pt x="38651" y="5520"/>
                    <a:pt x="38604" y="5091"/>
                  </a:cubicBezTo>
                  <a:cubicBezTo>
                    <a:pt x="38497" y="4101"/>
                    <a:pt x="38127" y="3136"/>
                    <a:pt x="37543" y="2313"/>
                  </a:cubicBezTo>
                  <a:cubicBezTo>
                    <a:pt x="37353" y="2040"/>
                    <a:pt x="37102" y="1765"/>
                    <a:pt x="36768" y="1670"/>
                  </a:cubicBezTo>
                  <a:cubicBezTo>
                    <a:pt x="36688" y="1649"/>
                    <a:pt x="36608" y="1639"/>
                    <a:pt x="36529" y="1639"/>
                  </a:cubicBezTo>
                  <a:cubicBezTo>
                    <a:pt x="36160" y="1639"/>
                    <a:pt x="35799" y="1845"/>
                    <a:pt x="35446" y="2051"/>
                  </a:cubicBezTo>
                  <a:cubicBezTo>
                    <a:pt x="35096" y="2255"/>
                    <a:pt x="34746" y="2468"/>
                    <a:pt x="34383" y="2468"/>
                  </a:cubicBezTo>
                  <a:cubicBezTo>
                    <a:pt x="34301" y="2468"/>
                    <a:pt x="34218" y="2457"/>
                    <a:pt x="34135" y="2432"/>
                  </a:cubicBezTo>
                  <a:cubicBezTo>
                    <a:pt x="33682" y="2326"/>
                    <a:pt x="33420" y="1884"/>
                    <a:pt x="33134" y="1539"/>
                  </a:cubicBezTo>
                  <a:cubicBezTo>
                    <a:pt x="32890" y="1247"/>
                    <a:pt x="32542" y="970"/>
                    <a:pt x="32189" y="970"/>
                  </a:cubicBezTo>
                  <a:cubicBezTo>
                    <a:pt x="32111" y="970"/>
                    <a:pt x="32031" y="984"/>
                    <a:pt x="31953" y="1015"/>
                  </a:cubicBezTo>
                  <a:cubicBezTo>
                    <a:pt x="31489" y="1205"/>
                    <a:pt x="31357" y="1896"/>
                    <a:pt x="30869" y="2003"/>
                  </a:cubicBezTo>
                  <a:cubicBezTo>
                    <a:pt x="30831" y="2011"/>
                    <a:pt x="30793" y="2015"/>
                    <a:pt x="30756" y="2015"/>
                  </a:cubicBezTo>
                  <a:cubicBezTo>
                    <a:pt x="30408" y="2015"/>
                    <a:pt x="30103" y="1680"/>
                    <a:pt x="29963" y="1336"/>
                  </a:cubicBezTo>
                  <a:cubicBezTo>
                    <a:pt x="29796" y="967"/>
                    <a:pt x="29712" y="538"/>
                    <a:pt x="29415" y="263"/>
                  </a:cubicBezTo>
                  <a:cubicBezTo>
                    <a:pt x="29212" y="76"/>
                    <a:pt x="28956" y="0"/>
                    <a:pt x="28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2" name="Google Shape;2292;p80"/>
            <p:cNvSpPr/>
            <p:nvPr/>
          </p:nvSpPr>
          <p:spPr bwMode="auto">
            <a:xfrm>
              <a:off x="5777778" y="1255685"/>
              <a:ext cx="103284" cy="321427"/>
            </a:xfrm>
            <a:custGeom>
              <a:avLst/>
              <a:gdLst/>
              <a:ahLst/>
              <a:cxnLst/>
              <a:rect l="l" t="t" r="r" b="b"/>
              <a:pathLst>
                <a:path w="5818" h="18106" fill="norm" stroke="1" extrusionOk="0">
                  <a:moveTo>
                    <a:pt x="5579" y="1"/>
                  </a:moveTo>
                  <a:lnTo>
                    <a:pt x="5579" y="1"/>
                  </a:lnTo>
                  <a:cubicBezTo>
                    <a:pt x="5590" y="180"/>
                    <a:pt x="5566" y="371"/>
                    <a:pt x="5495" y="538"/>
                  </a:cubicBezTo>
                  <a:cubicBezTo>
                    <a:pt x="5304" y="1074"/>
                    <a:pt x="4756" y="1467"/>
                    <a:pt x="4196" y="1479"/>
                  </a:cubicBezTo>
                  <a:cubicBezTo>
                    <a:pt x="4220" y="1479"/>
                    <a:pt x="4231" y="1515"/>
                    <a:pt x="4220" y="1574"/>
                  </a:cubicBezTo>
                  <a:cubicBezTo>
                    <a:pt x="4923" y="1539"/>
                    <a:pt x="5817" y="621"/>
                    <a:pt x="5579" y="1"/>
                  </a:cubicBezTo>
                  <a:close/>
                  <a:moveTo>
                    <a:pt x="4208" y="1587"/>
                  </a:moveTo>
                  <a:lnTo>
                    <a:pt x="4208" y="1587"/>
                  </a:lnTo>
                  <a:cubicBezTo>
                    <a:pt x="4160" y="1801"/>
                    <a:pt x="3839" y="2337"/>
                    <a:pt x="3791" y="2385"/>
                  </a:cubicBezTo>
                  <a:cubicBezTo>
                    <a:pt x="3505" y="2647"/>
                    <a:pt x="3147" y="2742"/>
                    <a:pt x="2777" y="2742"/>
                  </a:cubicBezTo>
                  <a:lnTo>
                    <a:pt x="2694" y="2742"/>
                  </a:lnTo>
                  <a:cubicBezTo>
                    <a:pt x="2718" y="2766"/>
                    <a:pt x="2730" y="2802"/>
                    <a:pt x="2742" y="2826"/>
                  </a:cubicBezTo>
                  <a:lnTo>
                    <a:pt x="2777" y="2826"/>
                  </a:lnTo>
                  <a:cubicBezTo>
                    <a:pt x="3147" y="2826"/>
                    <a:pt x="3505" y="2742"/>
                    <a:pt x="3791" y="2480"/>
                  </a:cubicBezTo>
                  <a:cubicBezTo>
                    <a:pt x="3850" y="2421"/>
                    <a:pt x="4292" y="1670"/>
                    <a:pt x="4208" y="1587"/>
                  </a:cubicBezTo>
                  <a:close/>
                  <a:moveTo>
                    <a:pt x="3350" y="4685"/>
                  </a:moveTo>
                  <a:cubicBezTo>
                    <a:pt x="3350" y="4911"/>
                    <a:pt x="3302" y="5150"/>
                    <a:pt x="3219" y="5400"/>
                  </a:cubicBezTo>
                  <a:cubicBezTo>
                    <a:pt x="3183" y="5483"/>
                    <a:pt x="3147" y="5579"/>
                    <a:pt x="3159" y="5674"/>
                  </a:cubicBezTo>
                  <a:cubicBezTo>
                    <a:pt x="3171" y="5615"/>
                    <a:pt x="3195" y="5543"/>
                    <a:pt x="3219" y="5483"/>
                  </a:cubicBezTo>
                  <a:cubicBezTo>
                    <a:pt x="3314" y="5197"/>
                    <a:pt x="3362" y="4935"/>
                    <a:pt x="3350" y="4685"/>
                  </a:cubicBezTo>
                  <a:close/>
                  <a:moveTo>
                    <a:pt x="1681" y="6842"/>
                  </a:moveTo>
                  <a:cubicBezTo>
                    <a:pt x="1300" y="6842"/>
                    <a:pt x="918" y="7021"/>
                    <a:pt x="513" y="7486"/>
                  </a:cubicBezTo>
                  <a:cubicBezTo>
                    <a:pt x="155" y="7891"/>
                    <a:pt x="1" y="8452"/>
                    <a:pt x="1" y="9000"/>
                  </a:cubicBezTo>
                  <a:cubicBezTo>
                    <a:pt x="12" y="8475"/>
                    <a:pt x="179" y="7962"/>
                    <a:pt x="513" y="7570"/>
                  </a:cubicBezTo>
                  <a:cubicBezTo>
                    <a:pt x="918" y="7104"/>
                    <a:pt x="1300" y="6926"/>
                    <a:pt x="1681" y="6926"/>
                  </a:cubicBezTo>
                  <a:cubicBezTo>
                    <a:pt x="2528" y="6926"/>
                    <a:pt x="3326" y="7808"/>
                    <a:pt x="4112" y="8320"/>
                  </a:cubicBezTo>
                  <a:cubicBezTo>
                    <a:pt x="4136" y="8332"/>
                    <a:pt x="4160" y="8356"/>
                    <a:pt x="4184" y="8356"/>
                  </a:cubicBezTo>
                  <a:lnTo>
                    <a:pt x="4196" y="8356"/>
                  </a:lnTo>
                  <a:cubicBezTo>
                    <a:pt x="4231" y="8344"/>
                    <a:pt x="4255" y="8309"/>
                    <a:pt x="4268" y="8272"/>
                  </a:cubicBezTo>
                  <a:cubicBezTo>
                    <a:pt x="4315" y="8142"/>
                    <a:pt x="4339" y="7999"/>
                    <a:pt x="4339" y="7856"/>
                  </a:cubicBezTo>
                  <a:lnTo>
                    <a:pt x="4339" y="7856"/>
                  </a:lnTo>
                  <a:cubicBezTo>
                    <a:pt x="4327" y="7962"/>
                    <a:pt x="4303" y="8082"/>
                    <a:pt x="4268" y="8177"/>
                  </a:cubicBezTo>
                  <a:cubicBezTo>
                    <a:pt x="4255" y="8213"/>
                    <a:pt x="4231" y="8248"/>
                    <a:pt x="4196" y="8261"/>
                  </a:cubicBezTo>
                  <a:lnTo>
                    <a:pt x="4184" y="8261"/>
                  </a:lnTo>
                  <a:cubicBezTo>
                    <a:pt x="4160" y="8261"/>
                    <a:pt x="4136" y="8248"/>
                    <a:pt x="4112" y="8237"/>
                  </a:cubicBezTo>
                  <a:cubicBezTo>
                    <a:pt x="3326" y="7713"/>
                    <a:pt x="2528" y="6842"/>
                    <a:pt x="1681" y="6842"/>
                  </a:cubicBezTo>
                  <a:close/>
                  <a:moveTo>
                    <a:pt x="5317" y="12920"/>
                  </a:moveTo>
                  <a:cubicBezTo>
                    <a:pt x="5304" y="13457"/>
                    <a:pt x="5113" y="14065"/>
                    <a:pt x="5102" y="14518"/>
                  </a:cubicBezTo>
                  <a:lnTo>
                    <a:pt x="5102" y="14601"/>
                  </a:lnTo>
                  <a:cubicBezTo>
                    <a:pt x="5113" y="14125"/>
                    <a:pt x="5328" y="13481"/>
                    <a:pt x="5317" y="12920"/>
                  </a:cubicBezTo>
                  <a:close/>
                  <a:moveTo>
                    <a:pt x="5662" y="16734"/>
                  </a:moveTo>
                  <a:cubicBezTo>
                    <a:pt x="5650" y="17187"/>
                    <a:pt x="5495" y="17616"/>
                    <a:pt x="5328" y="18034"/>
                  </a:cubicBezTo>
                  <a:cubicBezTo>
                    <a:pt x="5328" y="18058"/>
                    <a:pt x="5340" y="18082"/>
                    <a:pt x="5340" y="18105"/>
                  </a:cubicBezTo>
                  <a:cubicBezTo>
                    <a:pt x="5507" y="17664"/>
                    <a:pt x="5674" y="17200"/>
                    <a:pt x="5662" y="167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3" name="Google Shape;2293;p80"/>
            <p:cNvSpPr/>
            <p:nvPr/>
          </p:nvSpPr>
          <p:spPr bwMode="auto">
            <a:xfrm>
              <a:off x="5421267" y="1128325"/>
              <a:ext cx="456807" cy="541025"/>
            </a:xfrm>
            <a:custGeom>
              <a:avLst/>
              <a:gdLst/>
              <a:ahLst/>
              <a:cxnLst/>
              <a:rect l="l" t="t" r="r" b="b"/>
              <a:pathLst>
                <a:path w="25732" h="30476" fill="norm" stroke="1" extrusionOk="0">
                  <a:moveTo>
                    <a:pt x="2229" y="1"/>
                  </a:moveTo>
                  <a:cubicBezTo>
                    <a:pt x="1931" y="1"/>
                    <a:pt x="1704" y="311"/>
                    <a:pt x="1669" y="608"/>
                  </a:cubicBezTo>
                  <a:cubicBezTo>
                    <a:pt x="1633" y="907"/>
                    <a:pt x="1728" y="1216"/>
                    <a:pt x="1752" y="1514"/>
                  </a:cubicBezTo>
                  <a:cubicBezTo>
                    <a:pt x="1812" y="2348"/>
                    <a:pt x="1169" y="2885"/>
                    <a:pt x="1394" y="3695"/>
                  </a:cubicBezTo>
                  <a:cubicBezTo>
                    <a:pt x="1407" y="3719"/>
                    <a:pt x="1407" y="3743"/>
                    <a:pt x="1418" y="3755"/>
                  </a:cubicBezTo>
                  <a:cubicBezTo>
                    <a:pt x="1704" y="4196"/>
                    <a:pt x="2241" y="4506"/>
                    <a:pt x="2217" y="5006"/>
                  </a:cubicBezTo>
                  <a:lnTo>
                    <a:pt x="2217" y="5113"/>
                  </a:lnTo>
                  <a:cubicBezTo>
                    <a:pt x="2181" y="5531"/>
                    <a:pt x="1741" y="5817"/>
                    <a:pt x="1657" y="6222"/>
                  </a:cubicBezTo>
                  <a:cubicBezTo>
                    <a:pt x="1645" y="6257"/>
                    <a:pt x="1645" y="6294"/>
                    <a:pt x="1645" y="6329"/>
                  </a:cubicBezTo>
                  <a:cubicBezTo>
                    <a:pt x="1669" y="6890"/>
                    <a:pt x="2289" y="7402"/>
                    <a:pt x="2253" y="7974"/>
                  </a:cubicBezTo>
                  <a:cubicBezTo>
                    <a:pt x="2253" y="8034"/>
                    <a:pt x="2253" y="8081"/>
                    <a:pt x="2241" y="8140"/>
                  </a:cubicBezTo>
                  <a:cubicBezTo>
                    <a:pt x="2157" y="8689"/>
                    <a:pt x="1538" y="8927"/>
                    <a:pt x="1049" y="9165"/>
                  </a:cubicBezTo>
                  <a:cubicBezTo>
                    <a:pt x="346" y="9499"/>
                    <a:pt x="12" y="10179"/>
                    <a:pt x="1" y="10870"/>
                  </a:cubicBezTo>
                  <a:cubicBezTo>
                    <a:pt x="12" y="11466"/>
                    <a:pt x="250" y="12074"/>
                    <a:pt x="716" y="12479"/>
                  </a:cubicBezTo>
                  <a:cubicBezTo>
                    <a:pt x="1347" y="13051"/>
                    <a:pt x="2133" y="13337"/>
                    <a:pt x="2467" y="14207"/>
                  </a:cubicBezTo>
                  <a:cubicBezTo>
                    <a:pt x="2527" y="14362"/>
                    <a:pt x="2551" y="14541"/>
                    <a:pt x="2539" y="14708"/>
                  </a:cubicBezTo>
                  <a:cubicBezTo>
                    <a:pt x="2551" y="15029"/>
                    <a:pt x="2443" y="15339"/>
                    <a:pt x="2194" y="15530"/>
                  </a:cubicBezTo>
                  <a:cubicBezTo>
                    <a:pt x="1931" y="15733"/>
                    <a:pt x="1514" y="15781"/>
                    <a:pt x="1383" y="16090"/>
                  </a:cubicBezTo>
                  <a:cubicBezTo>
                    <a:pt x="1359" y="16138"/>
                    <a:pt x="1347" y="16186"/>
                    <a:pt x="1347" y="16221"/>
                  </a:cubicBezTo>
                  <a:cubicBezTo>
                    <a:pt x="1371" y="16555"/>
                    <a:pt x="1693" y="16877"/>
                    <a:pt x="1741" y="17222"/>
                  </a:cubicBezTo>
                  <a:lnTo>
                    <a:pt x="1741" y="17354"/>
                  </a:lnTo>
                  <a:cubicBezTo>
                    <a:pt x="1752" y="17580"/>
                    <a:pt x="1657" y="17794"/>
                    <a:pt x="1645" y="18021"/>
                  </a:cubicBezTo>
                  <a:cubicBezTo>
                    <a:pt x="1657" y="18057"/>
                    <a:pt x="1657" y="18104"/>
                    <a:pt x="1669" y="18140"/>
                  </a:cubicBezTo>
                  <a:cubicBezTo>
                    <a:pt x="1860" y="18856"/>
                    <a:pt x="3325" y="18843"/>
                    <a:pt x="3254" y="19534"/>
                  </a:cubicBezTo>
                  <a:cubicBezTo>
                    <a:pt x="3254" y="19582"/>
                    <a:pt x="3254" y="19630"/>
                    <a:pt x="3242" y="19677"/>
                  </a:cubicBezTo>
                  <a:cubicBezTo>
                    <a:pt x="3182" y="19987"/>
                    <a:pt x="2813" y="20154"/>
                    <a:pt x="2706" y="20453"/>
                  </a:cubicBezTo>
                  <a:cubicBezTo>
                    <a:pt x="2694" y="20500"/>
                    <a:pt x="2682" y="20536"/>
                    <a:pt x="2682" y="20583"/>
                  </a:cubicBezTo>
                  <a:cubicBezTo>
                    <a:pt x="2718" y="20988"/>
                    <a:pt x="3266" y="21298"/>
                    <a:pt x="3719" y="21406"/>
                  </a:cubicBezTo>
                  <a:cubicBezTo>
                    <a:pt x="4231" y="21537"/>
                    <a:pt x="4898" y="21811"/>
                    <a:pt x="4863" y="22336"/>
                  </a:cubicBezTo>
                  <a:cubicBezTo>
                    <a:pt x="4863" y="22371"/>
                    <a:pt x="4863" y="22419"/>
                    <a:pt x="4851" y="22455"/>
                  </a:cubicBezTo>
                  <a:lnTo>
                    <a:pt x="4839" y="22455"/>
                  </a:lnTo>
                  <a:cubicBezTo>
                    <a:pt x="4649" y="22455"/>
                    <a:pt x="4541" y="22633"/>
                    <a:pt x="4529" y="22836"/>
                  </a:cubicBezTo>
                  <a:cubicBezTo>
                    <a:pt x="4529" y="22919"/>
                    <a:pt x="4553" y="22991"/>
                    <a:pt x="4589" y="23062"/>
                  </a:cubicBezTo>
                  <a:cubicBezTo>
                    <a:pt x="4720" y="23324"/>
                    <a:pt x="4994" y="23515"/>
                    <a:pt x="5089" y="23801"/>
                  </a:cubicBezTo>
                  <a:cubicBezTo>
                    <a:pt x="5185" y="24100"/>
                    <a:pt x="5089" y="24433"/>
                    <a:pt x="5221" y="24719"/>
                  </a:cubicBezTo>
                  <a:cubicBezTo>
                    <a:pt x="5280" y="24862"/>
                    <a:pt x="5459" y="24934"/>
                    <a:pt x="5602" y="24934"/>
                  </a:cubicBezTo>
                  <a:cubicBezTo>
                    <a:pt x="5744" y="24934"/>
                    <a:pt x="5873" y="24864"/>
                    <a:pt x="5853" y="24711"/>
                  </a:cubicBezTo>
                  <a:lnTo>
                    <a:pt x="5853" y="24711"/>
                  </a:lnTo>
                  <a:cubicBezTo>
                    <a:pt x="6070" y="26196"/>
                    <a:pt x="8176" y="25733"/>
                    <a:pt x="8140" y="27186"/>
                  </a:cubicBezTo>
                  <a:lnTo>
                    <a:pt x="8140" y="27270"/>
                  </a:lnTo>
                  <a:cubicBezTo>
                    <a:pt x="8129" y="27389"/>
                    <a:pt x="8116" y="27508"/>
                    <a:pt x="8116" y="27615"/>
                  </a:cubicBezTo>
                  <a:cubicBezTo>
                    <a:pt x="8116" y="27747"/>
                    <a:pt x="8153" y="27877"/>
                    <a:pt x="8248" y="27961"/>
                  </a:cubicBezTo>
                  <a:cubicBezTo>
                    <a:pt x="8331" y="28033"/>
                    <a:pt x="8415" y="28056"/>
                    <a:pt x="8522" y="28056"/>
                  </a:cubicBezTo>
                  <a:cubicBezTo>
                    <a:pt x="8617" y="28056"/>
                    <a:pt x="8736" y="28020"/>
                    <a:pt x="8844" y="27996"/>
                  </a:cubicBezTo>
                  <a:cubicBezTo>
                    <a:pt x="8963" y="27973"/>
                    <a:pt x="9082" y="27949"/>
                    <a:pt x="9189" y="27949"/>
                  </a:cubicBezTo>
                  <a:cubicBezTo>
                    <a:pt x="9249" y="27949"/>
                    <a:pt x="9308" y="27949"/>
                    <a:pt x="9356" y="27973"/>
                  </a:cubicBezTo>
                  <a:cubicBezTo>
                    <a:pt x="9535" y="28033"/>
                    <a:pt x="9666" y="28187"/>
                    <a:pt x="9809" y="28319"/>
                  </a:cubicBezTo>
                  <a:cubicBezTo>
                    <a:pt x="10000" y="28486"/>
                    <a:pt x="10262" y="28568"/>
                    <a:pt x="10524" y="28568"/>
                  </a:cubicBezTo>
                  <a:cubicBezTo>
                    <a:pt x="11024" y="28568"/>
                    <a:pt x="11549" y="28271"/>
                    <a:pt x="11704" y="27770"/>
                  </a:cubicBezTo>
                  <a:cubicBezTo>
                    <a:pt x="12049" y="28163"/>
                    <a:pt x="12264" y="28676"/>
                    <a:pt x="12288" y="29201"/>
                  </a:cubicBezTo>
                  <a:cubicBezTo>
                    <a:pt x="12467" y="29164"/>
                    <a:pt x="12669" y="29141"/>
                    <a:pt x="12860" y="29141"/>
                  </a:cubicBezTo>
                  <a:cubicBezTo>
                    <a:pt x="13134" y="29141"/>
                    <a:pt x="13408" y="29201"/>
                    <a:pt x="13587" y="29403"/>
                  </a:cubicBezTo>
                  <a:cubicBezTo>
                    <a:pt x="13980" y="29820"/>
                    <a:pt x="14112" y="30475"/>
                    <a:pt x="14624" y="30475"/>
                  </a:cubicBezTo>
                  <a:cubicBezTo>
                    <a:pt x="14767" y="30475"/>
                    <a:pt x="14934" y="30416"/>
                    <a:pt x="15148" y="30297"/>
                  </a:cubicBezTo>
                  <a:cubicBezTo>
                    <a:pt x="15566" y="30059"/>
                    <a:pt x="15959" y="29212"/>
                    <a:pt x="16043" y="28783"/>
                  </a:cubicBezTo>
                  <a:cubicBezTo>
                    <a:pt x="16138" y="28819"/>
                    <a:pt x="16233" y="28831"/>
                    <a:pt x="16329" y="28831"/>
                  </a:cubicBezTo>
                  <a:cubicBezTo>
                    <a:pt x="16412" y="28831"/>
                    <a:pt x="16507" y="28819"/>
                    <a:pt x="16591" y="28783"/>
                  </a:cubicBezTo>
                  <a:cubicBezTo>
                    <a:pt x="16781" y="28700"/>
                    <a:pt x="16948" y="28581"/>
                    <a:pt x="17150" y="28521"/>
                  </a:cubicBezTo>
                  <a:cubicBezTo>
                    <a:pt x="17306" y="28486"/>
                    <a:pt x="17460" y="28497"/>
                    <a:pt x="17627" y="28462"/>
                  </a:cubicBezTo>
                  <a:cubicBezTo>
                    <a:pt x="18009" y="28378"/>
                    <a:pt x="18283" y="28044"/>
                    <a:pt x="18522" y="27723"/>
                  </a:cubicBezTo>
                  <a:cubicBezTo>
                    <a:pt x="18760" y="28139"/>
                    <a:pt x="19475" y="28402"/>
                    <a:pt x="20119" y="28402"/>
                  </a:cubicBezTo>
                  <a:cubicBezTo>
                    <a:pt x="20511" y="28402"/>
                    <a:pt x="20881" y="28306"/>
                    <a:pt x="21084" y="28080"/>
                  </a:cubicBezTo>
                  <a:cubicBezTo>
                    <a:pt x="21298" y="27842"/>
                    <a:pt x="21453" y="27484"/>
                    <a:pt x="21763" y="27472"/>
                  </a:cubicBezTo>
                  <a:lnTo>
                    <a:pt x="21775" y="27472"/>
                  </a:lnTo>
                  <a:cubicBezTo>
                    <a:pt x="21811" y="27472"/>
                    <a:pt x="21846" y="27484"/>
                    <a:pt x="21883" y="27484"/>
                  </a:cubicBezTo>
                  <a:cubicBezTo>
                    <a:pt x="21918" y="27496"/>
                    <a:pt x="21954" y="27496"/>
                    <a:pt x="21989" y="27496"/>
                  </a:cubicBezTo>
                  <a:lnTo>
                    <a:pt x="22026" y="27496"/>
                  </a:lnTo>
                  <a:cubicBezTo>
                    <a:pt x="22216" y="27472"/>
                    <a:pt x="22299" y="27270"/>
                    <a:pt x="22312" y="27079"/>
                  </a:cubicBezTo>
                  <a:cubicBezTo>
                    <a:pt x="22299" y="27067"/>
                    <a:pt x="22299" y="27055"/>
                    <a:pt x="22299" y="27043"/>
                  </a:cubicBezTo>
                  <a:cubicBezTo>
                    <a:pt x="22288" y="26888"/>
                    <a:pt x="22252" y="26733"/>
                    <a:pt x="22252" y="26590"/>
                  </a:cubicBezTo>
                  <a:cubicBezTo>
                    <a:pt x="22252" y="26483"/>
                    <a:pt x="22264" y="26376"/>
                    <a:pt x="22312" y="26293"/>
                  </a:cubicBezTo>
                  <a:cubicBezTo>
                    <a:pt x="22442" y="26066"/>
                    <a:pt x="22741" y="26018"/>
                    <a:pt x="22979" y="25923"/>
                  </a:cubicBezTo>
                  <a:cubicBezTo>
                    <a:pt x="23372" y="25768"/>
                    <a:pt x="23670" y="25434"/>
                    <a:pt x="23766" y="25029"/>
                  </a:cubicBezTo>
                  <a:cubicBezTo>
                    <a:pt x="23968" y="25411"/>
                    <a:pt x="24314" y="25851"/>
                    <a:pt x="24695" y="25851"/>
                  </a:cubicBezTo>
                  <a:cubicBezTo>
                    <a:pt x="24767" y="25851"/>
                    <a:pt x="24826" y="25827"/>
                    <a:pt x="24897" y="25803"/>
                  </a:cubicBezTo>
                  <a:cubicBezTo>
                    <a:pt x="25148" y="25697"/>
                    <a:pt x="25267" y="25422"/>
                    <a:pt x="25363" y="25172"/>
                  </a:cubicBezTo>
                  <a:cubicBezTo>
                    <a:pt x="25374" y="25148"/>
                    <a:pt x="25387" y="25112"/>
                    <a:pt x="25398" y="25077"/>
                  </a:cubicBezTo>
                  <a:cubicBezTo>
                    <a:pt x="25565" y="24659"/>
                    <a:pt x="25720" y="24230"/>
                    <a:pt x="25732" y="23777"/>
                  </a:cubicBezTo>
                  <a:cubicBezTo>
                    <a:pt x="25732" y="23718"/>
                    <a:pt x="25720" y="23658"/>
                    <a:pt x="25708" y="23587"/>
                  </a:cubicBezTo>
                  <a:cubicBezTo>
                    <a:pt x="25625" y="22919"/>
                    <a:pt x="25148" y="22323"/>
                    <a:pt x="25172" y="21644"/>
                  </a:cubicBezTo>
                  <a:lnTo>
                    <a:pt x="25172" y="21561"/>
                  </a:lnTo>
                  <a:cubicBezTo>
                    <a:pt x="25183" y="21108"/>
                    <a:pt x="25374" y="20500"/>
                    <a:pt x="25387" y="19963"/>
                  </a:cubicBezTo>
                  <a:cubicBezTo>
                    <a:pt x="25374" y="19463"/>
                    <a:pt x="25183" y="19034"/>
                    <a:pt x="24516" y="18856"/>
                  </a:cubicBezTo>
                  <a:cubicBezTo>
                    <a:pt x="24457" y="18832"/>
                    <a:pt x="24397" y="18819"/>
                    <a:pt x="24325" y="18819"/>
                  </a:cubicBezTo>
                  <a:cubicBezTo>
                    <a:pt x="23932" y="18819"/>
                    <a:pt x="23586" y="19153"/>
                    <a:pt x="23146" y="19189"/>
                  </a:cubicBezTo>
                  <a:lnTo>
                    <a:pt x="23038" y="19189"/>
                  </a:lnTo>
                  <a:cubicBezTo>
                    <a:pt x="22538" y="19189"/>
                    <a:pt x="22026" y="18951"/>
                    <a:pt x="21620" y="18665"/>
                  </a:cubicBezTo>
                  <a:cubicBezTo>
                    <a:pt x="20964" y="18223"/>
                    <a:pt x="20416" y="17592"/>
                    <a:pt x="20190" y="16841"/>
                  </a:cubicBezTo>
                  <a:cubicBezTo>
                    <a:pt x="20106" y="16579"/>
                    <a:pt x="20071" y="16316"/>
                    <a:pt x="20071" y="16043"/>
                  </a:cubicBezTo>
                  <a:cubicBezTo>
                    <a:pt x="20071" y="15495"/>
                    <a:pt x="20225" y="14934"/>
                    <a:pt x="20583" y="14529"/>
                  </a:cubicBezTo>
                  <a:cubicBezTo>
                    <a:pt x="20988" y="14064"/>
                    <a:pt x="21370" y="13885"/>
                    <a:pt x="21751" y="13885"/>
                  </a:cubicBezTo>
                  <a:cubicBezTo>
                    <a:pt x="22598" y="13885"/>
                    <a:pt x="23396" y="14756"/>
                    <a:pt x="24182" y="15280"/>
                  </a:cubicBezTo>
                  <a:cubicBezTo>
                    <a:pt x="24206" y="15291"/>
                    <a:pt x="24230" y="15304"/>
                    <a:pt x="24254" y="15304"/>
                  </a:cubicBezTo>
                  <a:lnTo>
                    <a:pt x="24266" y="15304"/>
                  </a:lnTo>
                  <a:cubicBezTo>
                    <a:pt x="24301" y="15291"/>
                    <a:pt x="24325" y="15256"/>
                    <a:pt x="24338" y="15220"/>
                  </a:cubicBezTo>
                  <a:cubicBezTo>
                    <a:pt x="24373" y="15125"/>
                    <a:pt x="24397" y="15005"/>
                    <a:pt x="24409" y="14899"/>
                  </a:cubicBezTo>
                  <a:cubicBezTo>
                    <a:pt x="24397" y="14648"/>
                    <a:pt x="24301" y="14410"/>
                    <a:pt x="24123" y="14231"/>
                  </a:cubicBezTo>
                  <a:cubicBezTo>
                    <a:pt x="24075" y="13742"/>
                    <a:pt x="23813" y="13289"/>
                    <a:pt x="23408" y="13016"/>
                  </a:cubicBezTo>
                  <a:cubicBezTo>
                    <a:pt x="23348" y="12979"/>
                    <a:pt x="23289" y="12932"/>
                    <a:pt x="23253" y="12873"/>
                  </a:cubicBezTo>
                  <a:cubicBezTo>
                    <a:pt x="23229" y="12825"/>
                    <a:pt x="23217" y="12765"/>
                    <a:pt x="23229" y="12717"/>
                  </a:cubicBezTo>
                  <a:cubicBezTo>
                    <a:pt x="23217" y="12622"/>
                    <a:pt x="23253" y="12526"/>
                    <a:pt x="23289" y="12443"/>
                  </a:cubicBezTo>
                  <a:cubicBezTo>
                    <a:pt x="23372" y="12193"/>
                    <a:pt x="23420" y="11954"/>
                    <a:pt x="23420" y="11728"/>
                  </a:cubicBezTo>
                  <a:cubicBezTo>
                    <a:pt x="23408" y="11072"/>
                    <a:pt x="23086" y="10500"/>
                    <a:pt x="22764" y="9869"/>
                  </a:cubicBezTo>
                  <a:lnTo>
                    <a:pt x="22812" y="9869"/>
                  </a:lnTo>
                  <a:cubicBezTo>
                    <a:pt x="22800" y="9845"/>
                    <a:pt x="22788" y="9809"/>
                    <a:pt x="22764" y="9785"/>
                  </a:cubicBezTo>
                  <a:lnTo>
                    <a:pt x="22847" y="9785"/>
                  </a:lnTo>
                  <a:cubicBezTo>
                    <a:pt x="23217" y="9785"/>
                    <a:pt x="23575" y="9690"/>
                    <a:pt x="23861" y="9428"/>
                  </a:cubicBezTo>
                  <a:cubicBezTo>
                    <a:pt x="23909" y="9380"/>
                    <a:pt x="24230" y="8844"/>
                    <a:pt x="24278" y="8630"/>
                  </a:cubicBezTo>
                  <a:cubicBezTo>
                    <a:pt x="24278" y="8617"/>
                    <a:pt x="24266" y="8617"/>
                    <a:pt x="24266" y="8617"/>
                  </a:cubicBezTo>
                  <a:lnTo>
                    <a:pt x="24290" y="8617"/>
                  </a:lnTo>
                  <a:cubicBezTo>
                    <a:pt x="24301" y="8558"/>
                    <a:pt x="24290" y="8522"/>
                    <a:pt x="24266" y="8522"/>
                  </a:cubicBezTo>
                  <a:cubicBezTo>
                    <a:pt x="24826" y="8510"/>
                    <a:pt x="25374" y="8117"/>
                    <a:pt x="25565" y="7581"/>
                  </a:cubicBezTo>
                  <a:cubicBezTo>
                    <a:pt x="25636" y="7414"/>
                    <a:pt x="25660" y="7223"/>
                    <a:pt x="25649" y="7044"/>
                  </a:cubicBezTo>
                  <a:cubicBezTo>
                    <a:pt x="25625" y="6961"/>
                    <a:pt x="25577" y="6901"/>
                    <a:pt x="25517" y="6829"/>
                  </a:cubicBezTo>
                  <a:cubicBezTo>
                    <a:pt x="25422" y="6734"/>
                    <a:pt x="25279" y="6651"/>
                    <a:pt x="25100" y="6591"/>
                  </a:cubicBezTo>
                  <a:cubicBezTo>
                    <a:pt x="24934" y="6520"/>
                    <a:pt x="24731" y="6520"/>
                    <a:pt x="24587" y="6400"/>
                  </a:cubicBezTo>
                  <a:cubicBezTo>
                    <a:pt x="24266" y="6151"/>
                    <a:pt x="24468" y="5638"/>
                    <a:pt x="24683" y="5292"/>
                  </a:cubicBezTo>
                  <a:cubicBezTo>
                    <a:pt x="24683" y="5102"/>
                    <a:pt x="24481" y="4959"/>
                    <a:pt x="24278" y="4959"/>
                  </a:cubicBezTo>
                  <a:cubicBezTo>
                    <a:pt x="24242" y="4959"/>
                    <a:pt x="24219" y="4959"/>
                    <a:pt x="24182" y="4970"/>
                  </a:cubicBezTo>
                  <a:cubicBezTo>
                    <a:pt x="23956" y="5030"/>
                    <a:pt x="23789" y="5209"/>
                    <a:pt x="23646" y="5388"/>
                  </a:cubicBezTo>
                  <a:cubicBezTo>
                    <a:pt x="23480" y="5578"/>
                    <a:pt x="22538" y="6746"/>
                    <a:pt x="22013" y="6746"/>
                  </a:cubicBezTo>
                  <a:cubicBezTo>
                    <a:pt x="21883" y="6746"/>
                    <a:pt x="21775" y="6675"/>
                    <a:pt x="21727" y="6484"/>
                  </a:cubicBezTo>
                  <a:cubicBezTo>
                    <a:pt x="21656" y="6257"/>
                    <a:pt x="21846" y="6019"/>
                    <a:pt x="21811" y="5781"/>
                  </a:cubicBezTo>
                  <a:cubicBezTo>
                    <a:pt x="21787" y="5566"/>
                    <a:pt x="21584" y="5423"/>
                    <a:pt x="21382" y="5340"/>
                  </a:cubicBezTo>
                  <a:cubicBezTo>
                    <a:pt x="21215" y="5280"/>
                    <a:pt x="21048" y="5256"/>
                    <a:pt x="20881" y="5256"/>
                  </a:cubicBezTo>
                  <a:cubicBezTo>
                    <a:pt x="20392" y="5256"/>
                    <a:pt x="19904" y="5495"/>
                    <a:pt x="19629" y="5912"/>
                  </a:cubicBezTo>
                  <a:cubicBezTo>
                    <a:pt x="19415" y="6246"/>
                    <a:pt x="19320" y="6686"/>
                    <a:pt x="18974" y="6890"/>
                  </a:cubicBezTo>
                  <a:cubicBezTo>
                    <a:pt x="18843" y="6972"/>
                    <a:pt x="18688" y="7009"/>
                    <a:pt x="18545" y="7068"/>
                  </a:cubicBezTo>
                  <a:cubicBezTo>
                    <a:pt x="17473" y="7521"/>
                    <a:pt x="17889" y="8749"/>
                    <a:pt x="16734" y="8749"/>
                  </a:cubicBezTo>
                  <a:cubicBezTo>
                    <a:pt x="16555" y="8749"/>
                    <a:pt x="16352" y="8725"/>
                    <a:pt x="16102" y="8665"/>
                  </a:cubicBezTo>
                  <a:cubicBezTo>
                    <a:pt x="15971" y="8630"/>
                    <a:pt x="15839" y="8582"/>
                    <a:pt x="15768" y="8474"/>
                  </a:cubicBezTo>
                  <a:cubicBezTo>
                    <a:pt x="15673" y="8344"/>
                    <a:pt x="15709" y="8153"/>
                    <a:pt x="15673" y="7986"/>
                  </a:cubicBezTo>
                  <a:cubicBezTo>
                    <a:pt x="15577" y="7592"/>
                    <a:pt x="15256" y="7438"/>
                    <a:pt x="14886" y="7438"/>
                  </a:cubicBezTo>
                  <a:cubicBezTo>
                    <a:pt x="14350" y="7438"/>
                    <a:pt x="13694" y="7748"/>
                    <a:pt x="13444" y="8069"/>
                  </a:cubicBezTo>
                  <a:cubicBezTo>
                    <a:pt x="12765" y="8963"/>
                    <a:pt x="13527" y="9928"/>
                    <a:pt x="12396" y="10691"/>
                  </a:cubicBezTo>
                  <a:cubicBezTo>
                    <a:pt x="12002" y="10966"/>
                    <a:pt x="11585" y="11239"/>
                    <a:pt x="11120" y="11323"/>
                  </a:cubicBezTo>
                  <a:cubicBezTo>
                    <a:pt x="11037" y="11335"/>
                    <a:pt x="10953" y="11347"/>
                    <a:pt x="10870" y="11347"/>
                  </a:cubicBezTo>
                  <a:cubicBezTo>
                    <a:pt x="10476" y="11347"/>
                    <a:pt x="10060" y="11168"/>
                    <a:pt x="9880" y="10823"/>
                  </a:cubicBezTo>
                  <a:cubicBezTo>
                    <a:pt x="9797" y="10667"/>
                    <a:pt x="9774" y="10500"/>
                    <a:pt x="9678" y="10357"/>
                  </a:cubicBezTo>
                  <a:cubicBezTo>
                    <a:pt x="9523" y="10143"/>
                    <a:pt x="9237" y="10024"/>
                    <a:pt x="9141" y="9774"/>
                  </a:cubicBezTo>
                  <a:cubicBezTo>
                    <a:pt x="8903" y="9165"/>
                    <a:pt x="9654" y="8331"/>
                    <a:pt x="8712" y="8021"/>
                  </a:cubicBezTo>
                  <a:cubicBezTo>
                    <a:pt x="8641" y="7997"/>
                    <a:pt x="8569" y="7986"/>
                    <a:pt x="8510" y="7986"/>
                  </a:cubicBezTo>
                  <a:cubicBezTo>
                    <a:pt x="7843" y="7986"/>
                    <a:pt x="7234" y="8999"/>
                    <a:pt x="6758" y="9273"/>
                  </a:cubicBezTo>
                  <a:cubicBezTo>
                    <a:pt x="6579" y="9380"/>
                    <a:pt x="6365" y="9440"/>
                    <a:pt x="6162" y="9440"/>
                  </a:cubicBezTo>
                  <a:cubicBezTo>
                    <a:pt x="5912" y="9440"/>
                    <a:pt x="5685" y="9356"/>
                    <a:pt x="5542" y="9154"/>
                  </a:cubicBezTo>
                  <a:cubicBezTo>
                    <a:pt x="5399" y="8963"/>
                    <a:pt x="5375" y="8713"/>
                    <a:pt x="5245" y="8510"/>
                  </a:cubicBezTo>
                  <a:cubicBezTo>
                    <a:pt x="5113" y="8283"/>
                    <a:pt x="4839" y="8117"/>
                    <a:pt x="4803" y="7843"/>
                  </a:cubicBezTo>
                  <a:cubicBezTo>
                    <a:pt x="4768" y="7652"/>
                    <a:pt x="4863" y="7462"/>
                    <a:pt x="4959" y="7295"/>
                  </a:cubicBezTo>
                  <a:cubicBezTo>
                    <a:pt x="5447" y="6400"/>
                    <a:pt x="6496" y="5602"/>
                    <a:pt x="6543" y="4541"/>
                  </a:cubicBezTo>
                  <a:cubicBezTo>
                    <a:pt x="6567" y="3850"/>
                    <a:pt x="6103" y="3123"/>
                    <a:pt x="5411" y="3016"/>
                  </a:cubicBezTo>
                  <a:cubicBezTo>
                    <a:pt x="5351" y="3004"/>
                    <a:pt x="5280" y="2992"/>
                    <a:pt x="5208" y="2992"/>
                  </a:cubicBezTo>
                  <a:cubicBezTo>
                    <a:pt x="4827" y="2992"/>
                    <a:pt x="4446" y="3147"/>
                    <a:pt x="4064" y="3182"/>
                  </a:cubicBezTo>
                  <a:cubicBezTo>
                    <a:pt x="4017" y="3195"/>
                    <a:pt x="3969" y="3195"/>
                    <a:pt x="3921" y="3195"/>
                  </a:cubicBezTo>
                  <a:cubicBezTo>
                    <a:pt x="3505" y="3195"/>
                    <a:pt x="3039" y="2992"/>
                    <a:pt x="2992" y="2575"/>
                  </a:cubicBezTo>
                  <a:cubicBezTo>
                    <a:pt x="2944" y="2218"/>
                    <a:pt x="3254" y="1908"/>
                    <a:pt x="3301" y="1550"/>
                  </a:cubicBezTo>
                  <a:cubicBezTo>
                    <a:pt x="3373" y="1145"/>
                    <a:pt x="3099" y="763"/>
                    <a:pt x="2849" y="430"/>
                  </a:cubicBezTo>
                  <a:cubicBezTo>
                    <a:pt x="2694" y="227"/>
                    <a:pt x="2491" y="1"/>
                    <a:pt x="2229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4" name="Google Shape;2294;p80"/>
            <p:cNvSpPr/>
            <p:nvPr/>
          </p:nvSpPr>
          <p:spPr bwMode="auto">
            <a:xfrm>
              <a:off x="6050953" y="1374928"/>
              <a:ext cx="24339" cy="61690"/>
            </a:xfrm>
            <a:custGeom>
              <a:avLst/>
              <a:gdLst/>
              <a:ahLst/>
              <a:cxnLst/>
              <a:rect l="l" t="t" r="r" b="b"/>
              <a:pathLst>
                <a:path w="1371" h="3475" fill="norm" stroke="1" extrusionOk="0">
                  <a:moveTo>
                    <a:pt x="95" y="0"/>
                  </a:moveTo>
                  <a:cubicBezTo>
                    <a:pt x="107" y="201"/>
                    <a:pt x="131" y="402"/>
                    <a:pt x="166" y="602"/>
                  </a:cubicBezTo>
                  <a:cubicBezTo>
                    <a:pt x="214" y="805"/>
                    <a:pt x="274" y="1007"/>
                    <a:pt x="357" y="1198"/>
                  </a:cubicBezTo>
                  <a:cubicBezTo>
                    <a:pt x="428" y="1388"/>
                    <a:pt x="523" y="1568"/>
                    <a:pt x="643" y="1746"/>
                  </a:cubicBezTo>
                  <a:cubicBezTo>
                    <a:pt x="666" y="1782"/>
                    <a:pt x="703" y="1830"/>
                    <a:pt x="726" y="1865"/>
                  </a:cubicBezTo>
                  <a:cubicBezTo>
                    <a:pt x="762" y="1913"/>
                    <a:pt x="786" y="1949"/>
                    <a:pt x="822" y="1997"/>
                  </a:cubicBezTo>
                  <a:cubicBezTo>
                    <a:pt x="857" y="2032"/>
                    <a:pt x="881" y="2080"/>
                    <a:pt x="917" y="2116"/>
                  </a:cubicBezTo>
                  <a:lnTo>
                    <a:pt x="1024" y="2235"/>
                  </a:lnTo>
                  <a:cubicBezTo>
                    <a:pt x="1084" y="2307"/>
                    <a:pt x="1156" y="2390"/>
                    <a:pt x="1215" y="2473"/>
                  </a:cubicBezTo>
                  <a:cubicBezTo>
                    <a:pt x="1238" y="2521"/>
                    <a:pt x="1262" y="2556"/>
                    <a:pt x="1286" y="2604"/>
                  </a:cubicBezTo>
                  <a:cubicBezTo>
                    <a:pt x="1299" y="2628"/>
                    <a:pt x="1310" y="2652"/>
                    <a:pt x="1310" y="2676"/>
                  </a:cubicBezTo>
                  <a:cubicBezTo>
                    <a:pt x="1322" y="2688"/>
                    <a:pt x="1322" y="2699"/>
                    <a:pt x="1322" y="2712"/>
                  </a:cubicBezTo>
                  <a:cubicBezTo>
                    <a:pt x="1334" y="2723"/>
                    <a:pt x="1334" y="2736"/>
                    <a:pt x="1334" y="2747"/>
                  </a:cubicBezTo>
                  <a:lnTo>
                    <a:pt x="1346" y="2783"/>
                  </a:lnTo>
                  <a:lnTo>
                    <a:pt x="1346" y="2831"/>
                  </a:lnTo>
                  <a:cubicBezTo>
                    <a:pt x="1358" y="2855"/>
                    <a:pt x="1346" y="2879"/>
                    <a:pt x="1346" y="2903"/>
                  </a:cubicBezTo>
                  <a:lnTo>
                    <a:pt x="1346" y="2926"/>
                  </a:lnTo>
                  <a:lnTo>
                    <a:pt x="1346" y="2938"/>
                  </a:lnTo>
                  <a:lnTo>
                    <a:pt x="1346" y="2974"/>
                  </a:lnTo>
                  <a:cubicBezTo>
                    <a:pt x="1334" y="2985"/>
                    <a:pt x="1334" y="2998"/>
                    <a:pt x="1334" y="3009"/>
                  </a:cubicBezTo>
                  <a:lnTo>
                    <a:pt x="1322" y="3057"/>
                  </a:lnTo>
                  <a:cubicBezTo>
                    <a:pt x="1286" y="3152"/>
                    <a:pt x="1215" y="3236"/>
                    <a:pt x="1143" y="3295"/>
                  </a:cubicBezTo>
                  <a:cubicBezTo>
                    <a:pt x="1108" y="3332"/>
                    <a:pt x="1060" y="3355"/>
                    <a:pt x="1013" y="3379"/>
                  </a:cubicBezTo>
                  <a:cubicBezTo>
                    <a:pt x="1000" y="3391"/>
                    <a:pt x="989" y="3391"/>
                    <a:pt x="976" y="3403"/>
                  </a:cubicBezTo>
                  <a:cubicBezTo>
                    <a:pt x="965" y="3403"/>
                    <a:pt x="952" y="3415"/>
                    <a:pt x="952" y="3415"/>
                  </a:cubicBezTo>
                  <a:cubicBezTo>
                    <a:pt x="917" y="3427"/>
                    <a:pt x="893" y="3438"/>
                    <a:pt x="869" y="3438"/>
                  </a:cubicBezTo>
                  <a:cubicBezTo>
                    <a:pt x="846" y="3451"/>
                    <a:pt x="822" y="3451"/>
                    <a:pt x="798" y="3462"/>
                  </a:cubicBezTo>
                  <a:cubicBezTo>
                    <a:pt x="822" y="3462"/>
                    <a:pt x="857" y="3462"/>
                    <a:pt x="881" y="3451"/>
                  </a:cubicBezTo>
                  <a:cubicBezTo>
                    <a:pt x="905" y="3451"/>
                    <a:pt x="929" y="3438"/>
                    <a:pt x="952" y="3427"/>
                  </a:cubicBezTo>
                  <a:cubicBezTo>
                    <a:pt x="965" y="3427"/>
                    <a:pt x="976" y="3415"/>
                    <a:pt x="989" y="3415"/>
                  </a:cubicBezTo>
                  <a:cubicBezTo>
                    <a:pt x="1000" y="3403"/>
                    <a:pt x="1013" y="3403"/>
                    <a:pt x="1024" y="3391"/>
                  </a:cubicBezTo>
                  <a:cubicBezTo>
                    <a:pt x="1072" y="3367"/>
                    <a:pt x="1108" y="3343"/>
                    <a:pt x="1156" y="3308"/>
                  </a:cubicBezTo>
                  <a:cubicBezTo>
                    <a:pt x="1227" y="3236"/>
                    <a:pt x="1299" y="3152"/>
                    <a:pt x="1334" y="3057"/>
                  </a:cubicBezTo>
                  <a:lnTo>
                    <a:pt x="1346" y="3022"/>
                  </a:lnTo>
                  <a:cubicBezTo>
                    <a:pt x="1346" y="3009"/>
                    <a:pt x="1346" y="2998"/>
                    <a:pt x="1358" y="2985"/>
                  </a:cubicBezTo>
                  <a:lnTo>
                    <a:pt x="1358" y="2938"/>
                  </a:lnTo>
                  <a:lnTo>
                    <a:pt x="1358" y="2926"/>
                  </a:lnTo>
                  <a:lnTo>
                    <a:pt x="1358" y="2903"/>
                  </a:lnTo>
                  <a:cubicBezTo>
                    <a:pt x="1358" y="2879"/>
                    <a:pt x="1370" y="2855"/>
                    <a:pt x="1358" y="2831"/>
                  </a:cubicBezTo>
                  <a:lnTo>
                    <a:pt x="1358" y="2783"/>
                  </a:lnTo>
                  <a:lnTo>
                    <a:pt x="1346" y="2747"/>
                  </a:lnTo>
                  <a:lnTo>
                    <a:pt x="1346" y="2712"/>
                  </a:lnTo>
                  <a:cubicBezTo>
                    <a:pt x="1334" y="2699"/>
                    <a:pt x="1334" y="2688"/>
                    <a:pt x="1334" y="2676"/>
                  </a:cubicBezTo>
                  <a:lnTo>
                    <a:pt x="1299" y="2604"/>
                  </a:lnTo>
                  <a:lnTo>
                    <a:pt x="1227" y="2461"/>
                  </a:lnTo>
                  <a:cubicBezTo>
                    <a:pt x="1167" y="2378"/>
                    <a:pt x="1095" y="2294"/>
                    <a:pt x="1036" y="2223"/>
                  </a:cubicBezTo>
                  <a:lnTo>
                    <a:pt x="929" y="2104"/>
                  </a:lnTo>
                  <a:cubicBezTo>
                    <a:pt x="893" y="2068"/>
                    <a:pt x="869" y="2021"/>
                    <a:pt x="833" y="1984"/>
                  </a:cubicBezTo>
                  <a:cubicBezTo>
                    <a:pt x="798" y="1949"/>
                    <a:pt x="774" y="1901"/>
                    <a:pt x="738" y="1865"/>
                  </a:cubicBezTo>
                  <a:cubicBezTo>
                    <a:pt x="714" y="1818"/>
                    <a:pt x="679" y="1782"/>
                    <a:pt x="655" y="1735"/>
                  </a:cubicBezTo>
                  <a:cubicBezTo>
                    <a:pt x="536" y="1568"/>
                    <a:pt x="440" y="1377"/>
                    <a:pt x="369" y="1186"/>
                  </a:cubicBezTo>
                  <a:cubicBezTo>
                    <a:pt x="285" y="996"/>
                    <a:pt x="226" y="805"/>
                    <a:pt x="178" y="602"/>
                  </a:cubicBezTo>
                  <a:cubicBezTo>
                    <a:pt x="131" y="402"/>
                    <a:pt x="107" y="201"/>
                    <a:pt x="95" y="0"/>
                  </a:cubicBezTo>
                  <a:close/>
                  <a:moveTo>
                    <a:pt x="0" y="3225"/>
                  </a:moveTo>
                  <a:cubicBezTo>
                    <a:pt x="48" y="3261"/>
                    <a:pt x="95" y="3284"/>
                    <a:pt x="131" y="3319"/>
                  </a:cubicBezTo>
                  <a:lnTo>
                    <a:pt x="274" y="3391"/>
                  </a:lnTo>
                  <a:cubicBezTo>
                    <a:pt x="369" y="3427"/>
                    <a:pt x="464" y="3462"/>
                    <a:pt x="571" y="3475"/>
                  </a:cubicBezTo>
                  <a:lnTo>
                    <a:pt x="762" y="3475"/>
                  </a:lnTo>
                  <a:cubicBezTo>
                    <a:pt x="774" y="3475"/>
                    <a:pt x="786" y="3475"/>
                    <a:pt x="798" y="3462"/>
                  </a:cubicBezTo>
                  <a:lnTo>
                    <a:pt x="726" y="3462"/>
                  </a:lnTo>
                  <a:cubicBezTo>
                    <a:pt x="706" y="3466"/>
                    <a:pt x="688" y="3468"/>
                    <a:pt x="670" y="3468"/>
                  </a:cubicBezTo>
                  <a:cubicBezTo>
                    <a:pt x="635" y="3468"/>
                    <a:pt x="603" y="3462"/>
                    <a:pt x="571" y="3462"/>
                  </a:cubicBezTo>
                  <a:cubicBezTo>
                    <a:pt x="464" y="3451"/>
                    <a:pt x="369" y="3427"/>
                    <a:pt x="274" y="3379"/>
                  </a:cubicBezTo>
                  <a:cubicBezTo>
                    <a:pt x="226" y="3367"/>
                    <a:pt x="178" y="3343"/>
                    <a:pt x="131" y="3308"/>
                  </a:cubicBezTo>
                  <a:cubicBezTo>
                    <a:pt x="95" y="3284"/>
                    <a:pt x="48" y="3261"/>
                    <a:pt x="0" y="32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5" name="Google Shape;2295;p80"/>
            <p:cNvSpPr/>
            <p:nvPr/>
          </p:nvSpPr>
          <p:spPr bwMode="auto">
            <a:xfrm>
              <a:off x="5944083" y="1348246"/>
              <a:ext cx="29008" cy="36020"/>
            </a:xfrm>
            <a:custGeom>
              <a:avLst/>
              <a:gdLst/>
              <a:ahLst/>
              <a:cxnLst/>
              <a:rect l="l" t="t" r="r" b="b"/>
              <a:pathLst>
                <a:path w="1634" h="2029" fill="norm" stroke="1" extrusionOk="0">
                  <a:moveTo>
                    <a:pt x="656" y="0"/>
                  </a:moveTo>
                  <a:cubicBezTo>
                    <a:pt x="612" y="0"/>
                    <a:pt x="568" y="7"/>
                    <a:pt x="525" y="20"/>
                  </a:cubicBezTo>
                  <a:cubicBezTo>
                    <a:pt x="155" y="126"/>
                    <a:pt x="1" y="663"/>
                    <a:pt x="168" y="1211"/>
                  </a:cubicBezTo>
                  <a:cubicBezTo>
                    <a:pt x="314" y="1694"/>
                    <a:pt x="664" y="2029"/>
                    <a:pt x="990" y="2029"/>
                  </a:cubicBezTo>
                  <a:cubicBezTo>
                    <a:pt x="1034" y="2029"/>
                    <a:pt x="1078" y="2022"/>
                    <a:pt x="1121" y="2009"/>
                  </a:cubicBezTo>
                  <a:cubicBezTo>
                    <a:pt x="1479" y="1903"/>
                    <a:pt x="1633" y="1366"/>
                    <a:pt x="1466" y="818"/>
                  </a:cubicBezTo>
                  <a:cubicBezTo>
                    <a:pt x="1319" y="335"/>
                    <a:pt x="979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6" name="Google Shape;2296;p80"/>
            <p:cNvSpPr/>
            <p:nvPr/>
          </p:nvSpPr>
          <p:spPr bwMode="auto">
            <a:xfrm>
              <a:off x="6066167" y="1320073"/>
              <a:ext cx="23078" cy="32292"/>
            </a:xfrm>
            <a:custGeom>
              <a:avLst/>
              <a:gdLst/>
              <a:ahLst/>
              <a:cxnLst/>
              <a:rect l="l" t="t" r="r" b="b"/>
              <a:pathLst>
                <a:path w="1300" h="1819" fill="norm" stroke="1" extrusionOk="0">
                  <a:moveTo>
                    <a:pt x="518" y="0"/>
                  </a:moveTo>
                  <a:cubicBezTo>
                    <a:pt x="492" y="0"/>
                    <a:pt x="467" y="3"/>
                    <a:pt x="442" y="10"/>
                  </a:cubicBezTo>
                  <a:cubicBezTo>
                    <a:pt x="143" y="81"/>
                    <a:pt x="0" y="545"/>
                    <a:pt x="119" y="1035"/>
                  </a:cubicBezTo>
                  <a:cubicBezTo>
                    <a:pt x="228" y="1491"/>
                    <a:pt x="515" y="1818"/>
                    <a:pt x="791" y="1818"/>
                  </a:cubicBezTo>
                  <a:cubicBezTo>
                    <a:pt x="818" y="1818"/>
                    <a:pt x="844" y="1815"/>
                    <a:pt x="871" y="1809"/>
                  </a:cubicBezTo>
                  <a:cubicBezTo>
                    <a:pt x="1157" y="1737"/>
                    <a:pt x="1300" y="1284"/>
                    <a:pt x="1180" y="784"/>
                  </a:cubicBezTo>
                  <a:cubicBezTo>
                    <a:pt x="1072" y="327"/>
                    <a:pt x="785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7" name="Google Shape;2297;p80"/>
            <p:cNvSpPr/>
            <p:nvPr/>
          </p:nvSpPr>
          <p:spPr bwMode="auto">
            <a:xfrm>
              <a:off x="6027644" y="1465999"/>
              <a:ext cx="67726" cy="56719"/>
            </a:xfrm>
            <a:custGeom>
              <a:avLst/>
              <a:gdLst/>
              <a:ahLst/>
              <a:cxnLst/>
              <a:rect l="l" t="t" r="r" b="b"/>
              <a:pathLst>
                <a:path w="3815" h="3195" fill="norm" stroke="1" extrusionOk="0">
                  <a:moveTo>
                    <a:pt x="3624" y="1"/>
                  </a:moveTo>
                  <a:cubicBezTo>
                    <a:pt x="3576" y="1"/>
                    <a:pt x="3529" y="37"/>
                    <a:pt x="3494" y="72"/>
                  </a:cubicBezTo>
                  <a:cubicBezTo>
                    <a:pt x="2933" y="561"/>
                    <a:pt x="2528" y="1216"/>
                    <a:pt x="2326" y="1920"/>
                  </a:cubicBezTo>
                  <a:cubicBezTo>
                    <a:pt x="1741" y="1455"/>
                    <a:pt x="1062" y="1121"/>
                    <a:pt x="335" y="930"/>
                  </a:cubicBezTo>
                  <a:cubicBezTo>
                    <a:pt x="263" y="919"/>
                    <a:pt x="192" y="895"/>
                    <a:pt x="120" y="895"/>
                  </a:cubicBezTo>
                  <a:cubicBezTo>
                    <a:pt x="85" y="895"/>
                    <a:pt x="37" y="907"/>
                    <a:pt x="1" y="919"/>
                  </a:cubicBezTo>
                  <a:cubicBezTo>
                    <a:pt x="37" y="1729"/>
                    <a:pt x="883" y="2516"/>
                    <a:pt x="1515" y="2933"/>
                  </a:cubicBezTo>
                  <a:cubicBezTo>
                    <a:pt x="1801" y="3112"/>
                    <a:pt x="2039" y="3195"/>
                    <a:pt x="2265" y="3195"/>
                  </a:cubicBezTo>
                  <a:cubicBezTo>
                    <a:pt x="3398" y="3195"/>
                    <a:pt x="3815" y="1145"/>
                    <a:pt x="3732" y="156"/>
                  </a:cubicBezTo>
                  <a:cubicBezTo>
                    <a:pt x="3732" y="132"/>
                    <a:pt x="3732" y="120"/>
                    <a:pt x="3719" y="96"/>
                  </a:cubicBezTo>
                  <a:cubicBezTo>
                    <a:pt x="3719" y="61"/>
                    <a:pt x="3708" y="37"/>
                    <a:pt x="3672" y="13"/>
                  </a:cubicBezTo>
                  <a:cubicBezTo>
                    <a:pt x="3660" y="1"/>
                    <a:pt x="3648" y="1"/>
                    <a:pt x="3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8" name="Google Shape;2298;p80"/>
            <p:cNvSpPr/>
            <p:nvPr/>
          </p:nvSpPr>
          <p:spPr bwMode="auto">
            <a:xfrm>
              <a:off x="5927165" y="1304575"/>
              <a:ext cx="30481" cy="36836"/>
            </a:xfrm>
            <a:custGeom>
              <a:avLst/>
              <a:gdLst/>
              <a:ahLst/>
              <a:cxnLst/>
              <a:rect l="l" t="t" r="r" b="b"/>
              <a:pathLst>
                <a:path w="1717" h="2075" fill="norm" stroke="1" extrusionOk="0">
                  <a:moveTo>
                    <a:pt x="1573" y="1"/>
                  </a:moveTo>
                  <a:lnTo>
                    <a:pt x="1526" y="12"/>
                  </a:lnTo>
                  <a:lnTo>
                    <a:pt x="1490" y="12"/>
                  </a:lnTo>
                  <a:cubicBezTo>
                    <a:pt x="1466" y="12"/>
                    <a:pt x="1454" y="24"/>
                    <a:pt x="1442" y="24"/>
                  </a:cubicBezTo>
                  <a:cubicBezTo>
                    <a:pt x="1407" y="36"/>
                    <a:pt x="1383" y="36"/>
                    <a:pt x="1359" y="48"/>
                  </a:cubicBezTo>
                  <a:cubicBezTo>
                    <a:pt x="1299" y="72"/>
                    <a:pt x="1240" y="96"/>
                    <a:pt x="1192" y="120"/>
                  </a:cubicBezTo>
                  <a:cubicBezTo>
                    <a:pt x="1156" y="131"/>
                    <a:pt x="1132" y="155"/>
                    <a:pt x="1108" y="167"/>
                  </a:cubicBezTo>
                  <a:lnTo>
                    <a:pt x="1073" y="191"/>
                  </a:lnTo>
                  <a:lnTo>
                    <a:pt x="1037" y="215"/>
                  </a:lnTo>
                  <a:cubicBezTo>
                    <a:pt x="1013" y="239"/>
                    <a:pt x="989" y="263"/>
                    <a:pt x="965" y="274"/>
                  </a:cubicBezTo>
                  <a:cubicBezTo>
                    <a:pt x="941" y="298"/>
                    <a:pt x="917" y="310"/>
                    <a:pt x="894" y="334"/>
                  </a:cubicBezTo>
                  <a:lnTo>
                    <a:pt x="763" y="465"/>
                  </a:lnTo>
                  <a:cubicBezTo>
                    <a:pt x="692" y="560"/>
                    <a:pt x="608" y="644"/>
                    <a:pt x="536" y="751"/>
                  </a:cubicBezTo>
                  <a:cubicBezTo>
                    <a:pt x="465" y="846"/>
                    <a:pt x="405" y="942"/>
                    <a:pt x="345" y="1049"/>
                  </a:cubicBezTo>
                  <a:cubicBezTo>
                    <a:pt x="286" y="1156"/>
                    <a:pt x="239" y="1264"/>
                    <a:pt x="191" y="1383"/>
                  </a:cubicBezTo>
                  <a:cubicBezTo>
                    <a:pt x="143" y="1490"/>
                    <a:pt x="107" y="1609"/>
                    <a:pt x="72" y="1717"/>
                  </a:cubicBezTo>
                  <a:cubicBezTo>
                    <a:pt x="36" y="1836"/>
                    <a:pt x="12" y="1955"/>
                    <a:pt x="0" y="2074"/>
                  </a:cubicBezTo>
                  <a:cubicBezTo>
                    <a:pt x="24" y="1955"/>
                    <a:pt x="48" y="1836"/>
                    <a:pt x="83" y="1728"/>
                  </a:cubicBezTo>
                  <a:cubicBezTo>
                    <a:pt x="119" y="1609"/>
                    <a:pt x="167" y="1502"/>
                    <a:pt x="215" y="1383"/>
                  </a:cubicBezTo>
                  <a:cubicBezTo>
                    <a:pt x="310" y="1169"/>
                    <a:pt x="429" y="954"/>
                    <a:pt x="560" y="763"/>
                  </a:cubicBezTo>
                  <a:cubicBezTo>
                    <a:pt x="703" y="573"/>
                    <a:pt x="858" y="382"/>
                    <a:pt x="1049" y="239"/>
                  </a:cubicBezTo>
                  <a:lnTo>
                    <a:pt x="1084" y="215"/>
                  </a:lnTo>
                  <a:lnTo>
                    <a:pt x="1121" y="191"/>
                  </a:lnTo>
                  <a:cubicBezTo>
                    <a:pt x="1144" y="167"/>
                    <a:pt x="1168" y="155"/>
                    <a:pt x="1192" y="144"/>
                  </a:cubicBezTo>
                  <a:cubicBezTo>
                    <a:pt x="1251" y="107"/>
                    <a:pt x="1299" y="84"/>
                    <a:pt x="1359" y="60"/>
                  </a:cubicBezTo>
                  <a:cubicBezTo>
                    <a:pt x="1441" y="23"/>
                    <a:pt x="1530" y="8"/>
                    <a:pt x="1626" y="8"/>
                  </a:cubicBezTo>
                  <a:cubicBezTo>
                    <a:pt x="1656" y="8"/>
                    <a:pt x="1686" y="9"/>
                    <a:pt x="1716" y="12"/>
                  </a:cubicBezTo>
                  <a:lnTo>
                    <a:pt x="166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9" name="Google Shape;2299;p80"/>
            <p:cNvSpPr/>
            <p:nvPr/>
          </p:nvSpPr>
          <p:spPr bwMode="auto">
            <a:xfrm>
              <a:off x="6046924" y="1284462"/>
              <a:ext cx="30907" cy="19066"/>
            </a:xfrm>
            <a:custGeom>
              <a:avLst/>
              <a:gdLst/>
              <a:ahLst/>
              <a:cxnLst/>
              <a:rect l="l" t="t" r="r" b="b"/>
              <a:pathLst>
                <a:path w="1741" h="1074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178" y="25"/>
                    <a:pt x="345" y="61"/>
                    <a:pt x="512" y="120"/>
                  </a:cubicBezTo>
                  <a:cubicBezTo>
                    <a:pt x="679" y="168"/>
                    <a:pt x="846" y="252"/>
                    <a:pt x="989" y="347"/>
                  </a:cubicBezTo>
                  <a:cubicBezTo>
                    <a:pt x="1144" y="430"/>
                    <a:pt x="1275" y="549"/>
                    <a:pt x="1406" y="668"/>
                  </a:cubicBezTo>
                  <a:cubicBezTo>
                    <a:pt x="1523" y="785"/>
                    <a:pt x="1640" y="925"/>
                    <a:pt x="1735" y="1066"/>
                  </a:cubicBezTo>
                  <a:lnTo>
                    <a:pt x="1735" y="1066"/>
                  </a:lnTo>
                  <a:lnTo>
                    <a:pt x="1669" y="967"/>
                  </a:lnTo>
                  <a:lnTo>
                    <a:pt x="1585" y="859"/>
                  </a:lnTo>
                  <a:lnTo>
                    <a:pt x="1502" y="752"/>
                  </a:lnTo>
                  <a:lnTo>
                    <a:pt x="1418" y="657"/>
                  </a:lnTo>
                  <a:cubicBezTo>
                    <a:pt x="1287" y="538"/>
                    <a:pt x="1144" y="418"/>
                    <a:pt x="1001" y="323"/>
                  </a:cubicBezTo>
                  <a:cubicBezTo>
                    <a:pt x="846" y="239"/>
                    <a:pt x="691" y="156"/>
                    <a:pt x="524" y="109"/>
                  </a:cubicBezTo>
                  <a:lnTo>
                    <a:pt x="393" y="72"/>
                  </a:lnTo>
                  <a:lnTo>
                    <a:pt x="262" y="37"/>
                  </a:lnTo>
                  <a:lnTo>
                    <a:pt x="131" y="13"/>
                  </a:lnTo>
                  <a:lnTo>
                    <a:pt x="0" y="1"/>
                  </a:lnTo>
                  <a:close/>
                  <a:moveTo>
                    <a:pt x="1735" y="1066"/>
                  </a:moveTo>
                  <a:lnTo>
                    <a:pt x="1740" y="1074"/>
                  </a:lnTo>
                  <a:cubicBezTo>
                    <a:pt x="1738" y="1071"/>
                    <a:pt x="1737" y="1068"/>
                    <a:pt x="1735" y="10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0" name="Google Shape;2300;p80"/>
            <p:cNvSpPr/>
            <p:nvPr/>
          </p:nvSpPr>
          <p:spPr bwMode="auto">
            <a:xfrm>
              <a:off x="5785607" y="1390266"/>
              <a:ext cx="62009" cy="60092"/>
            </a:xfrm>
            <a:custGeom>
              <a:avLst/>
              <a:gdLst/>
              <a:ahLst/>
              <a:cxnLst/>
              <a:rect l="l" t="t" r="r" b="b"/>
              <a:pathLst>
                <a:path w="3493" h="3385" fill="norm" stroke="1" extrusionOk="0">
                  <a:moveTo>
                    <a:pt x="1121" y="0"/>
                  </a:moveTo>
                  <a:cubicBezTo>
                    <a:pt x="811" y="0"/>
                    <a:pt x="490" y="95"/>
                    <a:pt x="275" y="322"/>
                  </a:cubicBezTo>
                  <a:cubicBezTo>
                    <a:pt x="37" y="596"/>
                    <a:pt x="0" y="1061"/>
                    <a:pt x="263" y="1311"/>
                  </a:cubicBezTo>
                  <a:cubicBezTo>
                    <a:pt x="334" y="858"/>
                    <a:pt x="799" y="572"/>
                    <a:pt x="1264" y="572"/>
                  </a:cubicBezTo>
                  <a:cubicBezTo>
                    <a:pt x="1348" y="572"/>
                    <a:pt x="1419" y="572"/>
                    <a:pt x="1491" y="596"/>
                  </a:cubicBezTo>
                  <a:cubicBezTo>
                    <a:pt x="2015" y="715"/>
                    <a:pt x="2408" y="1144"/>
                    <a:pt x="2683" y="1597"/>
                  </a:cubicBezTo>
                  <a:cubicBezTo>
                    <a:pt x="2778" y="1764"/>
                    <a:pt x="2861" y="1978"/>
                    <a:pt x="2742" y="2134"/>
                  </a:cubicBezTo>
                  <a:lnTo>
                    <a:pt x="2718" y="2134"/>
                  </a:lnTo>
                  <a:cubicBezTo>
                    <a:pt x="2253" y="2134"/>
                    <a:pt x="1944" y="2777"/>
                    <a:pt x="2217" y="3146"/>
                  </a:cubicBezTo>
                  <a:cubicBezTo>
                    <a:pt x="2336" y="3313"/>
                    <a:pt x="2540" y="3385"/>
                    <a:pt x="2730" y="3385"/>
                  </a:cubicBezTo>
                  <a:cubicBezTo>
                    <a:pt x="3004" y="3385"/>
                    <a:pt x="3278" y="3254"/>
                    <a:pt x="3385" y="3003"/>
                  </a:cubicBezTo>
                  <a:cubicBezTo>
                    <a:pt x="3493" y="2777"/>
                    <a:pt x="3469" y="2515"/>
                    <a:pt x="3409" y="2265"/>
                  </a:cubicBezTo>
                  <a:cubicBezTo>
                    <a:pt x="3242" y="1478"/>
                    <a:pt x="2826" y="751"/>
                    <a:pt x="2230" y="215"/>
                  </a:cubicBezTo>
                  <a:lnTo>
                    <a:pt x="2230" y="215"/>
                  </a:lnTo>
                  <a:lnTo>
                    <a:pt x="2313" y="334"/>
                  </a:lnTo>
                  <a:cubicBezTo>
                    <a:pt x="1979" y="191"/>
                    <a:pt x="1645" y="48"/>
                    <a:pt x="127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1" name="Google Shape;2301;p80"/>
            <p:cNvSpPr/>
            <p:nvPr/>
          </p:nvSpPr>
          <p:spPr bwMode="auto">
            <a:xfrm>
              <a:off x="5870233" y="1504095"/>
              <a:ext cx="217752" cy="87183"/>
            </a:xfrm>
            <a:custGeom>
              <a:avLst/>
              <a:gdLst/>
              <a:ahLst/>
              <a:cxnLst/>
              <a:rect l="l" t="t" r="r" b="b"/>
              <a:pathLst>
                <a:path w="12266" h="4911" fill="norm" stroke="1" extrusionOk="0">
                  <a:moveTo>
                    <a:pt x="180" y="0"/>
                  </a:moveTo>
                  <a:cubicBezTo>
                    <a:pt x="1" y="0"/>
                    <a:pt x="61" y="275"/>
                    <a:pt x="144" y="668"/>
                  </a:cubicBezTo>
                  <a:cubicBezTo>
                    <a:pt x="561" y="2503"/>
                    <a:pt x="1825" y="3885"/>
                    <a:pt x="3660" y="4362"/>
                  </a:cubicBezTo>
                  <a:cubicBezTo>
                    <a:pt x="4542" y="4601"/>
                    <a:pt x="5448" y="4661"/>
                    <a:pt x="6354" y="4720"/>
                  </a:cubicBezTo>
                  <a:cubicBezTo>
                    <a:pt x="6437" y="4661"/>
                    <a:pt x="6556" y="4637"/>
                    <a:pt x="6664" y="4637"/>
                  </a:cubicBezTo>
                  <a:cubicBezTo>
                    <a:pt x="6687" y="4637"/>
                    <a:pt x="6711" y="4637"/>
                    <a:pt x="6735" y="4648"/>
                  </a:cubicBezTo>
                  <a:cubicBezTo>
                    <a:pt x="7700" y="4684"/>
                    <a:pt x="8630" y="4910"/>
                    <a:pt x="9535" y="4910"/>
                  </a:cubicBezTo>
                  <a:cubicBezTo>
                    <a:pt x="10131" y="4910"/>
                    <a:pt x="10727" y="4815"/>
                    <a:pt x="11312" y="4505"/>
                  </a:cubicBezTo>
                  <a:cubicBezTo>
                    <a:pt x="11657" y="4327"/>
                    <a:pt x="11979" y="4089"/>
                    <a:pt x="12265" y="3826"/>
                  </a:cubicBezTo>
                  <a:lnTo>
                    <a:pt x="12265" y="3826"/>
                  </a:lnTo>
                  <a:cubicBezTo>
                    <a:pt x="11562" y="4303"/>
                    <a:pt x="10740" y="4470"/>
                    <a:pt x="9893" y="4470"/>
                  </a:cubicBezTo>
                  <a:cubicBezTo>
                    <a:pt x="9154" y="4470"/>
                    <a:pt x="8391" y="4338"/>
                    <a:pt x="7689" y="4172"/>
                  </a:cubicBezTo>
                  <a:cubicBezTo>
                    <a:pt x="5865" y="3731"/>
                    <a:pt x="4065" y="3027"/>
                    <a:pt x="2516" y="1955"/>
                  </a:cubicBezTo>
                  <a:lnTo>
                    <a:pt x="2504" y="1943"/>
                  </a:lnTo>
                  <a:cubicBezTo>
                    <a:pt x="2111" y="1669"/>
                    <a:pt x="1729" y="1371"/>
                    <a:pt x="1372" y="1061"/>
                  </a:cubicBezTo>
                  <a:cubicBezTo>
                    <a:pt x="1086" y="799"/>
                    <a:pt x="776" y="275"/>
                    <a:pt x="442" y="95"/>
                  </a:cubicBezTo>
                  <a:cubicBezTo>
                    <a:pt x="323" y="24"/>
                    <a:pt x="239" y="0"/>
                    <a:pt x="18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2" name="Google Shape;2302;p80"/>
            <p:cNvSpPr/>
            <p:nvPr/>
          </p:nvSpPr>
          <p:spPr bwMode="auto">
            <a:xfrm>
              <a:off x="5957416" y="1381798"/>
              <a:ext cx="38097" cy="34085"/>
            </a:xfrm>
            <a:custGeom>
              <a:avLst/>
              <a:gdLst/>
              <a:ahLst/>
              <a:cxnLst/>
              <a:rect l="l" t="t" r="r" b="b"/>
              <a:pathLst>
                <a:path w="2146" h="1920" fill="norm" stroke="1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1610" y="48"/>
                    <a:pt x="1383" y="728"/>
                    <a:pt x="1097" y="978"/>
                  </a:cubicBezTo>
                  <a:cubicBezTo>
                    <a:pt x="739" y="1300"/>
                    <a:pt x="286" y="1514"/>
                    <a:pt x="0" y="1907"/>
                  </a:cubicBezTo>
                  <a:cubicBezTo>
                    <a:pt x="84" y="1920"/>
                    <a:pt x="156" y="1920"/>
                    <a:pt x="238" y="1920"/>
                  </a:cubicBezTo>
                  <a:cubicBezTo>
                    <a:pt x="751" y="1920"/>
                    <a:pt x="1263" y="1693"/>
                    <a:pt x="1597" y="1311"/>
                  </a:cubicBezTo>
                  <a:cubicBezTo>
                    <a:pt x="1883" y="990"/>
                    <a:pt x="2145" y="406"/>
                    <a:pt x="1979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3" name="Google Shape;2303;p80"/>
            <p:cNvSpPr/>
            <p:nvPr/>
          </p:nvSpPr>
          <p:spPr bwMode="auto">
            <a:xfrm>
              <a:off x="5795974" y="1412066"/>
              <a:ext cx="12924" cy="25830"/>
            </a:xfrm>
            <a:custGeom>
              <a:avLst/>
              <a:gdLst/>
              <a:ahLst/>
              <a:cxnLst/>
              <a:rect l="l" t="t" r="r" b="b"/>
              <a:pathLst>
                <a:path w="728" h="1455" fill="norm" stroke="1" extrusionOk="0">
                  <a:moveTo>
                    <a:pt x="263" y="0"/>
                  </a:moveTo>
                  <a:cubicBezTo>
                    <a:pt x="12" y="405"/>
                    <a:pt x="1" y="954"/>
                    <a:pt x="263" y="1359"/>
                  </a:cubicBezTo>
                  <a:cubicBezTo>
                    <a:pt x="287" y="1406"/>
                    <a:pt x="322" y="1454"/>
                    <a:pt x="370" y="1454"/>
                  </a:cubicBezTo>
                  <a:lnTo>
                    <a:pt x="382" y="1454"/>
                  </a:lnTo>
                  <a:cubicBezTo>
                    <a:pt x="441" y="1454"/>
                    <a:pt x="478" y="1383"/>
                    <a:pt x="501" y="1323"/>
                  </a:cubicBezTo>
                  <a:cubicBezTo>
                    <a:pt x="597" y="1084"/>
                    <a:pt x="656" y="834"/>
                    <a:pt x="692" y="572"/>
                  </a:cubicBezTo>
                  <a:cubicBezTo>
                    <a:pt x="716" y="453"/>
                    <a:pt x="727" y="334"/>
                    <a:pt x="668" y="226"/>
                  </a:cubicBezTo>
                  <a:cubicBezTo>
                    <a:pt x="632" y="143"/>
                    <a:pt x="549" y="83"/>
                    <a:pt x="454" y="83"/>
                  </a:cubicBezTo>
                  <a:cubicBezTo>
                    <a:pt x="430" y="83"/>
                    <a:pt x="406" y="95"/>
                    <a:pt x="382" y="107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4" name="Google Shape;2304;p80"/>
            <p:cNvSpPr/>
            <p:nvPr/>
          </p:nvSpPr>
          <p:spPr bwMode="auto">
            <a:xfrm>
              <a:off x="6070605" y="1368679"/>
              <a:ext cx="20753" cy="15249"/>
            </a:xfrm>
            <a:custGeom>
              <a:avLst/>
              <a:gdLst/>
              <a:ahLst/>
              <a:cxnLst/>
              <a:rect l="l" t="t" r="r" b="b"/>
              <a:pathLst>
                <a:path w="1169" h="859" fill="norm" stroke="1" extrusionOk="0">
                  <a:moveTo>
                    <a:pt x="12" y="0"/>
                  </a:moveTo>
                  <a:lnTo>
                    <a:pt x="1" y="24"/>
                  </a:lnTo>
                  <a:cubicBezTo>
                    <a:pt x="239" y="466"/>
                    <a:pt x="680" y="787"/>
                    <a:pt x="1169" y="858"/>
                  </a:cubicBezTo>
                  <a:cubicBezTo>
                    <a:pt x="847" y="489"/>
                    <a:pt x="454" y="203"/>
                    <a:pt x="12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05" name="Google Shape;2305;p80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6" name="Google Shape;2306;p80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7" name="Google Shape;2307;p80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8" name="Google Shape;2308;p80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9" name="Google Shape;2309;p80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310" name="Google Shape;2310;p80"/>
          <p:cNvGrpSpPr/>
          <p:nvPr/>
        </p:nvGrpSpPr>
        <p:grpSpPr bwMode="auto"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311" name="Google Shape;2311;p80"/>
            <p:cNvSpPr txBox="1"/>
            <p:nvPr/>
          </p:nvSpPr>
          <p:spPr bwMode="auto"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312" name="Google Shape;2312;p80"/>
            <p:cNvSpPr txBox="1"/>
            <p:nvPr/>
          </p:nvSpPr>
          <p:spPr bwMode="auto"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313" name="Google Shape;2313;p80"/>
            <p:cNvSpPr txBox="1"/>
            <p:nvPr/>
          </p:nvSpPr>
          <p:spPr bwMode="auto"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314" name="Google Shape;2314;p80"/>
            <p:cNvSpPr txBox="1"/>
            <p:nvPr/>
          </p:nvSpPr>
          <p:spPr bwMode="auto"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315" name="Google Shape;2315;p80"/>
            <p:cNvSpPr txBox="1"/>
            <p:nvPr/>
          </p:nvSpPr>
          <p:spPr bwMode="auto"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8093431" name=""/>
          <p:cNvSpPr txBox="1"/>
          <p:nvPr/>
        </p:nvSpPr>
        <p:spPr bwMode="auto">
          <a:xfrm flipH="0" flipV="0">
            <a:off x="2399454" y="2251363"/>
            <a:ext cx="4501968" cy="2377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5000">
                <a:solidFill>
                  <a:schemeClr val="bg1"/>
                </a:solidFill>
              </a:rPr>
              <a:t>MERCI POUR VOTRE</a:t>
            </a:r>
            <a:endParaRPr sz="50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sz="5000">
                <a:solidFill>
                  <a:schemeClr val="bg1"/>
                </a:solidFill>
              </a:rPr>
              <a:t>ATTENTION</a:t>
            </a:r>
            <a:endParaRPr sz="5000">
              <a:solidFill>
                <a:schemeClr val="bg1"/>
              </a:solidFill>
            </a:endParaRPr>
          </a:p>
        </p:txBody>
      </p:sp>
      <p:pic>
        <p:nvPicPr>
          <p:cNvPr id="2199223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5241" y="815956"/>
            <a:ext cx="7830395" cy="1147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" name="Google Shape;969;p53"/>
          <p:cNvSpPr txBox="1"/>
          <p:nvPr>
            <p:ph type="title" idx="9"/>
          </p:nvPr>
        </p:nvSpPr>
        <p:spPr bwMode="auto"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0" name="Google Shape;970;p53"/>
          <p:cNvSpPr txBox="1"/>
          <p:nvPr>
            <p:ph type="title" idx="13"/>
          </p:nvPr>
        </p:nvSpPr>
        <p:spPr bwMode="auto"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53"/>
          <p:cNvSpPr txBox="1"/>
          <p:nvPr>
            <p:ph type="title" idx="14"/>
          </p:nvPr>
        </p:nvSpPr>
        <p:spPr bwMode="auto"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2" name="Google Shape;972;p53"/>
          <p:cNvSpPr txBox="1"/>
          <p:nvPr>
            <p:ph type="title" idx="15"/>
          </p:nvPr>
        </p:nvSpPr>
        <p:spPr bwMode="auto"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3" name="Google Shape;973;p53"/>
          <p:cNvSpPr/>
          <p:nvPr/>
        </p:nvSpPr>
        <p:spPr bwMode="auto"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  <a:endParaRPr/>
          </a:p>
        </p:txBody>
      </p:sp>
      <p:sp>
        <p:nvSpPr>
          <p:cNvPr id="974" name="Google Shape;974;p53"/>
          <p:cNvSpPr/>
          <p:nvPr/>
        </p:nvSpPr>
        <p:spPr bwMode="auto"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  <a:endParaRPr/>
          </a:p>
        </p:txBody>
      </p:sp>
      <p:sp>
        <p:nvSpPr>
          <p:cNvPr id="975" name="Google Shape;975;p53"/>
          <p:cNvSpPr/>
          <p:nvPr/>
        </p:nvSpPr>
        <p:spPr bwMode="auto"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  <a:endParaRPr/>
          </a:p>
        </p:txBody>
      </p:sp>
      <p:sp>
        <p:nvSpPr>
          <p:cNvPr id="976" name="Google Shape;976;p53"/>
          <p:cNvSpPr/>
          <p:nvPr/>
        </p:nvSpPr>
        <p:spPr bwMode="auto"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  <a:endParaRPr/>
          </a:p>
        </p:txBody>
      </p:sp>
      <p:sp>
        <p:nvSpPr>
          <p:cNvPr id="977" name="Google Shape;977;p53"/>
          <p:cNvSpPr txBox="1"/>
          <p:nvPr>
            <p:ph type="title"/>
          </p:nvPr>
        </p:nvSpPr>
        <p:spPr bwMode="auto">
          <a:xfrm>
            <a:off x="2357174" y="1237313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UTILISATION D’API</a:t>
            </a:r>
            <a:endParaRPr/>
          </a:p>
        </p:txBody>
      </p:sp>
      <p:sp>
        <p:nvSpPr>
          <p:cNvPr id="978" name="Google Shape;978;p53"/>
          <p:cNvSpPr txBox="1"/>
          <p:nvPr>
            <p:ph type="subTitle" idx="1"/>
          </p:nvPr>
        </p:nvSpPr>
        <p:spPr bwMode="auto"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Récupération de données diverses</a:t>
            </a:r>
            <a:endParaRPr/>
          </a:p>
        </p:txBody>
      </p:sp>
      <p:sp>
        <p:nvSpPr>
          <p:cNvPr id="979" name="Google Shape;979;p53"/>
          <p:cNvSpPr txBox="1"/>
          <p:nvPr>
            <p:ph type="title" idx="7"/>
          </p:nvPr>
        </p:nvSpPr>
        <p:spPr bwMode="auto">
          <a:xfrm flipH="0" flipV="0">
            <a:off x="6260598" y="2564449"/>
            <a:ext cx="2365174" cy="5276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FUTURES MISES A JOUR</a:t>
            </a:r>
            <a:endParaRPr/>
          </a:p>
        </p:txBody>
      </p:sp>
      <p:sp>
        <p:nvSpPr>
          <p:cNvPr id="980" name="Google Shape;980;p53"/>
          <p:cNvSpPr txBox="1"/>
          <p:nvPr>
            <p:ph type="subTitle" idx="8"/>
          </p:nvPr>
        </p:nvSpPr>
        <p:spPr bwMode="auto"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Les aspects pouvant être améliorés</a:t>
            </a:r>
            <a:endParaRPr/>
          </a:p>
        </p:txBody>
      </p:sp>
      <p:sp>
        <p:nvSpPr>
          <p:cNvPr id="981" name="Google Shape;981;p53"/>
          <p:cNvSpPr txBox="1"/>
          <p:nvPr>
            <p:ph type="title" idx="2"/>
          </p:nvPr>
        </p:nvSpPr>
        <p:spPr bwMode="auto"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/>
              <a:t>TABLE </a:t>
            </a:r>
            <a:r>
              <a:rPr lang="fr-FR" sz="3000"/>
              <a:t>DES MATIERES</a:t>
            </a:r>
            <a:endParaRPr sz="3000"/>
          </a:p>
        </p:txBody>
      </p:sp>
      <p:sp>
        <p:nvSpPr>
          <p:cNvPr id="982" name="Google Shape;982;p53"/>
          <p:cNvSpPr txBox="1"/>
          <p:nvPr>
            <p:ph type="title" idx="3"/>
          </p:nvPr>
        </p:nvSpPr>
        <p:spPr bwMode="auto">
          <a:xfrm flipH="0" flipV="0">
            <a:off x="6289174" y="1237313"/>
            <a:ext cx="2834226" cy="5276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AFFICHAGE INTUITIF DU CONTENU</a:t>
            </a:r>
            <a:endParaRPr/>
          </a:p>
        </p:txBody>
      </p:sp>
      <p:sp>
        <p:nvSpPr>
          <p:cNvPr id="983" name="Google Shape;983;p53"/>
          <p:cNvSpPr txBox="1"/>
          <p:nvPr>
            <p:ph type="subTitle" idx="4"/>
          </p:nvPr>
        </p:nvSpPr>
        <p:spPr bwMode="auto"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Affichage clair, utilisation sans prise de tête</a:t>
            </a:r>
            <a:endParaRPr/>
          </a:p>
        </p:txBody>
      </p:sp>
      <p:grpSp>
        <p:nvGrpSpPr>
          <p:cNvPr id="984" name="Google Shape;984;p53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53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 bwMode="auto"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87" name="Google Shape;987;p53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1" name="Google Shape;991;p53"/>
          <p:cNvSpPr txBox="1"/>
          <p:nvPr>
            <p:ph type="title" idx="5"/>
          </p:nvPr>
        </p:nvSpPr>
        <p:spPr bwMode="auto">
          <a:xfrm>
            <a:off x="2357124" y="2557449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NOS OBJECTIFS</a:t>
            </a:r>
            <a:endParaRPr/>
          </a:p>
        </p:txBody>
      </p:sp>
      <p:sp>
        <p:nvSpPr>
          <p:cNvPr id="992" name="Google Shape;992;p53"/>
          <p:cNvSpPr txBox="1"/>
          <p:nvPr>
            <p:ph type="subTitle" idx="6"/>
          </p:nvPr>
        </p:nvSpPr>
        <p:spPr bwMode="auto"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Une recherche simple mais précise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 idx="2"/>
          </p:nvPr>
        </p:nvSpPr>
        <p:spPr bwMode="auto"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55"/>
          <p:cNvSpPr/>
          <p:nvPr/>
        </p:nvSpPr>
        <p:spPr bwMode="auto"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  <a:endParaRPr/>
          </a:p>
        </p:txBody>
      </p:sp>
      <p:sp>
        <p:nvSpPr>
          <p:cNvPr id="1035" name="Google Shape;1035;p55"/>
          <p:cNvSpPr txBox="1"/>
          <p:nvPr>
            <p:ph type="title"/>
          </p:nvPr>
        </p:nvSpPr>
        <p:spPr bwMode="auto">
          <a:xfrm flipH="0" flipV="0">
            <a:off x="3408401" y="1627248"/>
            <a:ext cx="6127422" cy="841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6900" b="1" i="0" u="none" strike="noStrike" cap="none" spc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rPr>
              <a:t>UTILISATION </a:t>
            </a:r>
            <a:endParaRPr sz="6900"/>
          </a:p>
        </p:txBody>
      </p:sp>
      <p:grpSp>
        <p:nvGrpSpPr>
          <p:cNvPr id="1037" name="Google Shape;1037;p55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 bwMode="auto"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4" name="Google Shape;1044;p55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45" name="Google Shape;1045;p55"/>
          <p:cNvGrpSpPr/>
          <p:nvPr/>
        </p:nvGrpSpPr>
        <p:grpSpPr bwMode="auto"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46" name="Google Shape;1046;p55"/>
            <p:cNvSpPr txBox="1"/>
            <p:nvPr/>
          </p:nvSpPr>
          <p:spPr bwMode="auto"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047" name="Google Shape;1047;p55"/>
            <p:cNvSpPr txBox="1"/>
            <p:nvPr/>
          </p:nvSpPr>
          <p:spPr bwMode="auto"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048" name="Google Shape;1048;p55"/>
            <p:cNvSpPr txBox="1"/>
            <p:nvPr/>
          </p:nvSpPr>
          <p:spPr bwMode="auto"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049" name="Google Shape;1049;p55"/>
            <p:cNvSpPr txBox="1"/>
            <p:nvPr/>
          </p:nvSpPr>
          <p:spPr bwMode="auto"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050" name="Google Shape;1050;p55"/>
            <p:cNvSpPr txBox="1"/>
            <p:nvPr/>
          </p:nvSpPr>
          <p:spPr bwMode="auto"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85032376" name="Google Shape;1035;p55"/>
          <p:cNvSpPr txBox="1"/>
          <p:nvPr/>
        </p:nvSpPr>
        <p:spPr bwMode="auto">
          <a:xfrm flipH="0" flipV="0">
            <a:off x="3408401" y="2599535"/>
            <a:ext cx="6127421" cy="841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69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6900" b="1" i="0" u="none" strike="noStrike" cap="none" spc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</a:rPr>
              <a:t>D’API</a:t>
            </a:r>
            <a:endParaRPr sz="6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" name="Google Shape;1075;p57"/>
          <p:cNvSpPr/>
          <p:nvPr/>
        </p:nvSpPr>
        <p:spPr bwMode="auto">
          <a:xfrm>
            <a:off x="4601925" y="1414500"/>
            <a:ext cx="3823800" cy="26085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6" name="Google Shape;1076;p57"/>
          <p:cNvSpPr txBox="1"/>
          <p:nvPr>
            <p:ph type="title"/>
          </p:nvPr>
        </p:nvSpPr>
        <p:spPr bwMode="auto">
          <a:xfrm flipH="0" flipV="0">
            <a:off x="602574" y="734699"/>
            <a:ext cx="4465337" cy="5726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>
              <a:defRPr/>
            </a:pPr>
            <a:r>
              <a:rPr lang="fr-FR"/>
              <a:t>Récupération des données d’une API</a:t>
            </a:r>
            <a:endParaRPr/>
          </a:p>
        </p:txBody>
      </p:sp>
      <p:sp>
        <p:nvSpPr>
          <p:cNvPr id="1077" name="Google Shape;1077;p57"/>
          <p:cNvSpPr txBox="1"/>
          <p:nvPr>
            <p:ph type="subTitle" idx="1"/>
          </p:nvPr>
        </p:nvSpPr>
        <p:spPr bwMode="auto"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Fonction « GET »</a:t>
            </a:r>
            <a:endParaRPr lang="fr-FR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JsonDECODER</a:t>
            </a:r>
            <a:endParaRPr/>
          </a:p>
        </p:txBody>
      </p:sp>
      <p:pic>
        <p:nvPicPr>
          <p:cNvPr id="1079" name="Google Shape;1079;p57"/>
          <p:cNvPicPr/>
          <p:nvPr/>
        </p:nvPicPr>
        <p:blipFill>
          <a:blip r:embed="rId2">
            <a:alphaModFix/>
          </a:blip>
          <a:srcRect l="18537" t="8339" r="11084" b="8346"/>
          <a:stretch/>
        </p:blipFill>
        <p:spPr bwMode="auto">
          <a:xfrm>
            <a:off x="4676775" y="1495500"/>
            <a:ext cx="3674100" cy="244650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grpSp>
        <p:nvGrpSpPr>
          <p:cNvPr id="1080" name="Google Shape;1080;p57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1" name="Google Shape;1081;p57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" name="Google Shape;1082;p57"/>
            <p:cNvSpPr/>
            <p:nvPr/>
          </p:nvSpPr>
          <p:spPr bwMode="auto">
            <a:xfrm>
              <a:off x="891425" y="4642050"/>
              <a:ext cx="896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83" name="Google Shape;1083;p57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7" name="Google Shape;1087;p57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6" name="Google Shape;1226;p61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27" name="Google Shape;1227;p61"/>
          <p:cNvGrpSpPr/>
          <p:nvPr/>
        </p:nvGrpSpPr>
        <p:grpSpPr bwMode="auto"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228" name="Google Shape;1228;p61"/>
            <p:cNvSpPr txBox="1"/>
            <p:nvPr/>
          </p:nvSpPr>
          <p:spPr bwMode="auto"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29" name="Google Shape;1229;p61"/>
            <p:cNvSpPr txBox="1"/>
            <p:nvPr/>
          </p:nvSpPr>
          <p:spPr bwMode="auto"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30" name="Google Shape;1230;p61"/>
            <p:cNvSpPr txBox="1"/>
            <p:nvPr/>
          </p:nvSpPr>
          <p:spPr bwMode="auto"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31" name="Google Shape;1231;p61"/>
            <p:cNvSpPr txBox="1"/>
            <p:nvPr/>
          </p:nvSpPr>
          <p:spPr bwMode="auto"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32" name="Google Shape;1232;p61"/>
            <p:cNvSpPr txBox="1"/>
            <p:nvPr/>
          </p:nvSpPr>
          <p:spPr bwMode="auto"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1233" name="Google Shape;1233;p61"/>
          <p:cNvSpPr txBox="1"/>
          <p:nvPr>
            <p:ph type="title"/>
          </p:nvPr>
        </p:nvSpPr>
        <p:spPr bwMode="auto">
          <a:xfrm flipH="1" flipV="0">
            <a:off x="802296" y="2364499"/>
            <a:ext cx="4724353" cy="841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5900" b="1" i="0" u="none" strike="noStrike" cap="none" spc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rPr>
              <a:t>AFFICHAGE INTUITIF DU CONTENU</a:t>
            </a:r>
            <a:endParaRPr sz="5900"/>
          </a:p>
          <a:p>
            <a:pPr>
              <a:defRPr/>
            </a:pPr>
            <a:endParaRPr sz="5900"/>
          </a:p>
        </p:txBody>
      </p:sp>
      <p:grpSp>
        <p:nvGrpSpPr>
          <p:cNvPr id="1235" name="Google Shape;1235;p61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 bwMode="auto"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38" name="Google Shape;1238;p61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2" name="Google Shape;1242;p61"/>
          <p:cNvSpPr/>
          <p:nvPr/>
        </p:nvSpPr>
        <p:spPr bwMode="auto">
          <a:xfrm>
            <a:off x="5526650" y="1627249"/>
            <a:ext cx="2200358" cy="1736601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2" name="Google Shape;1512;p65"/>
          <p:cNvSpPr txBox="1"/>
          <p:nvPr>
            <p:ph type="title" idx="2"/>
          </p:nvPr>
        </p:nvSpPr>
        <p:spPr bwMode="auto">
          <a:xfrm flipH="0" flipV="0">
            <a:off x="1498908" y="1805049"/>
            <a:ext cx="2890808" cy="36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Défilement des images</a:t>
            </a:r>
            <a:endParaRPr/>
          </a:p>
        </p:txBody>
      </p:sp>
      <p:sp>
        <p:nvSpPr>
          <p:cNvPr id="1514" name="Google Shape;1514;p65"/>
          <p:cNvSpPr txBox="1"/>
          <p:nvPr>
            <p:ph type="title" idx="3"/>
          </p:nvPr>
        </p:nvSpPr>
        <p:spPr bwMode="auto">
          <a:xfrm flipH="0" flipV="0">
            <a:off x="5242517" y="1805049"/>
            <a:ext cx="2265800" cy="36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Animation</a:t>
            </a:r>
            <a:endParaRPr/>
          </a:p>
        </p:txBody>
      </p:sp>
      <p:sp>
        <p:nvSpPr>
          <p:cNvPr id="1515" name="Google Shape;1515;p65"/>
          <p:cNvSpPr txBox="1"/>
          <p:nvPr>
            <p:ph type="subTitle" idx="4"/>
          </p:nvPr>
        </p:nvSpPr>
        <p:spPr bwMode="auto">
          <a:xfrm>
            <a:off x="52425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b="0" i="0" u="none" strike="noStrike" cap="none" spc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JScript</a:t>
            </a:r>
            <a:endParaRPr sz="1400"/>
          </a:p>
          <a:p>
            <a:pPr>
              <a:defRPr/>
            </a:pPr>
            <a:endParaRPr/>
          </a:p>
        </p:txBody>
      </p:sp>
      <p:sp>
        <p:nvSpPr>
          <p:cNvPr id="1516" name="Google Shape;1516;p65"/>
          <p:cNvSpPr txBox="1"/>
          <p:nvPr>
            <p:ph type="title"/>
          </p:nvPr>
        </p:nvSpPr>
        <p:spPr bwMode="auto"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NOS INSPIRATIONS</a:t>
            </a:r>
            <a:endParaRPr/>
          </a:p>
        </p:txBody>
      </p:sp>
      <p:sp>
        <p:nvSpPr>
          <p:cNvPr id="1517" name="Google Shape;1517;p65"/>
          <p:cNvSpPr txBox="1"/>
          <p:nvPr>
            <p:ph type="title" idx="5"/>
          </p:nvPr>
        </p:nvSpPr>
        <p:spPr bwMode="auto">
          <a:xfrm flipH="0" flipV="0">
            <a:off x="484808" y="2992666"/>
            <a:ext cx="3408112" cy="36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Header </a:t>
            </a:r>
            <a:endParaRPr/>
          </a:p>
        </p:txBody>
      </p:sp>
      <p:sp>
        <p:nvSpPr>
          <p:cNvPr id="1518" name="Google Shape;1518;p65"/>
          <p:cNvSpPr txBox="1"/>
          <p:nvPr>
            <p:ph type="subTitle" idx="6"/>
          </p:nvPr>
        </p:nvSpPr>
        <p:spPr bwMode="auto">
          <a:xfrm>
            <a:off x="1597135" y="2336274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JScript</a:t>
            </a:r>
            <a:endParaRPr/>
          </a:p>
        </p:txBody>
      </p:sp>
      <p:sp>
        <p:nvSpPr>
          <p:cNvPr id="1519" name="Google Shape;1519;p65"/>
          <p:cNvSpPr txBox="1"/>
          <p:nvPr>
            <p:ph type="title" idx="7"/>
          </p:nvPr>
        </p:nvSpPr>
        <p:spPr bwMode="auto">
          <a:xfrm>
            <a:off x="38929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Footer</a:t>
            </a:r>
            <a:endParaRPr/>
          </a:p>
        </p:txBody>
      </p:sp>
      <p:sp>
        <p:nvSpPr>
          <p:cNvPr id="1520" name="Google Shape;1520;p65"/>
          <p:cNvSpPr txBox="1"/>
          <p:nvPr>
            <p:ph type="subTitle" idx="8"/>
          </p:nvPr>
        </p:nvSpPr>
        <p:spPr bwMode="auto">
          <a:xfrm>
            <a:off x="3590124" y="370078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Nombreuses fonctionnalités</a:t>
            </a:r>
            <a:endParaRPr/>
          </a:p>
        </p:txBody>
      </p:sp>
      <p:sp>
        <p:nvSpPr>
          <p:cNvPr id="1523" name="Google Shape;1523;p65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30" name="Google Shape;1530;p65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531" name="Google Shape;1531;p65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2" name="Google Shape;1532;p65"/>
            <p:cNvSpPr/>
            <p:nvPr/>
          </p:nvSpPr>
          <p:spPr bwMode="auto">
            <a:xfrm>
              <a:off x="891425" y="4642050"/>
              <a:ext cx="2677199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33" name="Google Shape;1533;p65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4" name="Google Shape;1534;p65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5" name="Google Shape;1535;p65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6" name="Google Shape;1536;p65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5451600" name="Google Shape;1520;p65"/>
          <p:cNvSpPr txBox="1"/>
          <p:nvPr/>
        </p:nvSpPr>
        <p:spPr bwMode="auto">
          <a:xfrm>
            <a:off x="710856" y="3458389"/>
            <a:ext cx="1846499" cy="48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Design épuré</a:t>
            </a:r>
            <a:endParaRPr/>
          </a:p>
        </p:txBody>
      </p:sp>
      <p:sp>
        <p:nvSpPr>
          <p:cNvPr id="1557" name="Google Shape;1557;p65"/>
          <p:cNvSpPr/>
          <p:nvPr/>
        </p:nvSpPr>
        <p:spPr bwMode="auto">
          <a:xfrm rot="0" flipH="0" flipV="0">
            <a:off x="14060743" y="6111736"/>
            <a:ext cx="60458" cy="60458"/>
          </a:xfrm>
          <a:custGeom>
            <a:avLst/>
            <a:gdLst/>
            <a:ahLst/>
            <a:cxnLst/>
            <a:rect l="l" t="t" r="r" b="b"/>
            <a:pathLst>
              <a:path w="1835" h="1835" fill="norm" stroke="1" extrusionOk="0">
                <a:moveTo>
                  <a:pt x="929" y="644"/>
                </a:moveTo>
                <a:cubicBezTo>
                  <a:pt x="1096" y="644"/>
                  <a:pt x="1215" y="787"/>
                  <a:pt x="1215" y="953"/>
                </a:cubicBezTo>
                <a:cubicBezTo>
                  <a:pt x="1215" y="1096"/>
                  <a:pt x="1096" y="1239"/>
                  <a:pt x="929" y="1239"/>
                </a:cubicBezTo>
                <a:cubicBezTo>
                  <a:pt x="739" y="1239"/>
                  <a:pt x="620" y="1096"/>
                  <a:pt x="620" y="953"/>
                </a:cubicBezTo>
                <a:cubicBezTo>
                  <a:pt x="620" y="763"/>
                  <a:pt x="763" y="644"/>
                  <a:pt x="929" y="644"/>
                </a:cubicBezTo>
                <a:close/>
                <a:moveTo>
                  <a:pt x="929" y="1"/>
                </a:moveTo>
                <a:cubicBezTo>
                  <a:pt x="405" y="1"/>
                  <a:pt x="1" y="406"/>
                  <a:pt x="1" y="906"/>
                </a:cubicBezTo>
                <a:cubicBezTo>
                  <a:pt x="1" y="1430"/>
                  <a:pt x="405" y="1835"/>
                  <a:pt x="929" y="1835"/>
                </a:cubicBezTo>
                <a:cubicBezTo>
                  <a:pt x="1429" y="1835"/>
                  <a:pt x="1834" y="1430"/>
                  <a:pt x="1834" y="906"/>
                </a:cubicBezTo>
                <a:cubicBezTo>
                  <a:pt x="1834" y="406"/>
                  <a:pt x="1429" y="1"/>
                  <a:pt x="9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2" name="Google Shape;1602;p67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03" name="Google Shape;1603;p67"/>
          <p:cNvGrpSpPr/>
          <p:nvPr/>
        </p:nvGrpSpPr>
        <p:grpSpPr bwMode="auto"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604" name="Google Shape;1604;p67"/>
            <p:cNvSpPr txBox="1"/>
            <p:nvPr/>
          </p:nvSpPr>
          <p:spPr bwMode="auto"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05" name="Google Shape;1605;p67"/>
            <p:cNvSpPr txBox="1"/>
            <p:nvPr/>
          </p:nvSpPr>
          <p:spPr bwMode="auto"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06" name="Google Shape;1606;p67"/>
            <p:cNvSpPr txBox="1"/>
            <p:nvPr/>
          </p:nvSpPr>
          <p:spPr bwMode="auto"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07" name="Google Shape;1607;p67"/>
            <p:cNvSpPr txBox="1"/>
            <p:nvPr/>
          </p:nvSpPr>
          <p:spPr bwMode="auto"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08" name="Google Shape;1608;p67"/>
            <p:cNvSpPr txBox="1"/>
            <p:nvPr/>
          </p:nvSpPr>
          <p:spPr bwMode="auto"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1609" name="Google Shape;1609;p67"/>
          <p:cNvSpPr txBox="1"/>
          <p:nvPr>
            <p:ph type="title"/>
          </p:nvPr>
        </p:nvSpPr>
        <p:spPr bwMode="auto"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6900" b="1" i="0" u="none" strike="noStrike" cap="none" spc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rPr>
              <a:t>NOS OBJECTIFS</a:t>
            </a:r>
            <a:endParaRPr sz="6900"/>
          </a:p>
        </p:txBody>
      </p:sp>
      <p:grpSp>
        <p:nvGrpSpPr>
          <p:cNvPr id="1611" name="Google Shape;1611;p67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12" name="Google Shape;1612;p67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3" name="Google Shape;1613;p67"/>
            <p:cNvSpPr/>
            <p:nvPr/>
          </p:nvSpPr>
          <p:spPr bwMode="auto">
            <a:xfrm>
              <a:off x="891425" y="4642050"/>
              <a:ext cx="3058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14" name="Google Shape;1614;p67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8" name="Google Shape;1618;p67"/>
          <p:cNvSpPr/>
          <p:nvPr/>
        </p:nvSpPr>
        <p:spPr bwMode="auto"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" name="Google Shape;1623;p68"/>
          <p:cNvSpPr txBox="1"/>
          <p:nvPr>
            <p:ph type="title"/>
          </p:nvPr>
        </p:nvSpPr>
        <p:spPr bwMode="auto"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OJECTIFS</a:t>
            </a:r>
            <a:endParaRPr/>
          </a:p>
        </p:txBody>
      </p:sp>
      <p:graphicFrame>
        <p:nvGraphicFramePr>
          <p:cNvPr id="1624" name="Google Shape;1624;p68"/>
          <p:cNvGraphicFramePr>
            <a:graphicFrameLocks xmlns:a="http://schemas.openxmlformats.org/drawingml/2006/main"/>
          </p:cNvGraphicFramePr>
          <p:nvPr/>
        </p:nvGraphicFramePr>
        <p:xfrm>
          <a:off x="720000" y="1652466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{802EC426-5439-4743-B445-5FA31BD074D5}</a:tableStyleId>
                <a:noFill/>
              </a:tblPr>
              <a:tblGrid>
                <a:gridCol w="1030700"/>
                <a:gridCol w="2224500"/>
                <a:gridCol w="2224500"/>
                <a:gridCol w="2224500"/>
              </a:tblGrid>
              <a:tr h="77785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2000" b="1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dk1">
                          <a:alpha val="0"/>
                        </a:schemeClr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dk1">
                          <a:alpha val="0"/>
                        </a:schemeClr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 sz="2000" b="1">
                          <a:solidFill>
                            <a:schemeClr val="accent2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INTUITIVITE</a:t>
                      </a:r>
                      <a:endParaRPr sz="2000" b="1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 sz="2000" b="1">
                          <a:solidFill>
                            <a:schemeClr val="accent2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DESIGN UNIQUE</a:t>
                      </a:r>
                      <a:endParaRPr sz="2000" b="1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 sz="2000" b="1">
                          <a:solidFill>
                            <a:schemeClr val="accent2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BONUS</a:t>
                      </a:r>
                      <a:endParaRPr sz="2000" b="1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</a:tr>
              <a:tr h="82292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</a:rPr>
                        <a:t>Ajout rapide des artistes a sa liste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</a:rPr>
                        <a:t>Design sobre 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</a:rPr>
                        <a:t>Ecoute en un clic d’un titre de l’artiste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</a:tr>
              <a:tr h="77785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</a:rPr>
                        <a:t>Simple d’utilisation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</a:rPr>
                        <a:t>Logo sur mesure</a:t>
                      </a:r>
                      <a:endParaRPr lang="fr-FR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fr-FR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</a:rPr>
                        <a:t>Localisation simple et précise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lt1"/>
                      </a:solidFill>
                    </a:lnL>
                    <a:lnR w="19050" algn="ctr">
                      <a:solidFill>
                        <a:schemeClr val="lt1"/>
                      </a:solidFill>
                    </a:lnR>
                    <a:lnT w="19050" algn="ctr">
                      <a:solidFill>
                        <a:schemeClr val="lt1"/>
                      </a:solidFill>
                    </a:lnT>
                    <a:lnB w="19050" algn="ctr">
                      <a:solidFill>
                        <a:schemeClr val="lt1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1625" name="Google Shape;1625;p68"/>
          <p:cNvGrpSpPr/>
          <p:nvPr/>
        </p:nvGrpSpPr>
        <p:grpSpPr bwMode="auto">
          <a:xfrm>
            <a:off x="1043848" y="2649409"/>
            <a:ext cx="361003" cy="358228"/>
            <a:chOff x="0" y="0"/>
            <a:chExt cx="361003" cy="358228"/>
          </a:xfrm>
        </p:grpSpPr>
        <p:sp>
          <p:nvSpPr>
            <p:cNvPr id="1626" name="Google Shape;1626;p68"/>
            <p:cNvSpPr/>
            <p:nvPr/>
          </p:nvSpPr>
          <p:spPr bwMode="auto">
            <a:xfrm>
              <a:off x="63916" y="85551"/>
              <a:ext cx="146693" cy="147647"/>
            </a:xfrm>
            <a:custGeom>
              <a:avLst/>
              <a:gdLst/>
              <a:ahLst/>
              <a:cxnLst/>
              <a:rect l="l" t="t" r="r" b="b"/>
              <a:pathLst>
                <a:path w="4916" h="4948" fill="norm" stroke="1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7" name="Google Shape;1627;p68"/>
            <p:cNvSpPr/>
            <p:nvPr/>
          </p:nvSpPr>
          <p:spPr bwMode="auto">
            <a:xfrm>
              <a:off x="0" y="0"/>
              <a:ext cx="274527" cy="358228"/>
            </a:xfrm>
            <a:custGeom>
              <a:avLst/>
              <a:gdLst/>
              <a:ahLst/>
              <a:cxnLst/>
              <a:rect l="l" t="t" r="r" b="b"/>
              <a:pathLst>
                <a:path w="9200" h="12005" fill="norm" stroke="1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8" name="Google Shape;1628;p68"/>
            <p:cNvSpPr/>
            <p:nvPr/>
          </p:nvSpPr>
          <p:spPr bwMode="auto">
            <a:xfrm>
              <a:off x="296131" y="21633"/>
              <a:ext cx="64872" cy="336594"/>
            </a:xfrm>
            <a:custGeom>
              <a:avLst/>
              <a:gdLst/>
              <a:ahLst/>
              <a:cxnLst/>
              <a:rect l="l" t="t" r="r" b="b"/>
              <a:pathLst>
                <a:path w="2174" h="11280" fill="norm" stroke="1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9" name="Google Shape;1629;p68"/>
            <p:cNvSpPr/>
            <p:nvPr/>
          </p:nvSpPr>
          <p:spPr bwMode="auto">
            <a:xfrm>
              <a:off x="64842" y="296131"/>
              <a:ext cx="146693" cy="20708"/>
            </a:xfrm>
            <a:custGeom>
              <a:avLst/>
              <a:gdLst/>
              <a:ahLst/>
              <a:cxnLst/>
              <a:rect l="l" t="t" r="r" b="b"/>
              <a:pathLst>
                <a:path w="4916" h="694" fill="norm" stroke="1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0" name="Google Shape;1630;p68"/>
            <p:cNvSpPr/>
            <p:nvPr/>
          </p:nvSpPr>
          <p:spPr bwMode="auto">
            <a:xfrm flipH="0" flipV="0">
              <a:off x="64842" y="252893"/>
              <a:ext cx="104380" cy="45720"/>
            </a:xfrm>
            <a:custGeom>
              <a:avLst/>
              <a:gdLst/>
              <a:ahLst/>
              <a:cxnLst/>
              <a:rect l="l" t="t" r="r" b="b"/>
              <a:pathLst>
                <a:path w="3498" h="726" fill="norm" stroke="1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1" name="Google Shape;1631;p68"/>
            <p:cNvSpPr/>
            <p:nvPr/>
          </p:nvSpPr>
          <p:spPr bwMode="auto">
            <a:xfrm>
              <a:off x="190826" y="252893"/>
              <a:ext cx="20708" cy="21663"/>
            </a:xfrm>
            <a:custGeom>
              <a:avLst/>
              <a:gdLst/>
              <a:ahLst/>
              <a:cxnLst/>
              <a:rect l="l" t="t" r="r" b="b"/>
              <a:pathLst>
                <a:path w="694" h="726" fill="norm" stroke="1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32" name="Google Shape;1632;p68"/>
          <p:cNvGrpSpPr/>
          <p:nvPr/>
        </p:nvGrpSpPr>
        <p:grpSpPr bwMode="auto">
          <a:xfrm>
            <a:off x="1044766" y="3427264"/>
            <a:ext cx="359154" cy="357424"/>
            <a:chOff x="-49786250" y="2316650"/>
            <a:chExt cx="300899" cy="299450"/>
          </a:xfrm>
        </p:grpSpPr>
        <p:sp>
          <p:nvSpPr>
            <p:cNvPr id="1633" name="Google Shape;1633;p68"/>
            <p:cNvSpPr/>
            <p:nvPr/>
          </p:nvSpPr>
          <p:spPr bwMode="auto"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fill="norm" stroke="1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4" name="Google Shape;1634;p68"/>
            <p:cNvSpPr/>
            <p:nvPr/>
          </p:nvSpPr>
          <p:spPr bwMode="auto"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fill="norm" stroke="1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5" name="Google Shape;1635;p68"/>
            <p:cNvSpPr/>
            <p:nvPr/>
          </p:nvSpPr>
          <p:spPr bwMode="auto"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fill="norm" stroke="1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" name="Google Shape;1636;p68"/>
            <p:cNvSpPr/>
            <p:nvPr/>
          </p:nvSpPr>
          <p:spPr bwMode="auto"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fill="norm" stroke="1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7" name="Google Shape;1637;p68"/>
            <p:cNvSpPr/>
            <p:nvPr/>
          </p:nvSpPr>
          <p:spPr bwMode="auto"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fill="norm" stroke="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8" name="Google Shape;1638;p68"/>
            <p:cNvSpPr/>
            <p:nvPr/>
          </p:nvSpPr>
          <p:spPr bwMode="auto"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fill="norm" stroke="1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9" name="Google Shape;1639;p68"/>
            <p:cNvSpPr/>
            <p:nvPr/>
          </p:nvSpPr>
          <p:spPr bwMode="auto"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fill="norm" stroke="1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40" name="Google Shape;1640;p68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41" name="Google Shape;1641;p68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2" name="Google Shape;1642;p68"/>
            <p:cNvSpPr/>
            <p:nvPr/>
          </p:nvSpPr>
          <p:spPr bwMode="auto">
            <a:xfrm>
              <a:off x="891425" y="4642050"/>
              <a:ext cx="3191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43" name="Google Shape;1643;p68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4" name="Google Shape;1644;p68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5" name="Google Shape;1645;p68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6" name="Google Shape;1646;p68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7" name="Google Shape;1647;p68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48" name="Google Shape;1648;p68"/>
          <p:cNvGrpSpPr/>
          <p:nvPr/>
        </p:nvGrpSpPr>
        <p:grpSpPr bwMode="auto"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649" name="Google Shape;1649;p68"/>
            <p:cNvSpPr txBox="1"/>
            <p:nvPr/>
          </p:nvSpPr>
          <p:spPr bwMode="auto"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50" name="Google Shape;1650;p68"/>
            <p:cNvSpPr txBox="1"/>
            <p:nvPr/>
          </p:nvSpPr>
          <p:spPr bwMode="auto"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51" name="Google Shape;1651;p68"/>
            <p:cNvSpPr txBox="1"/>
            <p:nvPr/>
          </p:nvSpPr>
          <p:spPr bwMode="auto"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52" name="Google Shape;1652;p68"/>
            <p:cNvSpPr txBox="1"/>
            <p:nvPr/>
          </p:nvSpPr>
          <p:spPr bwMode="auto"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53" name="Google Shape;1653;p68"/>
            <p:cNvSpPr txBox="1"/>
            <p:nvPr/>
          </p:nvSpPr>
          <p:spPr bwMode="auto"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" name="Google Shape;2053;p78"/>
          <p:cNvSpPr/>
          <p:nvPr/>
        </p:nvSpPr>
        <p:spPr bwMode="auto"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fill="norm" stroke="1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4" name="Google Shape;2054;p78"/>
          <p:cNvGrpSpPr/>
          <p:nvPr/>
        </p:nvGrpSpPr>
        <p:grpSpPr bwMode="auto"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055" name="Google Shape;2055;p78"/>
            <p:cNvSpPr txBox="1"/>
            <p:nvPr/>
          </p:nvSpPr>
          <p:spPr bwMode="auto"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56" name="Google Shape;2056;p78"/>
            <p:cNvSpPr txBox="1"/>
            <p:nvPr/>
          </p:nvSpPr>
          <p:spPr bwMode="auto"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57" name="Google Shape;2057;p78"/>
            <p:cNvSpPr txBox="1"/>
            <p:nvPr/>
          </p:nvSpPr>
          <p:spPr bwMode="auto"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58" name="Google Shape;2058;p78"/>
            <p:cNvSpPr txBox="1"/>
            <p:nvPr/>
          </p:nvSpPr>
          <p:spPr bwMode="auto"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59" name="Google Shape;2059;p78"/>
            <p:cNvSpPr txBox="1"/>
            <p:nvPr/>
          </p:nvSpPr>
          <p:spPr bwMode="auto"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2060" name="Google Shape;2060;p78"/>
          <p:cNvSpPr txBox="1"/>
          <p:nvPr>
            <p:ph type="title"/>
          </p:nvPr>
        </p:nvSpPr>
        <p:spPr bwMode="auto">
          <a:xfrm flipH="0" flipV="0">
            <a:off x="4686124" y="1621900"/>
            <a:ext cx="3812448" cy="20232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5000" b="1" i="0" u="none" strike="noStrike" cap="none" spc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</a:rPr>
              <a:t>FUTURES MISES A JOUR</a:t>
            </a:r>
            <a:endParaRPr sz="5000"/>
          </a:p>
        </p:txBody>
      </p:sp>
      <p:grpSp>
        <p:nvGrpSpPr>
          <p:cNvPr id="2062" name="Google Shape;2062;p78"/>
          <p:cNvGrpSpPr/>
          <p:nvPr/>
        </p:nvGrpSpPr>
        <p:grpSpPr bwMode="auto"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063" name="Google Shape;2063;p78"/>
            <p:cNvSpPr/>
            <p:nvPr/>
          </p:nvSpPr>
          <p:spPr bwMode="auto"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4" name="Google Shape;2064;p78"/>
            <p:cNvSpPr/>
            <p:nvPr/>
          </p:nvSpPr>
          <p:spPr bwMode="auto">
            <a:xfrm>
              <a:off x="891425" y="4642050"/>
              <a:ext cx="4400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65" name="Google Shape;2065;p78">
            <a:hlinkClick r:id="" action="ppaction://hlinkshowjump?jump=nextslide"/>
          </p:cNvPr>
          <p:cNvSpPr/>
          <p:nvPr/>
        </p:nvSpPr>
        <p:spPr bwMode="auto"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6" name="Google Shape;2066;p78">
            <a:hlinkClick r:id="" action="ppaction://hlinkshowjump?jump=nextslide"/>
          </p:cNvPr>
          <p:cNvSpPr/>
          <p:nvPr/>
        </p:nvSpPr>
        <p:spPr bwMode="auto"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7" name="Google Shape;2067;p78">
            <a:hlinkClick r:id="" action="ppaction://hlinkshowjump?jump=previousslide"/>
          </p:cNvPr>
          <p:cNvSpPr/>
          <p:nvPr/>
        </p:nvSpPr>
        <p:spPr bwMode="auto"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8" name="Google Shape;2068;p78">
            <a:hlinkClick r:id="" action="ppaction://hlinkshowjump?jump=previousslide"/>
          </p:cNvPr>
          <p:cNvSpPr/>
          <p:nvPr/>
        </p:nvSpPr>
        <p:spPr bwMode="auto">
          <a:xfrm rot="-5400000" flipH="1">
            <a:off x="508326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9" name="Google Shape;2069;p78"/>
          <p:cNvSpPr/>
          <p:nvPr/>
        </p:nvSpPr>
        <p:spPr bwMode="auto">
          <a:xfrm>
            <a:off x="2205551" y="1621901"/>
            <a:ext cx="2214630" cy="1736601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ONLYOFFICE/7.3.0.184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