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59" r:id="rId4"/>
    <p:sldId id="268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21" autoAdjust="0"/>
  </p:normalViewPr>
  <p:slideViewPr>
    <p:cSldViewPr>
      <p:cViewPr>
        <p:scale>
          <a:sx n="150" d="100"/>
          <a:sy n="150" d="100"/>
        </p:scale>
        <p:origin x="1146" y="16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6B020-62B0-415F-ACFE-175BAD83CBE3}" type="datetimeFigureOut">
              <a:rPr lang="ru-RU" smtClean="0"/>
              <a:t>02.11.2010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640A8-E9DE-4797-8720-4C01D6686EC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40A8-E9DE-4797-8720-4C01D6686ECF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40A8-E9DE-4797-8720-4C01D6686ECF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40A8-E9DE-4797-8720-4C01D6686ECF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40A8-E9DE-4797-8720-4C01D6686EC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40A8-E9DE-4797-8720-4C01D6686ECF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40A8-E9DE-4797-8720-4C01D6686ECF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40A8-E9DE-4797-8720-4C01D6686ECF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40A8-E9DE-4797-8720-4C01D6686ECF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40A8-E9DE-4797-8720-4C01D6686ECF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40A8-E9DE-4797-8720-4C01D6686ECF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40A8-E9DE-4797-8720-4C01D6686ECF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D47-1962-4EAD-B717-55FD96E2FD00}" type="datetimeFigureOut">
              <a:rPr lang="ru-RU" smtClean="0"/>
              <a:t>02.11.2010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00D-0081-4B6A-9BD1-37C343E0A7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D47-1962-4EAD-B717-55FD96E2FD00}" type="datetimeFigureOut">
              <a:rPr lang="ru-RU" smtClean="0"/>
              <a:t>02.11.2010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00D-0081-4B6A-9BD1-37C343E0A7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D47-1962-4EAD-B717-55FD96E2FD00}" type="datetimeFigureOut">
              <a:rPr lang="ru-RU" smtClean="0"/>
              <a:t>02.11.2010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00D-0081-4B6A-9BD1-37C343E0A7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D47-1962-4EAD-B717-55FD96E2FD00}" type="datetimeFigureOut">
              <a:rPr lang="ru-RU" smtClean="0"/>
              <a:t>02.11.2010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00D-0081-4B6A-9BD1-37C343E0A7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D47-1962-4EAD-B717-55FD96E2FD00}" type="datetimeFigureOut">
              <a:rPr lang="ru-RU" smtClean="0"/>
              <a:t>02.11.2010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00D-0081-4B6A-9BD1-37C343E0A7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D47-1962-4EAD-B717-55FD96E2FD00}" type="datetimeFigureOut">
              <a:rPr lang="ru-RU" smtClean="0"/>
              <a:t>02.11.2010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00D-0081-4B6A-9BD1-37C343E0A7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D47-1962-4EAD-B717-55FD96E2FD00}" type="datetimeFigureOut">
              <a:rPr lang="ru-RU" smtClean="0"/>
              <a:t>02.11.2010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00D-0081-4B6A-9BD1-37C343E0A7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D47-1962-4EAD-B717-55FD96E2FD00}" type="datetimeFigureOut">
              <a:rPr lang="ru-RU" smtClean="0"/>
              <a:t>02.11.2010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00D-0081-4B6A-9BD1-37C343E0A7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D47-1962-4EAD-B717-55FD96E2FD00}" type="datetimeFigureOut">
              <a:rPr lang="ru-RU" smtClean="0"/>
              <a:t>02.11.2010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00D-0081-4B6A-9BD1-37C343E0A7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D47-1962-4EAD-B717-55FD96E2FD00}" type="datetimeFigureOut">
              <a:rPr lang="ru-RU" smtClean="0"/>
              <a:t>02.11.2010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00D-0081-4B6A-9BD1-37C343E0A7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D47-1962-4EAD-B717-55FD96E2FD00}" type="datetimeFigureOut">
              <a:rPr lang="ru-RU" smtClean="0"/>
              <a:t>02.11.2010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00D-0081-4B6A-9BD1-37C343E0A7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7CD47-1962-4EAD-B717-55FD96E2FD00}" type="datetimeFigureOut">
              <a:rPr lang="ru-RU" smtClean="0"/>
              <a:t>02.11.2010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C00D-0081-4B6A-9BD1-37C343E0A7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815290" cy="1643074"/>
          </a:xfrm>
        </p:spPr>
        <p:txBody>
          <a:bodyPr>
            <a:normAutofit/>
          </a:bodyPr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and generalization ability of data mining models</a:t>
            </a:r>
            <a:endParaRPr lang="ru-RU" dirty="0"/>
          </a:p>
        </p:txBody>
      </p:sp>
      <p:pic>
        <p:nvPicPr>
          <p:cNvPr id="1027" name="Picture 3" descr="K:\Home\Наука\DataMiningForSearchCore\algebraical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71" y="2035196"/>
            <a:ext cx="6016625" cy="439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How it affects search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find out how is used in Yahoo and </a:t>
            </a:r>
            <a:r>
              <a:rPr lang="en-US" dirty="0" err="1" smtClean="0"/>
              <a:t>Yandex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Query categorization (what was user really searching for? Document? Information?)</a:t>
            </a:r>
            <a:endParaRPr lang="en-US" dirty="0"/>
          </a:p>
          <a:p>
            <a:pPr lvl="1"/>
            <a:r>
              <a:rPr lang="en-US" dirty="0" smtClean="0"/>
              <a:t>User clustering? (results relevant for some users could be irrelevant for others)</a:t>
            </a:r>
          </a:p>
          <a:p>
            <a:pPr lvl="1"/>
            <a:r>
              <a:rPr lang="en-US" dirty="0" smtClean="0"/>
              <a:t>Duplicate detection?</a:t>
            </a:r>
          </a:p>
          <a:p>
            <a:pPr lvl="1"/>
            <a:r>
              <a:rPr lang="en-US" dirty="0" smtClean="0"/>
              <a:t>Information extraction from document, document markup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39" y="0"/>
            <a:ext cx="804671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Items, instances . Belongs to set X </a:t>
            </a:r>
          </a:p>
          <a:p>
            <a:pPr lvl="1"/>
            <a:r>
              <a:rPr lang="en-US" dirty="0" smtClean="0"/>
              <a:t>How to represent x \in X?  Feature description </a:t>
            </a:r>
            <a:r>
              <a:rPr lang="en-US" dirty="0" err="1" smtClean="0"/>
              <a:t>F_i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Answers. Belongs to set Y</a:t>
            </a:r>
          </a:p>
          <a:p>
            <a:r>
              <a:rPr lang="en-US" dirty="0" smtClean="0"/>
              <a:t>Underlying model y*:X-&gt;Y</a:t>
            </a:r>
          </a:p>
          <a:p>
            <a:r>
              <a:rPr lang="en-US" dirty="0" smtClean="0"/>
              <a:t>Training data set (</a:t>
            </a:r>
            <a:r>
              <a:rPr lang="en-US" dirty="0" err="1" smtClean="0"/>
              <a:t>x_i</a:t>
            </a:r>
            <a:r>
              <a:rPr lang="en-US" dirty="0" smtClean="0"/>
              <a:t>, </a:t>
            </a:r>
            <a:r>
              <a:rPr lang="en-US" dirty="0" err="1" smtClean="0"/>
              <a:t>y_i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 (hypothesis) a:X-&gt;Y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Generalization ability: how good is model on test X\{x_1, …, </a:t>
            </a:r>
            <a:r>
              <a:rPr lang="en-US" dirty="0" err="1" smtClean="0"/>
              <a:t>x_l</a:t>
            </a:r>
            <a:r>
              <a:rPr lang="en-US" dirty="0" smtClean="0"/>
              <a:t>}?</a:t>
            </a:r>
          </a:p>
          <a:p>
            <a:endParaRPr lang="ru-RU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task tree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(|Y|&lt;</a:t>
            </a:r>
            <a:r>
              <a:rPr lang="en-US" dirty="0" err="1" smtClean="0"/>
              <a:t>inf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Regression (|Y|=R)</a:t>
            </a:r>
          </a:p>
          <a:p>
            <a:pPr lvl="1"/>
            <a:r>
              <a:rPr lang="en-US" dirty="0" smtClean="0"/>
              <a:t> Time series forecasting</a:t>
            </a:r>
          </a:p>
          <a:p>
            <a:r>
              <a:rPr lang="en-US" dirty="0" smtClean="0"/>
              <a:t>Learning to Rank for Information retrieval</a:t>
            </a:r>
            <a:endParaRPr lang="ru-RU" dirty="0" smtClean="0"/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Association Rules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24000" y="1397000"/>
          <a:ext cx="60960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 Function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Misclassification errors count. Different</a:t>
                      </a:r>
                      <a:r>
                        <a:rPr lang="en-US" baseline="0" dirty="0" smtClean="0"/>
                        <a:t> kind of errors.</a:t>
                      </a:r>
                      <a:endParaRPr lang="ru-RU" dirty="0"/>
                    </a:p>
                  </a:txBody>
                  <a:tcPr/>
                </a:tc>
              </a:tr>
              <a:tr h="861692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Regression,</a:t>
                      </a:r>
                      <a:r>
                        <a:rPr lang="en-US" baseline="0" dirty="0" smtClean="0"/>
                        <a:t> Time series prediction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square error.</a:t>
                      </a:r>
                    </a:p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general m</a:t>
                      </a:r>
                      <a:r>
                        <a:rPr lang="en-US" dirty="0" smtClean="0"/>
                        <a:t>uch better quality function is </a:t>
                      </a:r>
                      <a:r>
                        <a:rPr lang="en-US" b="1" dirty="0" smtClean="0"/>
                        <a:t>how much money</a:t>
                      </a:r>
                      <a:r>
                        <a:rPr lang="en-US" b="1" baseline="0" dirty="0" smtClean="0"/>
                        <a:t> did we save to customer?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retrieval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nDCG</a:t>
                      </a:r>
                      <a:r>
                        <a:rPr lang="en-US" dirty="0" smtClean="0"/>
                        <a:t>, MAP, </a:t>
                      </a:r>
                      <a:r>
                        <a:rPr lang="en-US" dirty="0" err="1" smtClean="0"/>
                        <a:t>Precision@N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Click Through rate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Mutual distance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task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diagnostics</a:t>
            </a:r>
          </a:p>
          <a:p>
            <a:r>
              <a:rPr lang="en-US" dirty="0" smtClean="0"/>
              <a:t>[</a:t>
            </a:r>
            <a:r>
              <a:rPr lang="ru-RU" dirty="0" smtClean="0"/>
              <a:t>Классификация полезных </a:t>
            </a:r>
            <a:r>
              <a:rPr lang="ru-RU" dirty="0" err="1" smtClean="0"/>
              <a:t>искапаемых</a:t>
            </a:r>
            <a:r>
              <a:rPr lang="en-US" dirty="0" smtClean="0"/>
              <a:t>]</a:t>
            </a:r>
          </a:p>
          <a:p>
            <a:r>
              <a:rPr lang="en-US" dirty="0" smtClean="0"/>
              <a:t>Spam detection</a:t>
            </a:r>
          </a:p>
          <a:p>
            <a:r>
              <a:rPr lang="en-US" dirty="0" smtClean="0"/>
              <a:t>Off-line and on-line signature detection</a:t>
            </a:r>
          </a:p>
          <a:p>
            <a:r>
              <a:rPr lang="en-US" dirty="0" smtClean="0"/>
              <a:t>Speech recognition</a:t>
            </a:r>
          </a:p>
          <a:p>
            <a:r>
              <a:rPr lang="en-US" dirty="0" smtClean="0"/>
              <a:t>Credit scoring</a:t>
            </a:r>
          </a:p>
          <a:p>
            <a:r>
              <a:rPr lang="en-US" dirty="0" smtClean="0"/>
              <a:t>Churn prediction</a:t>
            </a:r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task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market and illegal </a:t>
            </a:r>
            <a:r>
              <a:rPr lang="en-US" dirty="0" err="1" smtClean="0"/>
              <a:t>behaviour</a:t>
            </a:r>
            <a:r>
              <a:rPr lang="en-US" dirty="0" smtClean="0"/>
              <a:t> detection</a:t>
            </a:r>
          </a:p>
          <a:p>
            <a:r>
              <a:rPr lang="en-US" dirty="0" smtClean="0"/>
              <a:t>Electricity consumption forecasting</a:t>
            </a:r>
          </a:p>
          <a:p>
            <a:r>
              <a:rPr lang="en-US" dirty="0" smtClean="0"/>
              <a:t>When to put money into </a:t>
            </a:r>
            <a:r>
              <a:rPr lang="en-US" dirty="0" err="1" smtClean="0"/>
              <a:t>MiniBANK</a:t>
            </a:r>
            <a:r>
              <a:rPr lang="en-US" dirty="0" smtClean="0"/>
              <a:t>?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News clustering</a:t>
            </a:r>
          </a:p>
          <a:p>
            <a:r>
              <a:rPr lang="en-US" dirty="0" smtClean="0"/>
              <a:t>Users and resources similarity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714620"/>
            <a:ext cx="5233009" cy="319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 mining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buy X. What else could be reasonable to propose him?</a:t>
            </a:r>
          </a:p>
          <a:p>
            <a:pPr lvl="1" algn="ctr">
              <a:buNone/>
            </a:pPr>
            <a:r>
              <a:rPr lang="en-US" dirty="0" smtClean="0"/>
              <a:t>X-&gt;Y</a:t>
            </a:r>
          </a:p>
          <a:p>
            <a:pPr lvl="1" algn="ctr">
              <a:buNone/>
            </a:pPr>
            <a:r>
              <a:rPr lang="en-US" dirty="0" smtClean="0"/>
              <a:t>Friday? Pampers-&gt;Beer!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Ideas from Data Mining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 we need this chapter?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309</Words>
  <Application>Microsoft Office PowerPoint</Application>
  <PresentationFormat>Экран (4:3)</PresentationFormat>
  <Paragraphs>67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Overfitting and generalization ability of data mining models</vt:lpstr>
      <vt:lpstr>Formal definitions</vt:lpstr>
      <vt:lpstr>Data mining task tree</vt:lpstr>
      <vt:lpstr>Loss Function</vt:lpstr>
      <vt:lpstr>Classification task</vt:lpstr>
      <vt:lpstr>Regression task</vt:lpstr>
      <vt:lpstr>Clustering</vt:lpstr>
      <vt:lpstr>Association rules mining</vt:lpstr>
      <vt:lpstr>Typical Ideas from Data Mining</vt:lpstr>
      <vt:lpstr>How it affects search?</vt:lpstr>
      <vt:lpstr>Слайд 11</vt:lpstr>
    </vt:vector>
  </TitlesOfParts>
  <Company>forecsys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Overfitting and generalization ability of data mining modes</dc:title>
  <dc:creator>Alexander Frey</dc:creator>
  <cp:lastModifiedBy>Alexander Frey</cp:lastModifiedBy>
  <cp:revision>17</cp:revision>
  <dcterms:created xsi:type="dcterms:W3CDTF">2010-11-02T21:10:36Z</dcterms:created>
  <dcterms:modified xsi:type="dcterms:W3CDTF">2010-11-02T23:26:52Z</dcterms:modified>
</cp:coreProperties>
</file>