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3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2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E597-EC47-4A44-BEEC-340281AB8983}" type="datetimeFigureOut">
              <a:rPr lang="en-US" smtClean="0"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8E400-398B-4F66-8EE8-3B0B70EF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6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654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1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4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3891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18"/>
            <a:ext cx="9144000" cy="642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5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40" y="3657600"/>
            <a:ext cx="3581400" cy="301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23" y="112487"/>
            <a:ext cx="3827435" cy="339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487"/>
            <a:ext cx="4220001" cy="339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7" y="3793259"/>
            <a:ext cx="4622735" cy="129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1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7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16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5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7258"/>
            <a:ext cx="9136862" cy="685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4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5416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6541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7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749"/>
            <a:ext cx="9144000" cy="556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2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" y="579120"/>
            <a:ext cx="9149985" cy="557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"/>
            <a:ext cx="9143999" cy="554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9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1" y="0"/>
            <a:ext cx="915417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3" y="1"/>
            <a:ext cx="914654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6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417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9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1"/>
            <a:ext cx="9175579" cy="68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3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Frey</dc:creator>
  <cp:lastModifiedBy>Alexander Frey</cp:lastModifiedBy>
  <cp:revision>22</cp:revision>
  <dcterms:created xsi:type="dcterms:W3CDTF">2011-04-21T09:29:14Z</dcterms:created>
  <dcterms:modified xsi:type="dcterms:W3CDTF">2011-04-21T11:51:22Z</dcterms:modified>
</cp:coreProperties>
</file>