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E591-3E9A-4736-3D4B-EB1069A3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A888-9A1E-7C18-AD86-1E47E2F3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C48F-8AF2-040C-178F-17C5A83E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3374-269B-DCA6-93F1-CFCAFF1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933-DF0A-FEB2-A684-582D4EE5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936D-0927-3984-9D17-A4DB7310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653E5-4DA6-33FD-0F9E-966F0E26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DCBD-FAE6-4101-45DA-16F0586E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2248-5D12-DCC3-DE1A-991AD8AA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EBDA-8612-6AD6-64E6-9692A2EE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A4D2-515D-F3B2-50C6-F6620AA4F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BC43-DD95-FFBE-D8B4-F08F078B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6A75-403D-C1F2-30C8-1640731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2225-5FBC-EF4A-7A74-C25F522F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96A1-97ED-4BBD-31BE-FA58FD7F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CB51-9948-CFD9-AB64-6F2ABB40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1E04-205E-590F-CB19-B44D911C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6C9D-B410-D411-0510-3BC02B2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8EA7-5E5C-BD77-5173-CC3B8E1E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4EA6-F912-884C-8339-F6C1F90B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5C39-9141-3EE0-7A1E-5B243D1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5090-E40E-6E61-590B-76465F83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5612-5555-C8DA-191A-0D3D2F4E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ECC9-8CEA-C92C-C61E-EB10F90F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8709-AB32-4537-8F17-E4D0FCD2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8C8-9555-39EF-9837-A5D95C9C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01B1-21E6-9EE8-5EE3-A720FAD23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AA5C-6A2D-DC23-7744-42F696EA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CDD3F-4CD4-A991-1DE1-42095F7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1BDF-FCBC-81F5-A114-83C149B0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89F2-165E-9F94-18F6-BD8995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C88-F17C-DCF7-50A2-8D172468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1D9F-1D71-37A1-03E9-920FF0D9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FF710-9D71-06FB-5398-B3C5C760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DCFF6-0557-0318-9949-FA2C991C5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9405D-8BA2-BDCD-9DA4-C42E9243A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E7FA7-1EE0-DC48-5076-3C985244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64FF8-5DF0-16C7-BFDF-A706C11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7BCC2-18BC-6A0D-C479-EFCA595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6DD-78BE-9385-3B8B-2C49DAA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1DB0-BCAB-4CB6-D8BC-2DACB734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B8D01-BAC1-CC64-AC17-080AAB51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9AB1E-99FC-F616-49F0-66F4A46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D59B3-5BD4-D913-FB5C-B6794CD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61B85-CCB0-B11B-FF9B-5A582BB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0CFF-C19F-3335-2B15-24ACFADF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FDB-CB06-661A-B147-8E36E394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CD7C-72A7-7F71-CC7E-975A5EDE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C74A9-CC0E-98A3-A7B1-EFA0313A8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7991-1392-E907-29D6-22A8F03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3711-F9F5-90CA-75F8-E829552C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7F9D5-B345-5156-7BDE-44D216D0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65E7-8573-1353-CC8F-17F41EE4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5245F-BF8A-C378-2FD2-C81441385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4D793-55DA-2A27-01CF-80CB25E95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0B65-CABB-F7CF-380C-0008DBCA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DDF95-C178-0F24-E286-1467AAD6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C1E3F-D41A-0F7D-BCDD-FF3C865B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24DE0-EFA6-7976-89A8-F6C5E96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A142-2481-65DF-5AD5-660FD92B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D243-1A1D-D478-991D-E616ADEDE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B079-2A60-41D9-A887-B5EE1170EE5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8050-A883-1672-EF34-45E93501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AD7F-AB8F-1C80-AFDB-6974DCAE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A8E4-82A6-4333-BC3D-C7002B01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ED1C339-1BCD-5F62-74C2-2380972DF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12" t="44526" r="37986" b="20971"/>
          <a:stretch/>
        </p:blipFill>
        <p:spPr>
          <a:xfrm>
            <a:off x="7395993" y="4341183"/>
            <a:ext cx="1030822" cy="1848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764583-B6BC-129B-4D69-2A4862FBB920}"/>
              </a:ext>
            </a:extLst>
          </p:cNvPr>
          <p:cNvSpPr txBox="1"/>
          <p:nvPr/>
        </p:nvSpPr>
        <p:spPr>
          <a:xfrm>
            <a:off x="3722977" y="5504218"/>
            <a:ext cx="74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469.96 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39A603-657A-49E2-8D59-738E0EEB4220}"/>
              </a:ext>
            </a:extLst>
          </p:cNvPr>
          <p:cNvSpPr txBox="1"/>
          <p:nvPr/>
        </p:nvSpPr>
        <p:spPr>
          <a:xfrm>
            <a:off x="7129059" y="6009972"/>
            <a:ext cx="156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Take sample for gas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6F2ED-320A-F11B-EB0C-41682B52A457}"/>
              </a:ext>
            </a:extLst>
          </p:cNvPr>
          <p:cNvSpPr txBox="1"/>
          <p:nvPr/>
        </p:nvSpPr>
        <p:spPr>
          <a:xfrm>
            <a:off x="3254102" y="6066812"/>
            <a:ext cx="168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9B5286-507C-C9BC-3306-6555683DB2CB}"/>
              </a:ext>
            </a:extLst>
          </p:cNvPr>
          <p:cNvSpPr/>
          <p:nvPr/>
        </p:nvSpPr>
        <p:spPr>
          <a:xfrm>
            <a:off x="5538620" y="3933734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CD297-3051-7AC1-D8B6-B840A7269D73}"/>
              </a:ext>
            </a:extLst>
          </p:cNvPr>
          <p:cNvSpPr/>
          <p:nvPr/>
        </p:nvSpPr>
        <p:spPr>
          <a:xfrm>
            <a:off x="5733546" y="6428318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56598-29B2-98C9-0F7A-1D692B9177B1}"/>
              </a:ext>
            </a:extLst>
          </p:cNvPr>
          <p:cNvSpPr/>
          <p:nvPr/>
        </p:nvSpPr>
        <p:spPr>
          <a:xfrm>
            <a:off x="4178123" y="3009797"/>
            <a:ext cx="412182" cy="941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8234CF-B14A-7CEB-B9F0-58A18D6BC2DE}"/>
              </a:ext>
            </a:extLst>
          </p:cNvPr>
          <p:cNvSpPr/>
          <p:nvPr/>
        </p:nvSpPr>
        <p:spPr>
          <a:xfrm>
            <a:off x="7088664" y="392225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F0C73A5-37BB-1677-A5ED-5720C9DC38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41" t="24470" r="39256" b="54102"/>
          <a:stretch/>
        </p:blipFill>
        <p:spPr>
          <a:xfrm>
            <a:off x="7864300" y="3586838"/>
            <a:ext cx="140213" cy="8549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D4F406-F645-0ED9-D319-4711BDBEA6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94" t="24470" r="50236" b="19294"/>
          <a:stretch/>
        </p:blipFill>
        <p:spPr>
          <a:xfrm>
            <a:off x="3217598" y="3102155"/>
            <a:ext cx="1949130" cy="30127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667B7AA-7FDF-6D3D-47B5-0B29018EB54F}"/>
              </a:ext>
            </a:extLst>
          </p:cNvPr>
          <p:cNvSpPr txBox="1"/>
          <p:nvPr/>
        </p:nvSpPr>
        <p:spPr>
          <a:xfrm>
            <a:off x="3787608" y="5528657"/>
            <a:ext cx="74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469.96 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50FEE-3F87-500F-10BE-DC3E339BC72D}"/>
              </a:ext>
            </a:extLst>
          </p:cNvPr>
          <p:cNvSpPr/>
          <p:nvPr/>
        </p:nvSpPr>
        <p:spPr>
          <a:xfrm>
            <a:off x="3092748" y="392225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AF7F04F-F87D-16ED-2D86-A7488D2181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12" t="41562" r="37986" b="20970"/>
          <a:stretch/>
        </p:blipFill>
        <p:spPr>
          <a:xfrm>
            <a:off x="5615639" y="4247577"/>
            <a:ext cx="1030822" cy="200729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8DBB7C-5AFB-C333-234C-6829E9F67FC2}"/>
              </a:ext>
            </a:extLst>
          </p:cNvPr>
          <p:cNvSpPr txBox="1"/>
          <p:nvPr/>
        </p:nvSpPr>
        <p:spPr>
          <a:xfrm>
            <a:off x="5271681" y="6019886"/>
            <a:ext cx="156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Vent bottle (release biogas)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3EE5-AF87-C487-B172-7D6EE2C34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94" t="24470" r="51568" b="19294"/>
          <a:stretch/>
        </p:blipFill>
        <p:spPr>
          <a:xfrm>
            <a:off x="8351830" y="-107935"/>
            <a:ext cx="1817153" cy="30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4BC40-C349-3204-EB16-32C7FCFF29C2}"/>
              </a:ext>
            </a:extLst>
          </p:cNvPr>
          <p:cNvSpPr txBox="1"/>
          <p:nvPr/>
        </p:nvSpPr>
        <p:spPr>
          <a:xfrm>
            <a:off x="8953869" y="2309507"/>
            <a:ext cx="74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470.40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F2ADF-DE5B-B9DD-3A3F-835DA2758991}"/>
              </a:ext>
            </a:extLst>
          </p:cNvPr>
          <p:cNvSpPr txBox="1"/>
          <p:nvPr/>
        </p:nvSpPr>
        <p:spPr>
          <a:xfrm>
            <a:off x="1585379" y="2737467"/>
            <a:ext cx="16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after setup is complete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69A225-A117-B3AF-1870-1E473F3B1DB4}"/>
              </a:ext>
            </a:extLst>
          </p:cNvPr>
          <p:cNvCxnSpPr/>
          <p:nvPr/>
        </p:nvCxnSpPr>
        <p:spPr>
          <a:xfrm>
            <a:off x="2811719" y="1716390"/>
            <a:ext cx="236669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7E180A0-827D-D8E1-5DC6-79ED3D978748}"/>
              </a:ext>
            </a:extLst>
          </p:cNvPr>
          <p:cNvGrpSpPr/>
          <p:nvPr/>
        </p:nvGrpSpPr>
        <p:grpSpPr>
          <a:xfrm>
            <a:off x="1506770" y="-255657"/>
            <a:ext cx="1904445" cy="2962372"/>
            <a:chOff x="404039" y="351788"/>
            <a:chExt cx="2335808" cy="38566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64C6C-EEA5-5A71-39C2-DE9E41F46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BA8534-4AE6-B64B-287C-C922650F91A0}"/>
                </a:ext>
              </a:extLst>
            </p:cNvPr>
            <p:cNvSpPr txBox="1"/>
            <p:nvPr/>
          </p:nvSpPr>
          <p:spPr>
            <a:xfrm>
              <a:off x="1064371" y="3510544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78E4F6-E813-53EB-EB1A-5A5791F84889}"/>
              </a:ext>
            </a:extLst>
          </p:cNvPr>
          <p:cNvSpPr txBox="1"/>
          <p:nvPr/>
        </p:nvSpPr>
        <p:spPr>
          <a:xfrm>
            <a:off x="8444590" y="2838134"/>
            <a:ext cx="168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5CF8C-847E-3175-65CF-D3B8E3A82B6D}"/>
              </a:ext>
            </a:extLst>
          </p:cNvPr>
          <p:cNvGrpSpPr/>
          <p:nvPr/>
        </p:nvGrpSpPr>
        <p:grpSpPr>
          <a:xfrm>
            <a:off x="7181748" y="713965"/>
            <a:ext cx="769147" cy="1778234"/>
            <a:chOff x="4858980" y="2469699"/>
            <a:chExt cx="769147" cy="17782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718F732-D7E6-0854-39A6-8CB068D07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76956379-7D9C-DD9A-6A1D-A56F513FCC22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72FEC49B-1E19-6BCA-A44D-CA3F7233EFFD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5CE3C-B7BA-D994-DD8A-5321E3F62394}"/>
              </a:ext>
            </a:extLst>
          </p:cNvPr>
          <p:cNvSpPr/>
          <p:nvPr/>
        </p:nvSpPr>
        <p:spPr>
          <a:xfrm>
            <a:off x="7212987" y="304877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5CDDDC-929C-ACF5-A912-8E63B0ABD0B9}"/>
              </a:ext>
            </a:extLst>
          </p:cNvPr>
          <p:cNvSpPr/>
          <p:nvPr/>
        </p:nvSpPr>
        <p:spPr>
          <a:xfrm>
            <a:off x="8988686" y="261435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83D37-9DE0-18C5-6ABB-55DDF0BD8680}"/>
              </a:ext>
            </a:extLst>
          </p:cNvPr>
          <p:cNvSpPr txBox="1"/>
          <p:nvPr/>
        </p:nvSpPr>
        <p:spPr>
          <a:xfrm>
            <a:off x="6729441" y="2838134"/>
            <a:ext cx="168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4111B-885B-08F3-C84F-DC4B64B89497}"/>
              </a:ext>
            </a:extLst>
          </p:cNvPr>
          <p:cNvSpPr txBox="1"/>
          <p:nvPr/>
        </p:nvSpPr>
        <p:spPr>
          <a:xfrm>
            <a:off x="4721736" y="2838134"/>
            <a:ext cx="16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Incubate between sampling events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ADA26-6E98-BB1A-9A4F-0D92840E8528}"/>
              </a:ext>
            </a:extLst>
          </p:cNvPr>
          <p:cNvSpPr/>
          <p:nvPr/>
        </p:nvSpPr>
        <p:spPr>
          <a:xfrm>
            <a:off x="5166204" y="3291525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9D919A-85E2-4C8F-B36C-66434169226F}"/>
              </a:ext>
            </a:extLst>
          </p:cNvPr>
          <p:cNvCxnSpPr>
            <a:cxnSpLocks/>
          </p:cNvCxnSpPr>
          <p:nvPr/>
        </p:nvCxnSpPr>
        <p:spPr>
          <a:xfrm>
            <a:off x="3030592" y="1477989"/>
            <a:ext cx="175952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A54D04-A311-C713-F75C-2E312FE394CC}"/>
              </a:ext>
            </a:extLst>
          </p:cNvPr>
          <p:cNvCxnSpPr/>
          <p:nvPr/>
        </p:nvCxnSpPr>
        <p:spPr>
          <a:xfrm>
            <a:off x="6472743" y="1558094"/>
            <a:ext cx="642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94E2AA-B084-448C-4DE1-8E888156D7FE}"/>
              </a:ext>
            </a:extLst>
          </p:cNvPr>
          <p:cNvCxnSpPr/>
          <p:nvPr/>
        </p:nvCxnSpPr>
        <p:spPr>
          <a:xfrm>
            <a:off x="8123329" y="1558094"/>
            <a:ext cx="642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2E92FC-3EA8-8989-21F9-6A2B1787BC8F}"/>
              </a:ext>
            </a:extLst>
          </p:cNvPr>
          <p:cNvCxnSpPr>
            <a:cxnSpLocks/>
          </p:cNvCxnSpPr>
          <p:nvPr/>
        </p:nvCxnSpPr>
        <p:spPr>
          <a:xfrm flipH="1" flipV="1">
            <a:off x="6734247" y="5355532"/>
            <a:ext cx="432042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241737-680F-8464-D1CA-811D7ECE247A}"/>
              </a:ext>
            </a:extLst>
          </p:cNvPr>
          <p:cNvGrpSpPr/>
          <p:nvPr/>
        </p:nvGrpSpPr>
        <p:grpSpPr>
          <a:xfrm>
            <a:off x="4317554" y="314882"/>
            <a:ext cx="2578349" cy="2578349"/>
            <a:chOff x="2097751" y="2068463"/>
            <a:chExt cx="2578348" cy="2578348"/>
          </a:xfrm>
        </p:grpSpPr>
        <p:pic>
          <p:nvPicPr>
            <p:cNvPr id="26" name="Picture 2" descr="Related image">
              <a:extLst>
                <a:ext uri="{FF2B5EF4-FFF2-40B4-BE49-F238E27FC236}">
                  <a16:creationId xmlns:a16="http://schemas.microsoft.com/office/drawing/2014/main" id="{30A1FDE4-A33B-AA60-5141-7F9C71B5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F5FDD4E-DC24-C0B7-8A45-3E701731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7B3525-2472-D9E2-0605-A6DF6590BBB6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528FF9-5124-D97F-83DD-DD4220851C5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AA6C85-55C4-4012-839A-E53300B968CB}"/>
              </a:ext>
            </a:extLst>
          </p:cNvPr>
          <p:cNvCxnSpPr>
            <a:cxnSpLocks/>
          </p:cNvCxnSpPr>
          <p:nvPr/>
        </p:nvCxnSpPr>
        <p:spPr>
          <a:xfrm flipH="1" flipV="1">
            <a:off x="5175162" y="5295370"/>
            <a:ext cx="432042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9E05AA4-39A0-77C3-8D53-D649D2189BD1}"/>
              </a:ext>
            </a:extLst>
          </p:cNvPr>
          <p:cNvCxnSpPr>
            <a:cxnSpLocks/>
          </p:cNvCxnSpPr>
          <p:nvPr/>
        </p:nvCxnSpPr>
        <p:spPr>
          <a:xfrm flipH="1">
            <a:off x="8495783" y="1578657"/>
            <a:ext cx="1633111" cy="3682452"/>
          </a:xfrm>
          <a:prstGeom prst="bentConnector3">
            <a:avLst>
              <a:gd name="adj1" fmla="val -13998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BF6C45D-9A68-944E-29CA-C181E5D86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082296" y="1839154"/>
            <a:ext cx="848306" cy="190233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268DF7D-CD0C-DD8A-C1C7-B3D31B2B23E7}"/>
              </a:ext>
            </a:extLst>
          </p:cNvPr>
          <p:cNvSpPr/>
          <p:nvPr/>
        </p:nvSpPr>
        <p:spPr>
          <a:xfrm rot="16200000">
            <a:off x="2987364" y="2496140"/>
            <a:ext cx="1667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Repeat to BMP test completion</a:t>
            </a:r>
          </a:p>
        </p:txBody>
      </p:sp>
    </p:spTree>
    <p:extLst>
      <p:ext uri="{BB962C8B-B14F-4D97-AF65-F5344CB8AC3E}">
        <p14:creationId xmlns:p14="http://schemas.microsoft.com/office/powerpoint/2010/main" val="23450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D. Hafner</dc:creator>
  <cp:lastModifiedBy>Sasha D. Hafner</cp:lastModifiedBy>
  <cp:revision>2</cp:revision>
  <dcterms:created xsi:type="dcterms:W3CDTF">2023-01-06T19:06:58Z</dcterms:created>
  <dcterms:modified xsi:type="dcterms:W3CDTF">2023-01-06T19:17:54Z</dcterms:modified>
</cp:coreProperties>
</file>