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1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A3F-6267-4B37-8B19-255846D6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03B0-6E8A-400A-8D62-AC68E071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0FDB-4436-42D0-A8E4-C361BFD9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1D0F-A3B7-4A33-AA96-BDCE679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7BDC-FF76-456B-8198-B54B755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6133-3AAC-45E5-8BA0-5BE84310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010A-F69B-4C5E-9A74-2232D2B8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00C5-DA9C-4E8A-9C43-DC2565C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D676-B687-4B09-8258-22A45DC1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47AC-DA1A-40A2-9EAF-71CAD74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0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7B261-9861-45FC-B383-7762EEA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5440-D830-4D65-9F00-DD74DC79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713-5B84-4AEF-8F45-2B4A2A24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5E4D-EA2D-45F4-9DD3-CDC2C6F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7A3-B499-4129-AEF7-3A7A7D83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1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CA8-8439-4757-9A29-D698D4F2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5F06-51FD-4800-AAD9-90BED697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5689-20DD-4DC9-8191-F655BD1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05F-E070-4D0E-A9CF-51B4028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B5A9-58FF-4035-8C11-F1CB504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5ADF-CE71-4FCB-A348-8EBBA81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4F18-044A-44E8-A30A-E1110390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694-7B1E-4136-A19D-4C520EA6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1F05-47FA-4482-8F13-B4B1EF7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973-900B-4C16-81D7-90CB96BA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3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8FA-402A-4836-BE98-1B90BB7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2139-D7F3-4D77-95E7-A884E5583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2F22-673A-4520-BB22-511C50BD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2537-CE98-4359-857D-42187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426D-8EC5-45C2-B797-B2B346D8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78FE-B8BD-4711-80D6-9D8E619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1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E844-D94C-4B77-B14B-BADA408E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3554-6C76-4BA2-9C80-99BD912D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EA5B-8EBB-4FC3-A332-EDDEA784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0455-D4F2-4A22-A901-30FDBC8D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5974-348B-4B8A-8182-A1A55361B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49A4-D1BD-4CB3-88EB-8058C9E0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8D49-556E-4EC1-80AC-7E918C41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58CDE-3018-4D47-973B-B8B818E3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E18F-D7FD-4890-9E53-37421512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9304E-B076-4FB2-BBFD-94C4CFB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C7BC-25FC-43EE-A923-EA94EE7E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8B7A-24BE-4A52-B17D-8A8886EE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4C551-3591-45DF-B586-5E9F98DB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E9F3D-AB4D-4195-8CA4-BDEE072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9B32-833D-4884-8F87-CB3F2D3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4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C93-44CF-4DB1-A06F-574CE4F9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0AFB-9DCB-4D0F-8944-F1B982AF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1CC-B2E6-4FAC-9DEE-B5FDA7F2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1C17-778E-40F5-AAF0-A2609CD4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277C-911C-410B-8586-C827BDE1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612D-B8D6-4FF0-BFAA-F07605F1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EA5-432F-4DE8-86C5-08EFCB0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E3133-481D-444F-BE97-FA8465C24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5531-DD7C-44C6-976C-7E77EC08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5058-93BC-4B9E-9864-C74B132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90E0-43DE-462E-9C7F-551F4001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207F-A58F-4AD2-A72A-F7D144D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8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7C7D-62E8-4041-9D24-83AD9E98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9695-61A5-48EE-855A-AA3371F0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231E-C349-490E-9BA2-0C96CCCE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92B3-EED3-4B70-89B9-9207C2DBB711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8057-5BFE-4435-86C6-A572B623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6F44-B988-491F-AD41-361F69C8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5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4E44A6-4BD6-49FB-9D84-30D9A65C71D4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44954D-7F65-405D-946B-2E057E7AC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B5BF5-C0B1-4D4E-A6B4-2D08F56715DB}"/>
                </a:ext>
              </a:extLst>
            </p:cNvPr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4CDFFD-4169-40F6-8BFF-EDA6D87C046B}"/>
                </a:ext>
              </a:extLst>
            </p:cNvPr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A42100-A002-4387-925E-B67C9112D232}"/>
              </a:ext>
            </a:extLst>
          </p:cNvPr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dos </a:t>
            </a:r>
            <a:r>
              <a:rPr lang="en-US" sz="1600" dirty="0" err="1"/>
              <a:t>veces</a:t>
            </a:r>
            <a:r>
              <a:rPr lang="en-US" sz="1600" dirty="0"/>
              <a:t> al </a:t>
            </a:r>
            <a:r>
              <a:rPr lang="en-US" sz="1600" dirty="0" err="1"/>
              <a:t>inicio</a:t>
            </a:r>
            <a:r>
              <a:rPr lang="en-US" sz="1600" dirty="0"/>
              <a:t> del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5819A-69FD-4BC2-B288-DDB168E8CA73}"/>
              </a:ext>
            </a:extLst>
          </p:cNvPr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A08F8-1ADA-42AE-807B-8C3700A5616F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22227-EA3A-4C74-B308-1A7112F7B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8447A6-0D86-4E09-ADDE-63D171EBFC1F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0A6D66-3DC2-42E3-9C63-66C5DD377AC0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Ventear</a:t>
            </a:r>
            <a:r>
              <a:rPr lang="en-US" sz="1600" dirty="0"/>
              <a:t> el </a:t>
            </a:r>
            <a:r>
              <a:rPr lang="en-US" sz="1600" dirty="0" err="1"/>
              <a:t>biogás</a:t>
            </a:r>
            <a:r>
              <a:rPr lang="en-US" sz="1600" dirty="0"/>
              <a:t> y </a:t>
            </a:r>
            <a:r>
              <a:rPr lang="en-US" sz="1600" dirty="0" err="1"/>
              <a:t>medir</a:t>
            </a:r>
            <a:r>
              <a:rPr lang="en-US" sz="1600" dirty="0"/>
              <a:t> el </a:t>
            </a:r>
            <a:r>
              <a:rPr lang="en-US" sz="1600" dirty="0" err="1"/>
              <a:t>volumen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26E1-A4C3-48A0-A22E-91290452DDBC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B500-5AAA-4B5C-BDA5-BA55367B4264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39280-BF57-45D0-BF81-A85E54D6BB58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09374F-1C5F-469A-A62B-77E497814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733A0969-4077-47A4-9FA6-75AF2E3B3851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3ACC3160-190C-4585-B602-87F4825B551B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5D70A-60B9-454D-A4C5-C49A2DFCF382}"/>
              </a:ext>
            </a:extLst>
          </p:cNvPr>
          <p:cNvSpPr/>
          <p:nvPr/>
        </p:nvSpPr>
        <p:spPr>
          <a:xfrm>
            <a:off x="4997914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7D1FB-9928-4C8D-B970-20EA5999FBF8}"/>
              </a:ext>
            </a:extLst>
          </p:cNvPr>
          <p:cNvSpPr/>
          <p:nvPr/>
        </p:nvSpPr>
        <p:spPr>
          <a:xfrm>
            <a:off x="6760387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3AE3F-CE02-4CBD-AA5D-655D4BE40707}"/>
              </a:ext>
            </a:extLst>
          </p:cNvPr>
          <p:cNvSpPr/>
          <p:nvPr/>
        </p:nvSpPr>
        <p:spPr>
          <a:xfrm>
            <a:off x="8045169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1D330-1799-4814-9447-F10ADC81279D}"/>
              </a:ext>
            </a:extLst>
          </p:cNvPr>
          <p:cNvSpPr/>
          <p:nvPr/>
        </p:nvSpPr>
        <p:spPr>
          <a:xfrm>
            <a:off x="10328060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4949-BD85-4FE3-AB83-6987CEBC03E9}"/>
              </a:ext>
            </a:extLst>
          </p:cNvPr>
          <p:cNvSpPr txBox="1"/>
          <p:nvPr/>
        </p:nvSpPr>
        <p:spPr>
          <a:xfrm>
            <a:off x="4509635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Mezclar</a:t>
            </a:r>
            <a:r>
              <a:rPr lang="en-US" sz="1600" dirty="0"/>
              <a:t> </a:t>
            </a:r>
            <a:r>
              <a:rPr lang="en-US" sz="1600" dirty="0" err="1"/>
              <a:t>suavemente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64C6-AD39-4C4B-AECD-675C8A34EBF7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Incubadora</a:t>
            </a:r>
            <a:r>
              <a:rPr lang="en-US" sz="1600" dirty="0"/>
              <a:t> entre </a:t>
            </a:r>
            <a:r>
              <a:rPr lang="en-US" sz="1600" dirty="0" err="1"/>
              <a:t>muestreos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87F14-D3E4-4AFE-8CF6-93C7D27F9827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63EF5-CFF8-4442-8D4E-F0B4C2ABF71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86394-F03C-40A7-9B67-D1F27F1D28C4}"/>
              </a:ext>
            </a:extLst>
          </p:cNvPr>
          <p:cNvCxnSpPr>
            <a:cxnSpLocks/>
            <a:stCxn id="27" idx="2"/>
            <a:endCxn id="26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231D39-F812-41CA-A533-648DC1745105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29DE-0670-452F-85E7-26E62C9A3DD5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98FB08-B5DB-436F-ABCA-64FBA217226A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CAA80-87E6-4F3E-94BF-E824E5D69F11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F3A51-E5CF-4593-B22F-082B9EB6C31F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8E54A-1D2E-4CBF-9CA8-69101F4C1111}"/>
              </a:ext>
            </a:extLst>
          </p:cNvPr>
          <p:cNvSpPr/>
          <p:nvPr/>
        </p:nvSpPr>
        <p:spPr>
          <a:xfrm>
            <a:off x="5399607" y="5628114"/>
            <a:ext cx="281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Repetir</a:t>
            </a:r>
            <a:r>
              <a:rPr lang="en-US" sz="1600" dirty="0"/>
              <a:t> hasta </a:t>
            </a:r>
            <a:r>
              <a:rPr lang="en-US" sz="1600" dirty="0" err="1"/>
              <a:t>finalizar</a:t>
            </a:r>
            <a:r>
              <a:rPr lang="en-US" sz="1600" dirty="0"/>
              <a:t> 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63605D-A972-4421-BBD3-630A0B6A0B2A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36" name="Picture 2" descr="Related image">
              <a:extLst>
                <a:ext uri="{FF2B5EF4-FFF2-40B4-BE49-F238E27FC236}">
                  <a16:creationId xmlns:a16="http://schemas.microsoft.com/office/drawing/2014/main" id="{0FC00CAD-E544-46D5-A877-BAB53CA26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4216B9-C688-4246-99C2-9E84A65A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8418CD-5A30-4F9F-8A3A-8985EFFA7725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BB455-5E0C-4ABB-8389-2751B9BB8659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9394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0AF582F412404793041EE983602B81" ma:contentTypeVersion="13" ma:contentTypeDescription="Crear nuevo documento." ma:contentTypeScope="" ma:versionID="a729052de6cf01b4c2db0676a89bcc1c">
  <xsd:schema xmlns:xsd="http://www.w3.org/2001/XMLSchema" xmlns:xs="http://www.w3.org/2001/XMLSchema" xmlns:p="http://schemas.microsoft.com/office/2006/metadata/properties" xmlns:ns3="49714d04-a2b4-47be-91b2-ba0fe16ff567" xmlns:ns4="7668041b-734f-4143-865c-e2274bf6fc27" targetNamespace="http://schemas.microsoft.com/office/2006/metadata/properties" ma:root="true" ma:fieldsID="c099a707c4bcf5c13a0c3a0546a81c81" ns3:_="" ns4:_="">
    <xsd:import namespace="49714d04-a2b4-47be-91b2-ba0fe16ff567"/>
    <xsd:import namespace="7668041b-734f-4143-865c-e2274bf6f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14d04-a2b4-47be-91b2-ba0fe16f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041b-734f-4143-865c-e2274bf6f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7DCCE1-C40A-469C-B9B3-5A4C3D0496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649615-E250-43EB-95E6-DF8B099BC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14d04-a2b4-47be-91b2-ba0fe16ff567"/>
    <ds:schemaRef ds:uri="7668041b-734f-4143-865c-e2274bf6f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F8DFC0-E5B2-411E-A039-662EE7602A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Astals Garcia</dc:creator>
  <cp:lastModifiedBy>Sergi Astals Garcia</cp:lastModifiedBy>
  <cp:revision>10</cp:revision>
  <dcterms:created xsi:type="dcterms:W3CDTF">2020-09-05T08:14:12Z</dcterms:created>
  <dcterms:modified xsi:type="dcterms:W3CDTF">2021-06-05T15:35:10Z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0x0101002B0AF582F412404793041EE983602B81</vt:lpwstr>
  </property>
</Properties>
</file>