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>
      <p:cViewPr varScale="1">
        <p:scale>
          <a:sx n="92" d="100"/>
          <a:sy n="92" d="100"/>
        </p:scale>
        <p:origin x="3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156" units="cm"/>
          <inkml:channel name="Y" type="integer" max="6768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10-09T15:36:42.356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2D3046E6-E2B1-4E06-9222-DF7EC40FE5FC}" emma:medium="tactile" emma:mode="ink">
          <msink:context xmlns:msink="http://schemas.microsoft.com/ink/2010/main" type="writingRegion" rotatedBoundingBox="19091,7759 19373,5947 21881,6338 21599,8149"/>
        </emma:interpretation>
      </emma:emma>
    </inkml:annotationXML>
    <inkml:traceGroup>
      <inkml:annotationXML>
        <emma:emma xmlns:emma="http://www.w3.org/2003/04/emma" version="1.0">
          <emma:interpretation id="{F37C2AB4-0500-4DE2-A592-2F2E449AA142}" emma:medium="tactile" emma:mode="ink">
            <msink:context xmlns:msink="http://schemas.microsoft.com/ink/2010/main" type="paragraph" rotatedBoundingBox="19091,7759 19373,5947 21881,6338 21599,814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E4AEB6E-A146-4089-BBD6-E36E09740D00}" emma:medium="tactile" emma:mode="ink">
              <msink:context xmlns:msink="http://schemas.microsoft.com/ink/2010/main" type="line" rotatedBoundingBox="19091,7759 19373,5947 21881,6338 21599,8149"/>
            </emma:interpretation>
          </emma:emma>
        </inkml:annotationXML>
        <inkml:traceGroup>
          <inkml:annotationXML>
            <emma:emma xmlns:emma="http://www.w3.org/2003/04/emma" version="1.0">
              <emma:interpretation id="{6ADCDC1E-3B62-4D2D-8A01-ECE0C632C2D4}" emma:medium="tactile" emma:mode="ink">
                <msink:context xmlns:msink="http://schemas.microsoft.com/ink/2010/main" type="inkWord" rotatedBoundingBox="19091,7759 19365,6004 19415,6012 19142,7767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2677 1760 0,'0'0'0,"0"0"16</inkml:trace>
        </inkml:traceGroup>
        <inkml:traceGroup>
          <inkml:annotationXML>
            <emma:emma xmlns:emma="http://www.w3.org/2003/04/emma" version="1.0">
              <emma:interpretation id="{EDFB7051-0853-45FB-B172-304433FAF098}" emma:medium="tactile" emma:mode="ink">
                <msink:context xmlns:msink="http://schemas.microsoft.com/ink/2010/main" type="inkWord" rotatedBoundingBox="21816,6658 21819,6642 21834,6645 21831,6660"/>
              </emma:interpretation>
              <emma:one-of disjunction-type="recognition" id="oneOf1">
                <emma:interpretation id="interp1" emma:lang="" emma:confidence="0">
                  <emma:literal>.</emma:literal>
                </emma:interpretation>
                <emma:interpretation id="interp2" emma:lang="" emma:confidence="0">
                  <emma:literal>v</emma:literal>
                </emma:interpretation>
                <emma:interpretation id="interp3" emma:lang="" emma:confidence="0">
                  <emma:literal>}</emma:literal>
                </emma:interpretation>
                <emma:interpretation id="interp4" emma:lang="" emma:confidence="0">
                  <emma:literal>w</emma:literal>
                </emma:interpretation>
                <emma:interpretation id="interp5" emma:lang="" emma:confidence="0">
                  <emma:literal>3</emma:literal>
                </emma:interpretation>
              </emma:one-of>
            </emma:emma>
          </inkml:annotationXML>
          <inkml:trace contextRef="#ctx0" brushRef="#br0">2677 1760 0,'0'0'0,"0"0"16</inkml:trace>
        </inkml:traceGroup>
        <inkml:traceGroup>
          <inkml:annotationXML>
            <emma:emma xmlns:emma="http://www.w3.org/2003/04/emma" version="1.0">
              <emma:interpretation id="{60F6D345-9398-42A9-A57A-38F26385BDE6}" emma:medium="tactile" emma:mode="ink">
                <msink:context xmlns:msink="http://schemas.microsoft.com/ink/2010/main" type="inkWord" rotatedBoundingBox="21123,6236 21126,6220 21141,6223 21138,6238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-9785.5">0 0 0,'0'0'0,"0"0"16,0 0 0,0 0-16,0 0 15,0 0 1,0 0-16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402" units="cm"/>
          <inkml:channel name="Y" type="integer" max="1693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7874" units="1/cm"/>
          <inkml:channelProperty channel="Y" name="resolution" value="1000.2362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0-09T15:38:14.319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95765AC3-3321-4ED6-B1CB-10E9001A05AA}" emma:medium="tactile" emma:mode="ink">
          <msink:context xmlns:msink="http://schemas.microsoft.com/ink/2010/main" type="inkDrawing"/>
        </emma:interpretation>
      </emma:emma>
    </inkml:annotationXML>
    <inkml:trace contextRef="#ctx0" brushRef="#br0">235 123 205 0,'-11'0'81'15,"11"0"-41"-15,-1 0 21 0,2 0-34 16,-1 0-16-16,0 0-7 0,0-1 1 16,0 1 6-16,0 0 14 0,0 0 15 15,0 0 9-15,0 0 6 0,0-1 10 16,0 1 6-16,0 0-2 0,0-1-2 0,0 1-6 15,0 0 1-15,0-1 2 0,0 1 4 16,0 0 3-16,0-1 5 0,0 1 1 16,0-1-1-16,0 1 5 0,0 0 0 15,0 0-2-15,0 0 2 0,0 0-1 16,0 0-5-16,0 0 0 0,0 0-4 16,0 0-8-16,0 1-1 0,0 1-4 15,0 1-7-15,1-1-1 0,-1 0-6 0,0 1-8 16,1-1 2-16,-1 1-6 0,0 0-8 15,0 0 3-15,0 0-5 0,0 0-4 0,-1-1 3 16,1 1-5-16,0-2-4 0,0 2 3 16,0-3-7-16,0 1-4 0,0-1 4 15,0 0-3-15,0 0-3 0,0 0 3 16,0 0-3-16,0 0-1 0,0 0 4 16,0-1-5-16,0 1 0 0,1-3 1 15,0-2 0-15,1-10-3 0,-1 11 3 16,-1 1-1-16,0 0-1 0,0 2 2 0,-1 0 0 15,1 2-2-15,-1-1 3 0,1 0 0 16,0 0-3-16,-1 0 7 0,1 0 2 16,0 1-1-16,-1 4 5 0,0-1-1 15,-1 11 0-15,1-10 3 0,1-1-4 16,0-1-5-16,0 1 3 0,0-1-3 16,0 0-3-16,0-1 3 0,0-1-4 0,0 0-3 15,0-1 6-15,0 0-3 0,0 0-3 16,0-1 5-16,0 1-2 0,0-1-1 15,0 1 5-15,0-3-3 0,1 0-3 16,-1 0 4-16,1 0-3 0,-1 1-1 16,0-1 3-16,1-1-2 0,-1 2 0 15,-1-1 2-15,1 1 0 0,0-1-3 0,-1 0 5 16,1 1-2-16,0 0-1 0,0 0 3 16,-1 0-1-16,1 1 0 0,0 0 5 15,0 0-2-15,0 0-1 0,-1 1 5 16,1-1-3-16,0 1-2 0,0-1 4 15,-1 1-5-15,1 0-2 0,-1-1 5 16,1 1-5-16,0 0-1 0,0-1 4 0,-1 1-3 16,1-1-2-16,0 1 4 0,0-2-3 15,0 2-1-15,0-1 3 0,0 1-1 16,-1 0-2-16,1-1 5 0,0 1-1 16,0 0-2-16,-1-1 6 0,1 1 0 15,0-1 1-15,0 1 4 0,0 0 0 16,-1-1-1-16,1 1 5 0,0 0-3 0,-1-1-2 15,1 1 2 1,-1-1-2-16,1 1-4 0,0 0 4 16,-1-1-5-16,1 1-2 0,0 0 3 0,-1-1-3 15,1 1-4-15,-1-1 5 0,1 1-2 0,0 0-1 16,-1-1 4-16,1 1-2 0,0 0-3 16,-1-1 5-16,1 1-3 0,-1-1-2 15,1 1 4-15,-2-1-3 0,1 1-1 16,0-1 4-16,-1 0-1 0,1 1-3 0,-1-1 4 15,1 1-1-15,0 0-4 0,0-1 4 16,0 0-3-16,0 1-2 0,0 0 4 0,0-1-1 16,-1 0-4-16,2 0 5 0,-1 1-2 15,0-1-2-15,-1 0 3 0,0 0-2 16,-1 0-3-16,2 0 6 0,-1 0-4 16,0 0-2-16,1 1 5 0,1-1-2 15,-1 1-2-15,0-1 3 0,-1 1 0 16,0-1-3-16,1 0 5 0,-1 0-4 0,0 0-1 15,0 1 4-15,0-2-2 0,1 2-3 16,-2-1 4-16,1-1-1 0,0 2-2 16,-1-1 3-16,0-1-2 0,2 2-2 15,-1-1 5-15,1 1-2 0,-1-1-4 16,0 0 5-16,1 0-2 0,0 1-2 16,-1-1 2-16,1 1 1 0,-1-1-4 0,1 0 5 15,-1 0-1-15,-1 0-4 0,2 0 6 16,-1 0-2-16,-1-1-2 0,1 1 3 15,-1-1-1-15,1 1-2 0,1 0 4 16,-2-1-2-16,0 0-4 0,2 2 4 16,-1-2 0-16,1 1-4 0,-1-1 4 15,1 1-2-15,0 0-1 0,0-1 5 16,0 2-2-16,0-1-4 0,0 0 6 16,1 0-1-16,-2 0-5 0,0 0 4 0,1 0 0 15,0 1-3-15,1-1 5 0,-2 0-4 16,-1-1-2-16,1 0 6 0,0 1-1 15,0 0-4-15,-2-2 4 0,-10-4-2 16,13 5-2-16,-1 1 5 0,1 0-4 16,0 0-1-16,1 1 3 0,-1 0-1 15,1-1-2-15,0 1 4 0,-1 0-3 16,1-1-2-16,0 1 5 0,-1-1-2 0,1 1-3 16,-1 0 6-16,1 0-2 0,0-1-2 15,-3 1 4-15,1 0-3 0,0-1-2 16,0 1 5-16,-1-1-2 0,2 1-4 15,-1-1 5-15,1 1-2 0,0-1-1 16,0 1 3-16,1-1-3 0,-1 1-1 16,0 0 3-16,1-1-4 0,-1 1-2 0,1 0 5 15,0-1-3-15,-1 1-3 0,1 0 4 16,0 0 1-16,0 0-1 0,0 2 5 16,2 1-1-16,0 2-2 0,14 10 7 15,-12-10 0-15,1-1-2 0,0-1 4 16,-1 1-3-16,-1-1-1 0,0 0 4 15,-1-1-3-15,0-1-3 0,1 0 3 16,-2-1-1-16,-1 0-4 0,0 0 5 0,0-1-2 16,0 1-1-16,0 0 5 0,0-1-2 15,0 1-3-15,-1 0 5 0,1-1-3 16,0 1-2-16,-1-1 3 0,1 0-4 16,-2-2-2-16,-3 1 4 0,-10-12-3 15,12 12-2-15,0 0 3 0,1-1-1 16,0 2-3-16,-1 1 4 0,1-2-1 0,0 1-3 15,0 0 4-15,1 1-3 0,0 0-2 16,0-1 5-16,1 1-4 0,0 0-2 16,0 0 4-16,0 0-2 0,0 0-3 15,0 0 5-15,0 0-2 0,0 0-2 16,4 2 5-16,-1-1-2 0,0 0-2 16,11 7 5-16,-11-7-2 0,0 0-2 15,-1-1 5-15,0 0-3 0,0 0-3 0,0 0 6 16,-1 0-2-16,0 0-2 0,-2 0 3 15,1 0 1-15,0-1-3 0,-1 1 4 16,1-1-1-16,-1 1-2 0,1 0 4 16,0-1-1-16,-3 1-5 0,-2-2 5 15,-11-6-3-15,11 5-3 0,1 0 4 0,-2 1-2 16,1-1-3-16,-1 1 6 0,2 0-4 16,-1 1-1-16,0 0 4 0,2 1-2 15,3-1-3-15,-2 1 4 0,2 0-3 16,0-1-2-16,0 1 4 0,0 0-2 0,0 0-3 15,0 0 3-15,0 0-5 0,0 0-11 32,0 0-13-32,0 0-19 0,0 0-29 15,2 0-26-15,-1 1-49 0,0-1-50 16,0 1-58-16,3 0-182 0,-4-1 80 0,0 0-168 16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402" units="cm"/>
          <inkml:channel name="Y" type="integer" max="1693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7874" units="1/cm"/>
          <inkml:channelProperty channel="Y" name="resolution" value="1000.2362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0-09T15:38:18.811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D9A4E653-C2DA-43CC-A6F9-E0FD96699841}" emma:medium="tactile" emma:mode="ink">
          <msink:context xmlns:msink="http://schemas.microsoft.com/ink/2010/main" type="inkDrawing"/>
        </emma:interpretation>
      </emma:emma>
    </inkml:annotationXML>
    <inkml:trace contextRef="#ctx0" brushRef="#br0">13 0 138 0,'0'0'119'16,"0"0"-11"-16,-1 0 9 0,1 0-4 0,0 0-2 15,-1 0-4-15,1 0-11 0,-1 0-7 16,1 0-4-16,0 0-12 0,-1 0-15 16,1 0-7-16,0 0-8 0,-1 0-4 15,1 0 2-15,-1 0-4 0,1 0-4 16,0 0 3-16,-1 0 1 0,1 0 0 16,0 0 3-16,-1 0-1 0,1 0-2 15,-1 0 3-15,1 0-3 0,0 0-3 0,-1 0 2 16,1 0-4-16,0 0-3 0,-1 0 2 15,1 0-2-15,-1 0-2 0,1 0 2 16,0 0-3-16,-1 0 1 0,1 0 4 16,0 0-1-16,0 0 0 0,0 0 3 15,0 0 1-15,0 0 0 0,0 0 5 16,0 0-4-16,0 0-2 0,0 0-1 0,0 0-1 16,0 0-9-16,0 0 0 0,0 0-4 15,0 0-6-15,0 0 2 0,0 0-1 0,0 0-3 16,0 0 4-16,0 0 0 0,0 0-3 15,1 0 5-15,-1 0-1 0,2 0-1 16,-1 0 3-16,1 0-2 0,-1 0-4 16,1 0 2-16,-2 0-4 0,2 0-2 15,-1 0 0-15,0 0-1 0,1 0-3 16,0 1 4-16,-2-1-3 0,3 0-1 0,-2 0 3 16,0 0-2-16,0 0-3 0,1 0 4 15,-2 0-1-15,2 0-3 0,-1 1 4 16,1-1-3-16,-2 0-1 0,1 0 3 15,-1 0-1-15,2 0-4 0,-2 0 4 16,0 0-2-16,0 0-2 0,1 0 4 16,0 0-2-16,0 0-3 0,-1 0 3 15,1 0 0-15,-1 0-3 0,1 0 4 0,1 1-2 16,-2-1-3-16,1 0 6 0,0 0-2 16,0 0-3-16,0 0 3 0,0 0-1 15,0 0-3-15,-1 0 5 0,2 1-2 16,-2-1-2-16,1 0 4 0,1 1-2 15,-1-1-2-15,-1 0 5 0,1 0-3 16,0 0-2-16,-1 0 4 0,1 0-2 16,-1 0-1-16,1 0 4 0,0 0-4 0,-1 0-1 15,1 0 5-15,-1 0-2 0,1 0-2 16,-1 0 4-16,1 0-2 0,-1 0-3 16,1 0 4-16,-1 0-2 0,2 0-2 15,-2 0 3-15,1 0-1 0,0 1-3 16,0-1 6-16,0 0-3 0,-1 1-2 15,1 0 4-15,0-1-1 0,-1 1-4 16,1 0 4-16,-1-1-1 0,1 1-1 0,-1-1 3 16,1 0-1-16,0 1-4 0,-1-1 6 15,1 0-3-15,0 0-3 0,-1 1 4 16,1-1-1-16,0 0-2 0,0 0 4 16,-1 1-2-16,0-1-2 0,1 0 3 15,-1 0-1-15,1 0-2 0,-1 0 5 16,1 0-4-16,0 1-2 0,-1-1 7 15,1 0-4-15,-1 0-2 0,1 0 5 0,0 1-3 16,-1-1-1-16,1 0 4 0,0 0-4 16,0 0 0-16,1 1 3 0,-2-1-3 15,0 0 0-15,0 0 3 0,0 0-2 16,0 0-2-16,0 0 5 0,0 0-2 16,0 0-3-16,0 0 4 0,0 0-2 15,0 0-3-15,0 0 5 0,0 0-2 16,0 0-2-16,0 0 2 0,0 0 0 0,0 0-3 15,0 0 5-15,0 0-2 0,0 0-3 16,0 0-10-16,0 0-17 0,0 0-28 16,0 0-35-16,0 0-44 0,0-1-34 15,0 1-222-15,0-1 94 0,0 1-144 16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402" units="cm"/>
          <inkml:channel name="Y" type="integer" max="1693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7874" units="1/cm"/>
          <inkml:channelProperty channel="Y" name="resolution" value="1000.2362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0-09T15:38:20.280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37A5AA39-678B-4BCB-808A-639E7B213B4F}" emma:medium="tactile" emma:mode="ink">
          <msink:context xmlns:msink="http://schemas.microsoft.com/ink/2010/main" type="inkDrawing"/>
        </emma:interpretation>
      </emma:emma>
    </inkml:annotationXML>
    <inkml:trace contextRef="#ctx0" brushRef="#br0">11 4 290 0,'-1'0'197'16,"0"-1"-26"-16,0 1 5 0,1-1-32 15,0 1-23-15,-1-1-18 0,1 1-15 16,-1 0-15-16,1-1-11 0,0 1-4 0,-1 0-7 16,1 0-6-16,0 0 5 0,-1 0-2 15,1 0-4-15,-1 0-1 0,1 0-5 16,0 0-6-16,-1 0-1 0,1 0-6 15,0 0-5-15,-1 0 2 0,1 0-4 16,-1 0-1-16,1 0 9 0,0 0 5 16,0 0 5-16,0 0 7 0,0 0 1 15,0 0 0-15,0 0 4 0,0 0-4 0,1 0-8 16,0 0 2-16,2 2-6 0,-2-1-4 16,1 0-1-16,-1-1-3 0,1 0-7 15,-1 1-1-15,1 0-4 0,-1-1-6 16,1 1 1-16,-1-1-2 0,0 0-5 15,0 1 4-15,0-1-2 0,-1 0-2 0,2 0 3 16,-1 0-2-16,0 0-1 0,0 0 3 16,0 0-1-16,0 0-1 0,0 0 3 15,0 0-2-15,0 0-1 0,0 0 3 16,-1 0-3-16,1 0-1 0,-1 0 3 16,0 0-1-16,1 0-4 0,0 0 5 15,0 0-3-15,-1 0-1 0,1 0 3 16,0 0-1-16,0 0-3 0,0 1 4 0,0-1-2 15,-1 0-1-15,1 0 2 0,0 0-1 16,0 0-2-16,-1 0 4 0,1 0-1 16,0 0-3-16,0 0 3 0,0 0 0 15,0 0-3-15,0 0 4 0,-1 0-2 16,1 0-1-16,0 0 4 0,0 0-3 16,-1 0-1-16,1 0 3 0,0 0-2 15,0 0-2-15,0 0 5 0,-1 0-3 0,2 1-1 16,-2-1 3-16,1 0-2 0,1 0-1 15,-2 0 3-15,1 0-2 0,0 0-2 16,-1 0 4-16,1 0-1 0,-1 1-3 16,1-1 3-16,-1 0-1 0,1 0-1 15,0 1 2-15,0-1-1 0,0 0-3 16,0 0 5-16,0 0-2 0,0 0-2 16,0 0 3-16,-1 0 1 0,1 1-4 0,0-1 4 15,0 0-2-15,0 0-1 0,0 0 2 16,0 0-1-16,0 0-2 0,-1 0 4 15,1 0-2-15,0 0-1 0,0 0 3 16,-1 0-1-16,0 0-2 0,1 0 3 16,-1 0-2-16,1 0-1 0,-1 0 2 15,0 0 0-15,0 0-3 0,0 0 3 0,0 0 0 16,0 0-2-16,0 0 2 0,0 0 0 16,0 0-3-16,0 0 2 0,0 0 1 15,0 0-3-15,0 0 3 0,0 1-2 16,1 0-1-16,-1 0-5 0,0-1-24 15,0 1-40-15,0 0-37 0,0-1-33 16,0 0-227-16,0 0 90 0,0 0-157 16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402" units="cm"/>
          <inkml:channel name="Y" type="integer" max="1693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7874" units="1/cm"/>
          <inkml:channelProperty channel="Y" name="resolution" value="1000.2362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0-09T15:38:22.001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0E30DB9D-3536-49AD-81F2-4D1F227FC747}" emma:medium="tactile" emma:mode="ink">
          <msink:context xmlns:msink="http://schemas.microsoft.com/ink/2010/main" type="inkDrawing"/>
        </emma:interpretation>
      </emma:emma>
    </inkml:annotationXML>
    <inkml:trace contextRef="#ctx0" brushRef="#br0">74 11 189 0,'0'0'128'16,"0"0"-36"-16,0 0 10 0,0 0-21 16,0 0-13-16,0-1-5 0,0 1-9 15,0-1-7-15,0 1-3 0,0 0 4 16,0-1 6-16,0 1 7 0,0 0 1 16,0 0 4-16,0 0 10 0,0 0 8 0,0 0-3 15,0 0-5-15,0 0-9 0,0 0-7 16,0 0-2-16,0 0-8 0,0 0-9 15,0 0-3-15,0 0-6 0,0 0-5 16,0 0 2-16,0 0-3 0,0 0-2 16,0 0 6-16,0 0 2 0,0 0 0 15,0 0 6-15,0 0 3 0,0 0-1 0,0 0 3 16,0 0-1-16,0 0-3 0,0 0 1 16,0 0-5-16,0 0-6 0,0 0 0 15,0 0-3-15,0 0-5 0,0 0 1 16,0 0-6-16,0 0-2 0,-1 0 2 15,1 0-3-15,-1 0-5 0,1 0 3 16,0 0-2-16,-1 0-2 0,1 0 5 16,0 0-1-16,-1 0 2 0,1 0 5 15,-1 0-1-15,1 0-2 0,0 0 3 0,-1 0-2 16,1 0-5-16,0 0 0 0,-1 0-4 0,1 0-4 0,-1 0 2 16,1 0-2-16,0 0-4 0,-1 0 4 15,1 0-1-15,0 0-4 0,-1 0 4 16,1 0 0-16,-1 0-3 0,1 0 5 15,0 0-1-15,-1 0-1 0,-1 0 5 0,1 0-2 16,1 0-3-16,-2 0 6 0,2 0-3 16,-1 0-4-16,0 0 4 0,0 0-2 15,1 0-2-15,-1 0 4 0,1 0-4 16,-1 0-2-16,0 0 5 0,1 0-2 16,-1 0 0-16,0 0 2 0,1 0 3 15,-1 0-2-15,1 0 7 0,-1 0-2 16,1 0-2-16,0 0 4 0,-1 0-2 0,1 0-4 15,-1 0 2-15,1 0-3 0,-1 0-3 16,1 0 5-16,-1 0-4 0,0 0-2 16,1-1 5-16,-1 1-3 0,0 0-2 15,1 0 5-15,-1 0-2 0,1 0-1 16,-1-1 5-16,1 1-2 0,0 0-3 16,-1 0 5-16,0 0-3 0,1 0-3 15,-1 0 3-15,1 0-2 0,-1 0-4 0,0 0 4 16,1 0-1-16,0-1-4 0,-1 1 5 15,1 0-2-15,-1-1-2 0,0 1 4 16,1-1-2-16,0 1-1 0,-1 0 5 16,1 0-2-16,-1 0-2 0,1 0 5 15,-1-1-1-15,1 1-4 0,0 0 4 16,-1 0-3-16,1 0-3 0,0 0 5 16,-1 0-4-16,1 0-1 0,-1 0 4 0,1 0-3 15,0 0-1-15,-1 0 3 0,1 0-1 16,0 0-2-16,-1 0 3 0,1 0 1 15,-1 0-3-15,1-1 3 0,0 1 1 16,-1 0-4-16,1 0 5 0,0 0-2 16,-1 0-3-16,0 0 5 0,1-1-2 15,0 1-3-15,-1 0 4 0,0 0-2 0,0 0-1 16,1 0 5-16,-1 0-1 0,0 0 0 16,0 0 5-16,0 0-3 0,0 0-1 15,1 0 4-15,-1 0-5 0,1 0-2 16,-1 0 1-16,1 0-2 0,0 0-3 15,-1 0 2-15,1 0 0 0,-1 0-3 16,1 0 2-16,0 0 1 0,-1 0-3 16,1 0 6-16,0 0-3 0,-1 0-4 0,1 0 5 15,-1 0-1-15,1 0-3 0,0 0 4 16,-1 0-4-16,1 0-1 0,0 0 1 16,-1 0-12-16,1 0-23 0,-1 0-26 15,1 0-36-15,0 0-56 0,0 0-50 16,0 0-232-16,0 0 101 0,0 0-187 15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402" units="cm"/>
          <inkml:channel name="Y" type="integer" max="1693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7874" units="1/cm"/>
          <inkml:channelProperty channel="Y" name="resolution" value="1000.2362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0-09T15:38:24.188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D7F71D23-002C-4575-9183-673CA580C8E2}" emma:medium="tactile" emma:mode="ink">
          <msink:context xmlns:msink="http://schemas.microsoft.com/ink/2010/main" type="inkDrawing"/>
        </emma:interpretation>
      </emma:emma>
    </inkml:annotationXML>
    <inkml:trace contextRef="#ctx0" brushRef="#br0">101 9 160 0,'0'0'180'0,"0"0"-9"0,0 0-9 16,0 0-9-16,0 0-8 0,0 0-19 15,0 0-24-15,0 0-13 0,0 0-16 16,0 0-13-16,0 0-5 0,0 0-5 16,0 0-5-16,0 0 5 0,0 0-2 15,0 0 0-15,0 0 5 0,0 0 1 0,0 0-4 16,0 0 3-16,0 0-2 0,0 0-3 15,0 0 2-15,0 0-3 0,0 0-6 16,0 0 4-16,0 0-2 0,-1 0-1 16,1 0 1-16,0 0-1 0,-1 0-3 15,1 0 3-15,-1 0-3 0,1 0-6 16,0 0 1-16,-1 0-2 0,1 0-5 16,0 0 2-16,-1 0-4 0,1 0-2 15,-1 0 4-15,1 0-2 0,0 0-3 0,-1 0 3 16,1 0-3-16,0 0-1 0,-1 0 1 15,0 0-3-15,1 0-3 0,-1 0 5 16,0 0-5-16,1 0-4 0,-1 0 2 16,0 0-3-16,0 0-5 0,0 0 4 15,0 0-3-15,0 0-2 0,0 0 4 16,-1 0-3-16,1 0-1 0,0 0 5 16,0 0-3-16,0 0 0 0,0 0 3 0,-1 0 0 15,2 0 0-15,-1 0 5 0,-1 0-4 16,2 0-2-16,-1 0 4 0,0 0-2 15,0 0-6-15,1 0 2 0,-1 0-2 16,1 0-1-16,-1 0 3 0,0 0-3 16,1 0 0-16,-1 0 4 0,0 0-1 0,0 0-2 15,0 0 3-15,0 0-1 0,0 0 0 16,0 0 4-16,-1 1-2 0,1-1-2 16,0 0 6-16,0 0-2 0,0 0-1 15,0 0 3-15,0 0-2 0,1 0-2 16,-1 0 2-16,0 0-3 0,0 0-4 15,0 0 4-15,0 0-3 0,0 0-4 16,0 0 4-16,0 0-2 0,0 0-3 16,0 0 2-16,0 0 0 0,0 0-3 0,0 0 3 15,0 0-1-15,0 0-3 0,1 0 5 16,-1 0 0-16,0 0-5 0,0 0 6 16,0 0-3-16,1 0-1 0,-1 0 4 15,1 0-3-15,-1 0-2 0,1 0 6 16,-1 0-4-16,0 0-3 0,0 0 5 15,1-1-2-15,0 1-2 0,-1 0 3 0,1 0-2 16,-1 0-2-16,0-1 6 0,1 1-3 16,-1 0-3-16,1 0 5 0,-1-1-2 15,1 1-2-15,-1 0 3 0,1 0-1 16,-1 0-2-16,1-1 4 0,-1 1-2 16,1 0-2-16,-1 0 5 0,1 0-2 15,-1 0-4-15,1 0 5 0,0 0-3 16,-1 0-1-16,0 0 3 0,1 0 0 0,-1 0-3 15,1 0 6-15,0 0-4 0,-1 0-1 16,0 0 4-16,1 0-1 0,-1 0-4 16,1 0 4-16,-1 0-2 0,0 0-1 15,1 0 4-15,-1 0-3 0,1 0-2 16,-1 0 5-16,1 0-1 0,-1 0-3 16,1 0 5-16,0 0-2 0,-1 0-3 15,1 0 5-15,0 0-2 0,-1 0-4 0,1-1 4 16,-1 1-2-16,1 0-4 0,0 0 5 15,-1 0-2-15,1-1-4 0,0 1 5 16,-1 0-7-16,1-1-15 0,-1 1-14 16,1 0-34-16,0-1-46 0,0 1-59 15,0 0-75-15,0-1-238 0,0 1 106 16,3-1-220-16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402" units="cm"/>
          <inkml:channel name="Y" type="integer" max="1693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7874" units="1/cm"/>
          <inkml:channelProperty channel="Y" name="resolution" value="1000.2362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0-09T15:38:25.704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8E0011B9-E835-4A35-B0F4-C157E8A6CCB2}" emma:medium="tactile" emma:mode="ink">
          <msink:context xmlns:msink="http://schemas.microsoft.com/ink/2010/main" type="inkDrawing"/>
        </emma:interpretation>
      </emma:emma>
    </inkml:annotationXML>
    <inkml:trace contextRef="#ctx0" brushRef="#br0">107 18 186 0,'0'0'161'0,"0"0"-6"0,0-1 3 16,0 1-11-16,0-1-8 0,0 1-8 15,0 0-16-15,0-1-7 0,0 1-13 16,0 0-10-16,0 0-6 0,0 0-9 16,0 0-5-16,0 0 2 0,0 0-3 15,0 0-5-15,0 0-1 0,0 0-4 0,0 0-6 16,0 0 2-16,0 0-4 0,0 0-6 16,-1 0 3-16,1 0-1 0,0 0-5 15,-1 0 2-15,1 0-3 0,0 0-2 16,-1 0 4-16,1 0-2 0,-1 0-4 15,1 0 7-15,0 0 1 0,-1 0-1 0,0 0 3 16,-1 0-5-16,0 0-5 0,0 0 3 16,0 0-5-16,1 0-9 0,0 0 1 15,1 0-6-15,-1 0-4 0,0 0 3 16,-1 0-6-16,2-1-4 0,-2 1 4 16,1-1-3-16,1 1-1 0,-1 0 5 15,0-1-1-15,1 1 0 0,0 0 6 16,-1-1 0-16,1 1-2 0,-1-1 4 0,0 1-1 15,0 0-3-15,1 0 4 0,-2 0-3 16,2 0-4-16,-1-1 5 0,0 1-3 16,0 0-3-16,1 0 3 0,-1 0-2 15,1 0-5-15,-1 0 6 0,0 0-5 16,0 0-2-16,0 0 5 0,0 0-4 16,0 0-2-16,-1 0 5 0,1 0-3 15,-1 0-2-15,1 0 5 0,0 0-4 0,0 0-1 16,0 0 3-16,0 0-1 0,0 0-4 15,0 0 6-15,0 0-2 0,0 0-3 16,0 0 4-16,1 0-1 0,-1 0-3 16,0 0 4-16,0 0-3 0,0 0-3 15,0 0 5-15,0 0-2 0,1 0-4 16,-1 0 6-16,0 0-3 0,0 0-1 16,-1-1 5-16,1 1-2 0,0-1-2 0,0 1 5 15,0 0-2-15,1 0-2 0,-1 0 4 16,0-1-2-16,1 1-2 0,-1 0 5 15,1 0-3-15,-2 0-3 0,2 0 5 16,-1 0-2-16,0 0-3 0,0 0 3 16,0 0-1-16,0-1-3 0,0 1 5 15,0 0-4-15,0 0 0 0,0 0 4 0,1-1-1 16,-1 1-3-16,0 0 4 0,0-1-2 16,0 1-1-16,1 0 3 0,-1-1-1 15,0 1-4-15,1 0 4 0,0 0-1 16,-1-1-2-16,1 1 3 0,-1 0-1 15,0 0-3-15,1 0 5 0,-1 0-1 16,1 0-2-16,-1 0 5 0,1 0-3 16,-1 0-2-16,1 0 6 0,0 0-3 0,-1 0-3 15,1 0 5-15,0 0-3 0,-1 0-2 16,1 0 3-16,-1-1-2 0,1 1-2 16,0 0 3-16,-1 0-3 0,1 0-2 15,0 0 4-15,-1 0-2 0,1 0-5 16,-1 0 6-16,1 0-2 0,0 0-3 15,-1 0 4-15,1 0-1 0,0 0-3 0,-1 0 4 16,1 0-7-16,-1 0-12 0,1 0-11 16,0 0-26-16,-1 0-40 0,1 0-41 15,0 0-77-15,0 0-69 0,0 0-207 16,0 0 80-16,0 0-206 0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402" units="cm"/>
          <inkml:channel name="Y" type="integer" max="1693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7874" units="1/cm"/>
          <inkml:channelProperty channel="Y" name="resolution" value="1000.2362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0-09T15:38:27.533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0F0F71AD-CDC1-4773-A869-3A5771E02BA9}" emma:medium="tactile" emma:mode="ink">
          <msink:context xmlns:msink="http://schemas.microsoft.com/ink/2010/main" type="inkDrawing"/>
        </emma:interpretation>
      </emma:emma>
    </inkml:annotationXML>
    <inkml:trace contextRef="#ctx0" brushRef="#br0">121 7 73 0,'0'0'97'0,"0"0"-8"0,0 0-4 16,0 0 5-16,-1 0 2 0,1 0 6 15,0 0 2-15,-1 0 4 0,1 0-4 0,0 0-1 16,0 0 1-16,0 0-8 0,0 0-12 15,0 0-4-15,0 0-6 0,0 0-1 16,0 0 3-16,0 0-6 0,0 0-3 16,0 0 5-16,0 0-4 0,0 0 0 15,0 0 2-15,0 0-3 0,0 0 0 16,0 0 4-16,-1 0-4 0,1 0-6 0,-1 0 1 16,1 0-2-16,0 0-7 0,-1 0 2 15,1 0-8-15,0 0-4 0,-1 0 5 16,1 0-4-16,-1 0-4 0,1 0 3 15,0 0-6-15,-1 0-3 0,1 0 1 16,0 0-4-16,-1 0-5 0,1 0 4 16,-1 0-5-16,1 0-2 0,0 0 4 15,-1 0-3-15,1 0-2 0,0 0 4 0,-1 0-3 16,0 0-3-16,1 0 4 0,0 0-3 16,-2 0-3-16,1 0 3 0,-1 0-3 15,0 0-2-15,2 0 4 0,-1 0-1 16,0 0-4-16,-1 0 3 0,1 0-2 15,1 0-3-15,-1 0 3 0,-1 0-3 16,1 0-5-16,-1 0 6 0,1 0-3 0,1 0-2 16,-2 0 3-16,1 0-1 0,1 0-3 15,-2 0 6-15,1 0-4 0,0 0-3 16,0 0 5-16,0 0-3 0,-1 0-2 16,1 0 2-16,1 0-2 0,-1-1-2 15,0 1 5-15,1 0-5 0,-1-1-1 16,0 1 3-16,0-1-2 0,0 1-3 15,0 0 5-15,0 0-2 0,0 0-3 0,0 0 6 16,0 0-4-16,0 0 0 0,-1 0 4 16,1 0-3-16,1 0-2 0,-1 0 4 15,0 0-2-15,0 0-1 0,1 0 3 16,-1 0-3-16,0 0-1 0,0 0 4 16,1 0-2-16,-1 0-3 0,0 0 4 15,1 0-2-15,-1 0-3 0,1 0 6 16,-1 0-3-16,0 0-2 0,0 0 4 0,0 0-1 15,0 0-3-15,0 0 5 0,1 0-3 16,-2 0-2-16,2 0 5 0,-1 0-3 16,1 0-1-16,-1 0 3 0,0 0-2 15,1 0-2-15,-1 0 4 0,1 0-1 16,-1 0-3-16,0 0 4 0,0 0-2 16,0 0-2-16,0 0 3 0,1-1 0 15,-1 1-3-15,0 0 4 0,0 0-2 0,0-1-1 16,1 1 3-16,-1 0-1 0,0 0-4 15,0 0 5-15,1 0-3 0,-1 0-1 16,1 0 3-16,-1 0-1 0,1 0-3 16,0 0 5-16,-1 0-2 0,1 0-1 15,0 0 4-15,-1 0-3 0,1 0-2 16,-1 0 5-16,1 0-2 0,0 0-2 0,-1 0 3 16,1 0-3-16,0 0 0 0,-1 0 3 15,1 0-2-15,-1 0-2 0,1 0 3 16,0 0-1-16,-1 0-2 0,1 0 4 15,0 0-2-15,-1 0-2 0,0 0 4 16,1 0-2-16,0 0-3 0,-1 0 6 16,1 0-2-16,0 0-2 0,-1 0 4 15,1 0-2 1,-1 0-2-16,1 0 4 0,-1 0-2 0,1 0-2 0,-1 0 4 0,0 0-2 16,1 0-1-16,-1 0 3 0,1 0-1 15,-1 0-3-15,0 0 6 0,1 0-4 16,0 0-1-16,-1 0 2 0,1 0 0 15,0 0-4-15,-1 0 5 0,1 0-2 0,-1 0-3 16,1 0 4-16,0 0 0 0,-1 0-4 16,1 0 4-16,0 0-2 0,-1-1-2 15,1 1 4-15,-1 0-3 0,1-1-1 16,0 1 4-16,-1 0-2 0,1 0-3 16,0 0 5-16,-1 0-1 0,1 0-3 15,-1 0 5-15,1 0-5 0,0 0-1 16,0 0 4-16,0 0-13 0,0 0-17 15,0 0-23-15,0 0-36 0,0 0-41 0,0 0-58 16,0 0-61-16,0 0-229 0,0 0 101 16,2 0-188-16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402" units="cm"/>
          <inkml:channel name="Y" type="integer" max="1693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7874" units="1/cm"/>
          <inkml:channelProperty channel="Y" name="resolution" value="1000.2362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0-09T15:38:28.786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F9E67EC0-5AB0-43D2-8445-02E7690CCD5F}" emma:medium="tactile" emma:mode="ink">
          <msink:context xmlns:msink="http://schemas.microsoft.com/ink/2010/main" type="inkDrawing"/>
        </emma:interpretation>
      </emma:emma>
    </inkml:annotationXML>
    <inkml:trace contextRef="#ctx0" brushRef="#br0">108 26 164 0,'0'-1'235'0,"0"1"-53"15,0-1-14-15,0 0-2 0,0 1-45 16,0 0-26-16,0-1-21 0,0 0-9 16,0 1-10-16,0-1-5 0,0 1 2 15,0-1 0-15,0 1 2 0,0-1 7 16,0 1 2-16,0 0 6 0,0-1 8 16,0 1 2-16,0 0 1 0,0-1 6 0,0 1-4 15,0-1-6-15,0 1-4 0,0 0-6 16,0-1-5-16,0 1-1 0,0 0-6 15,-1 0-7-15,1 0 1 0,0 0-2 16,-1 0-7-16,1 0 1 0,-1 0-4 16,1 0-4-16,0 0 4 0,-1 0-3 15,0 0-5-15,-1 1 6 0,1-1-2 16,-1 0-3-16,0 0 2 0,-1 1-5 0,2-1-4 16,-1 0 1-16,0 0-4 0,1 0-6 15,0 0 4-15,-1 1-5 0,1-1-2 16,-1 0 3-16,0 0-3 0,1 0-5 15,-1 0 5-15,1 0-3 0,0 0-3 16,-1 0 3-16,0 0-1 0,1 0-2 16,0-1 5-16,-1 1-3 0,1 0-2 0,-1 0 5 15,0 0-1-15,1-1-5 0,0 1 6 16,0 0-4-16,-1-1-2 0,1 1 3 16,-1 0-3-16,1-1-2 0,0 1 4 15,0-1-2-15,-1 1-4 0,1 0 5 16,1-1-2-16,-2 1-2 0,1 0 5 15,-1-1-1-15,2 0-1 0,-1 1 5 16,-1 0 0-16,1-1-3 0,0 1 5 0,0 0-1 16,0-1-4-16,0 1 4 0,0-1-3 15,0 1-4-15,1 0 4 0,-2-1-3 16,2 1-4-16,-1 0 5 0,-1-1-3 16,1 1-1-16,0-1 2 0,0 1-2 15,0 0-1-15,-1 0 3 0,1 0-1 16,0 0-3-16,0 0 4 0,0 0-1 15,0-1-2-15,0 1 5 0,0 0-2 16,0 0-3-16,0 0 4 0,0 0 0 0,-1 0-3 16,1 0 3-16,1 0-1 0,-1 0-2 15,1 0 3-15,-1 0-1 0,1 0-4 16,0 0 4-16,-1 0 0 0,0 0-4 16,1 0 4-16,-1 0-1 0,1 0-4 15,0 0 5-15,-1 0-3 0,1 0-3 0,0 0 2 16,-1 0-12-16,1 0-18 0,-1 0-21 15,1 0-36-15,0 0-52 0,0-1-75 16,0 1-25-16,0-1-236 0,0 1 88 16,0 0-177-16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402" units="cm"/>
          <inkml:channel name="Y" type="integer" max="1693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7874" units="1/cm"/>
          <inkml:channelProperty channel="Y" name="resolution" value="1000.2362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0-09T15:38:30.090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175BA826-52D1-4110-A8BE-5D65D0EF94AA}" emma:medium="tactile" emma:mode="ink">
          <msink:context xmlns:msink="http://schemas.microsoft.com/ink/2010/main" type="inkDrawing"/>
        </emma:interpretation>
      </emma:emma>
    </inkml:annotationXML>
    <inkml:trace contextRef="#ctx0" brushRef="#br0">111 24 372 0,'0'0'237'0,"0"0"-46"16,0-1 13-16,0 1-52 0,0 0-26 15,0-1-17-15,0 1-24 0,0 0-13 16,0 0-5-16,0 0-5 0,0 0 3 15,0 0 2-15,0 0 2 0,0 0 8 0,0 0 3 16,0 0 2-16,0 0 3 0,0 0-3 16,0 0-8-16,0 0 1 0,0 0-7 15,0 0-10-15,0 0-1 0,0 0-5 16,-1 0-3-16,1 0 2 0,0 0-5 16,-1 0-3-16,1 0 3 0,-1-1-6 15,1 1-6-15,0 0-1 0,-1-1-6 16,1 1-2-16,0 0 0 0,-1-1-2 15,1 1-5-15,-1-1 6 0,1 1-3 0,0 0-2 16,-1-1 1-16,0 1-1 0,0 0-4 16,-1-1 4-16,0 1-1 0,0 0-5 15,1 0 3-15,-1 0-2 0,1 0-5 16,-1 0 4-16,1 0-3 0,1 0-5 16,-2 0 3-16,1 0-1 0,1 0-4 0,-2 0 3 15,1 0-3-15,1 0-3 0,-1 0 2 16,1 0 0-16,-1 0-3 0,0 0 4 15,1 0-2-15,-2 0-3 0,1 0 6 0,-1 0-3 16,1 0-3-16,-1 0 5 0,1 0-2 16,-1-1-3-16,2 1 5 0,-1 0-4 15,0 0-1-15,0 0 6 0,0 0-4 16,0-1-2-16,0 1 5 0,-1 0-2 16,1-1-4-16,0 1 6 0,0-1-3 15,0 1-2-15,0 0 5 0,-1-1-3 16,1 1-2-16,0 0 5 0,-1 0-3 0,1 0-3 15,0 0 6-15,0 0-3 0,-1 0-2 16,1 0 5-16,-1-1-3 0,1 1-2 16,-1-1 5-16,1 1-3 0,-1 0-2 15,1-1 6-15,0 1-3 0,0 0-1 16,0-1 5-16,0 1-3 0,0 0-2 16,-1 0 6-16,1-1-4 0,0 1-2 15,0 0 4-15,0-1-2 0,0 1-2 0,0 0 4 16,0-1-3-16,1 1-2 0,-1-1 5 15,0 1-3-15,0 0-3 0,1 0 6 16,-1 0-4-16,0 0-1 0,0 0 6 16,0 0-5-16,1 0-1 0,-1 0 4 15,0 0-2-15,0 0-1 0,1 0 3 16,-1 0-1-16,1 0-2 0,-1 0 3 0,1 0-1 16,0 0-3-16,-1 0 3 0,1 0-1 15,0 0-4-15,-1 0 5 0,1 0-1 16,-1 0-3-16,1 0 5 0,0 0-2 15,-1 0-2-15,1 0 3 0,0 0-1 16,-1 0-3-16,1 0 4 0,-1 0-2 16,1 0-3-16,0 0 3 0,-1 0-2 15,1 0-10-15,0 0-3 0,-1 0-18 0,1 0-26 16,-1 0-29-16,1-1-43 0,0 1-69 16,0 0-57-16,0-1-221 0,0 1 94 15,0-1-204-15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402" units="cm"/>
          <inkml:channel name="Y" type="integer" max="1693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7874" units="1/cm"/>
          <inkml:channelProperty channel="Y" name="resolution" value="1000.2362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0-09T15:38:31.274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D0C341AF-848A-4F8D-9F02-288FB3EB2D02}" emma:medium="tactile" emma:mode="ink">
          <msink:context xmlns:msink="http://schemas.microsoft.com/ink/2010/main" type="inkDrawing"/>
        </emma:interpretation>
      </emma:emma>
    </inkml:annotationXML>
    <inkml:trace contextRef="#ctx0" brushRef="#br0">102 11 346 0,'0'0'272'0,"0"0"-74"15,0 0 13-15,0 0-32 0,0 0-49 16,0 0-17-16,0 0-12 0,0 0-8 16,0 0 3-16,0 0-1 0,0 0-3 15,0 0 4-15,0 0 0 0,0 0-5 16,0 0-1-16,0 0-9 0,0 0-8 16,0 0 0-16,0 0-7 0,0 0-6 15,0 0-1-15,0-1-5 0,-1 1-6 0,1 0 2 16,-1-1-6-16,1 1-3 0,0 0-1 15,-1-1-2-15,1 1-3 0,0 0 3 0,-1 0-6 16,1 0-3-16,-1 0 0 0,0-1-3 16,-1 1-6-16,1 0 1 0,0-1-5 15,-1 1-4-15,1 0 3 0,0-1-3 0,0 1-5 16,0-1 3-16,0 1-4 0,0 0-3 16,-1 0 4-16,1 0-3 0,0 0-3 15,-1 0 6-15,0 0-2 0,1 0-2 16,-1 0 4-16,1 0-2 0,-1 0-2 15,1 0 4-15,-1 0-2 0,1 0-3 16,1 0 4-16,-1 0-1 0,0 0-5 0,1 0 4 16,-1 0 0-16,1 0-6 0,-1 0 6 15,-1 0-3-15,1 0-3 0,0 0 6 16,-1 0-2-16,1 0-4 0,-2 0 5 16,2 0-2-16,-1 0-2 0,1 0 4 15,-1 0-1-15,1 0-3 0,-1 0 7 16,1 0-3-16,1 0-2 0,-1 0 5 15,-1 0-2-15,1 0-4 0,0 0 6 0,-1 0-4 16,1 0-2-16,-1 0 4 0,-1 0-3 31,2 0-2-31,0 0 5 0,-1 0-3 0,1 0-4 0,-1 0 6 0,1 0-1 0,1 0-3 32,-1 0 4-32,1 0-2 0,-1 0-1 15,0 0 4-15,1 0-3 0,-1 0-3 0,0 0 6 16,-1 0-3-16,0 0-2 0,2 0 4 15,-1 0 0-15,0 0-4 0,0 0 4 16,0 0-2-16,1 0-1 0,-1-1 1 16,1 1 0-16,-1 0-3 0,1-1 3 15,-1 1 0-15,1 0-3 0,-1-1 4 16,1 1-1-16,0 0-3 0,-1 0 3 16,1 0 0-16,0 0-6 0,-1 0 5 0,1 0-2 15,-1 0-9-15,1 0-3 0,0 0-12 16,-1 0-21-16,1 0-16 0,0 0-30 15,-1 0-42-15,1 0-43 0,0 0-43 16,0 0 2-16,0 0-233 0,0 0 92 16,0-1-102-16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156" units="cm"/>
          <inkml:channel name="Y" type="integer" max="6768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10-09T15:37:08.573"/>
    </inkml:context>
    <inkml:brush xml:id="br0">
      <inkml:brushProperty name="width" value="0.02646" units="cm"/>
      <inkml:brushProperty name="height" value="0.02646" units="cm"/>
      <inkml:brushProperty name="fitToCurve" value="1"/>
    </inkml:brush>
  </inkml:definitions>
  <inkml:traceGroup>
    <inkml:annotationXML>
      <emma:emma xmlns:emma="http://www.w3.org/2003/04/emma" version="1.0">
        <emma:interpretation id="{594B25E9-C070-4B90-B8ED-7EA8BC1EAB9E}" emma:medium="tactile" emma:mode="ink">
          <msink:context xmlns:msink="http://schemas.microsoft.com/ink/2010/main" type="inkDrawing"/>
        </emma:interpretation>
      </emma:emma>
    </inkml:annotationXML>
    <inkml:trace contextRef="#ctx0" brushRef="#br0">0 0 0,'0'0'16,"0"0"-1,0 0-15,0 0 16,0 0 0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402" units="cm"/>
          <inkml:channel name="Y" type="integer" max="1693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7874" units="1/cm"/>
          <inkml:channelProperty channel="Y" name="resolution" value="1000.2362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0-09T15:38:32.282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8041E06B-CC00-4B9E-8DF9-90E41EC8EB9C}" emma:medium="tactile" emma:mode="ink">
          <msink:context xmlns:msink="http://schemas.microsoft.com/ink/2010/main" type="inkDrawing"/>
        </emma:interpretation>
      </emma:emma>
    </inkml:annotationXML>
    <inkml:trace contextRef="#ctx0" brushRef="#br0">107 10 294 0,'0'1'252'0,"0"0"-52"0,0 0 2 15,0-1-28-15,0 0-30 0,0 1-19 16,0-1-16-16,0 1-8 0,0 0-7 15,0-1-6-15,0 0 2 0,0 0-3 16,0 0-2-16,0 1 2 0,0-1-2 0,0 0-5 16,0 0 2-16,0 0-5 0,0 0-9 15,0 0-1-15,0 0-9 0,0 0-8 16,0 0-1-16,0 0-5 0,-1 0-7 16,1 0 0-16,0 0-8 0,-1 0-6 15,1 0 4-15,-1 0-6 0,1 0-1 16,0 0 5-16,-1 0-1 0,1 0-2 0,0 0 5 15,-1-1-3-15,1 1-3 0,-2 0 3 16,0 0-5-16,-1 0-3 0,1 0 4 16,0 0-2-16,-1 0-4 0,1 0 4 15,1 0-5-15,-1 0-1 0,1 0 2 16,-1 0-5-16,1 0-3 0,-1-1 3 16,1 1-4-16,0-1-3 0,-1 1 4 15,1 0-3-15,0-1-3 0,0 1 5 0,-1 0-3 16,1 0-2-16,-2 0 5 0,2 0-2 15,-1 0-2-15,-1 0 5 0,0 0-1 16,1 0-4-16,0 0 6 0,1 0-2 16,0 0-3-16,1 0 4 0,-1 0-3 15,0 0-3-15,1 0 5 0,-1 0-3 16,0 0-4-16,-2 0 6 0,2 0-2 16,-1 0-3-16,0-1 6 0,-1 1-3 0,1-1-3 15,-1 0 6-15,1 1-4 0,-1-1-1 16,0 0 4-16,1 0-3 0,-1 0-2 15,2 1 5-15,-1-1-4 0,0 1-1 16,1-1 4-16,0 1-2 0,1 0-3 16,-1-1 5-16,1 1-3 0,-1 0-2 15,1 0 4-15,0 0-1 0,-1-1-4 0,1 1 5 16,-1 0-2-16,1-1-2 0,0 1 4 16,-1 0-2-16,1-1-3 0,0 1 5 15,-1 0-5-15,1 0-12 0,-1 0-6 16,1 0-23-16,0 0-25 0,-1 0-24 15,1 0-39-15,0 0-7 0,0 0-64 16,0 0-34-16,0 0-209 0,0 0 113 16,-1 0-184-16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156" units="cm"/>
          <inkml:channel name="Y" type="integer" max="6768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10-09T15:38:33.669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E03AAE49-A829-4EB0-88B4-947890B376C8}" emma:medium="tactile" emma:mode="ink">
          <msink:context xmlns:msink="http://schemas.microsoft.com/ink/2010/main" type="inkDrawing"/>
        </emma:interpretation>
      </emma:emma>
    </inkml:annotationXML>
    <inkml:trace contextRef="#ctx0" brushRef="#br0">0 0 0,'0'0'16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402" units="cm"/>
          <inkml:channel name="Y" type="integer" max="1693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7874" units="1/cm"/>
          <inkml:channelProperty channel="Y" name="resolution" value="1000.2362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0-09T15:38:38.649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3A4FB214-003F-4B6A-AD0E-BD0BDA1E3CF1}" emma:medium="tactile" emma:mode="ink">
          <msink:context xmlns:msink="http://schemas.microsoft.com/ink/2010/main" type="inkDrawing"/>
        </emma:interpretation>
      </emma:emma>
    </inkml:annotationXML>
    <inkml:trace contextRef="#ctx0" brushRef="#br0">92 109 71 0,'0'0'67'0,"0"0"-3"0,0 0 5 15,0 0-5-15,0 0-3 0,0 0-3 16,0 0-4-16,0 0-1 0,0 0-7 16,0 0-11-16,0 0-2 0,0 0-5 15,0 0-5-15,0 0-2 0,0 0 2 16,0 0 6-16,1 0 13 0,0 0 8 16,-1 0 9-16,0 0 10 0,0 0 8 0,0 0 0 15,0 0-2-15,0 0-10 0,0 0-9 16,0 0-5-16,0 0-6 0,0 0-9 0,0 0 1 15,0 0-4-15,0 0-1 0,0 0 4 16,0 0-2-16,0 0-2 0,0 0 5 16,0 0-3-16,0 1-1 0,0 0 2 15,0-1-3-15,0 0-1 0,0 0 2 16,0 1-1-16,0-1-2 0,0 0 3 16,0 0-2-16,0 0-2 0,0 0 2 15,0 1-3-15,0-1-5 0,0 0 0 0,0 1-2 16,0-1-5-16,0 0 3 0,0 0-1 15,0 0-1-15,0 1 2 0,0-1 0 16,0 1 0-16,0-1 5 0,0 1-3 16,0-1-3-16,0 1 2 0,0 0-1 0,0 0-6 15,0 0 2-15,0 2-6 0,-1-1-3 16,1 1 2-16,-1 0-3 0,0 0-4 16,-3 12 2-16,3-12-2 0,-1 0-1 15,1-1 4-15,0 1-2 0,-1-1-3 16,1 1 5-16,0 0 1 0,-1 0-2 15,1 1 4-15,-1 0-2 0,1-1-2 16,0 1 3-16,0 0-2 0,0 0-3 0,0 0 3 16,0 0-3-16,1 0-2 0,0-1 4 15,-1 0-2-15,1 0-3 0,-1-1 4 16,0 0-1-16,1 0-3 0,-1-1 5 16,1 0-2-16,-1-1-2 0,1 0 5 15,-1 0-2-15,1 0-3 0,0 0 5 0,0 0-1 16,0 0-3-16,-1 0 3 0,1 0-2 15,0 0-1-15,0 0 3 0,-1 0-2 16,1 0-4-16,-1 0 6 0,1 0-4 16,0 0-1-16,0 0 3 0,0 0-1 15,0 0-2-15,0 0 3 0,0 0-1 16,0 0-1-16,0 0 2 0,0 0-1 16,0-1-1-16,0 1 3 0,0 0-1 0,0-1-3 15,0 1 5-15,1-3-2 0,0-2-2 16,12-10 3-16,-12 10 0 0,0 0-4 15,1 0 4-15,-1 0-3 0,0 0-1 16,1 0 4-16,0 0-2 0,-1 1-3 16,1-1 5-16,0 1-2 0,0-1-1 15,0 1 3-15,-1 1-2 0,0-1-2 16,0 2 4-16,0 0-3 0,0 1-1 0,-1 1 3 16,0-1-1-16,0 1-2 0,0 0 3 15,0 0-1-15,-1 0-2 0,1 0 4 31,0 0-1-31,-1 0-2 0,1 0 3 0,-1 2-1 0,1 1-3 0,-1 0 4 0,0 1-2 32,-3 10-2-32,3-11 5 0,0 1-3 0,0-1-2 0,-1 1 4 0,1 0 0 15,-1 1-3-15,0 0 5 0,1 0-2 16,-1 1-2-16,0-1 6 0,1 0-3 31,-1-1 0-31,1 0 6 0,0 0-4 0,0-2-3 0,1 0 5 0,0 0-3 0,0-1-3 31,1 0 2-31,-1-1-3 0,0 0-1 0,0 0 3 0,0 0-1 0,0 0-3 16,0 0 4-16,0 0-2 0,0 0-2 16,0 0 4-16,0 0 0 0,0 0-4 31,0 0 7-31,0-1-4 0,0 1-2 16,0 0 4-16,0-1-2 0,0 0-4 0,2-3 6 0,-1 0-4 0,5-10-2 0,-5 9 6 15,-1 2-3-15,1 1-2 0,-1-1 4 16,1 2-2-16,-1 1-1 0,0 0 3 31,0 0-2-31,-1 0-3 0,1 0 5 0,0 0-1 0,-1 3-4 0,0 2 6 31,-3 12-2-31,2-11-3 0,0 0 4 0,0-1 1 0,-1 0-5 0,2 1 4 0,0-2-1 16,-1-1-4-16,2-1 6 0,0 1-3 16,-1-2-4-16,2-1 6 0,-1-1-1 15,0 1-4-15,0 0 5 0,0-1-2 31,0 1-1-31,0 0 3 0,0-1-2 16,0 1-1-16,0-1 4 0,0 1-3 0,0-2-3 16,1 0 6-16,-1 0-1 0,0 1-3 15,0 0 3-15,0 0-1 0,0 1-2 16,0-1 4-16,0 1-3 0,0 0-2 16,0-1 5-16,0 1-2 0,0 0-2 15,0 0 4-15,0 0-2 0,-1 0-3 0,1 0 5 16,0 0-2-16,-1 2-3 0,1 0 3 15,-1-2-1-15,1 1-2 0,0-1 3 16,0 0-1-16,0 0-2 0,0 0 3 16,0 0 0-16,0 0-4 0,0-1 5 15,0 1-1-15,0 0-3 0,1-1 4 16,0-2-1-16,-1 1-2 0,1 1 4 0,-1 0-2 16,0 1-2-16,0-1 4 0,0 1-3 15,0 0-2-15,0-1 3 0,0 1 0 16,0-1-4-16,0 1 4 0,0 0-1 15,0 0-2-15,0 0 5 0,0 1-3 16,0 0-3-16,0 0 5 0,0-1-1 16,-1 0-3-16,1 1 6 0,0-1-4 15,0 0-2-15,0 0 5 0,0 0-3 0,0 0-2 16,0 1 5-16,0-1-4 0,0 1-1 16,0-1 4-16,0 0-2 0,0 0-1 15,0 0 3-15,0 0-2 0,0 0-2 16,-1 0 4-16,1 0-2 0,-1 0-2 15,1 0 3-15,0 0-1 0,0 0-3 0,0 0 6 0,0 0-2 0,0 0-3 16,0 0 4-16,-1 1 0 0,1 0-4 16,0 0 3-16,-1 0-1 0,1 0-2 15,-1 0 3-15,1 0 0 0,0 0-3 16,0-1 4-16,0 1-1 0,0-1-4 16,0 0 4-16,0 0 1 0,0 0-5 15,0 0 5-15,0 0-2 0,0 0-2 16,0 0 4-16,0 0-2 0,0 0-2 15,-1 0 4-15,1 0-1 0,0 0-2 0,-1 0 4 16,1 0-1-16,-1 0-3 0,1 0 5 16,0 0-5-16,-1 0-1 0,1 0 4 15,0 0-2-15,-1 0-3 0,1 0 5 16,-1 0-3-16,1 0 0 0,0 0 4 16,-1 0-2-16,1 0-2 0,0 0 3 15,-1 0-1 1,1 0-1-16,-1 0 4 0,1 0-1 15,0 0-2-15,-1 0 6 0,1 0-1 16,0 0-2-16,0 0 5 0,0 0-1 0,0 0-3 16,0 0 6-16,0 0-4 0,0 0-1 15,0 0 1-15,0 0-2 0,-1 0-3 16,1 0 3-16,-1 0-4 0,1 0-1 16,0 0 2-16,-1 0 1 0,1 0-5 15,0 0 4-15,-1 0 0 0,1 0-4 16,-1 0 5-16,1 0-1 0,0 0-4 15,-1 0 7-15,1 0-1 0,0 0-4 0,-1 0 7 16,1 0-4-16,-1 0-1 0,1 0 3 16,0 0-3-16,-1 0-2 0,1 0 3 15,0 0-3-15,-1 0-1 0,1 0 3 16,-1 0-2-16,1 0-1 0,0 0 4 16,-1 0-2-16,1 0-1 0,0 0 2 15,-1 0-1-15,1 0-2 0,-1 0 2 0,1 0-1 16,0 0-3-16,-1 0 5 0,1 0-2 15,0 0-2-15,-1 0 5 0,1 0-1 16,-1 0-4-16,1 0 5 0,0 0-3 16,-1 0-2-16,1 0 3 0,0 0-1 15,-1 0-3-15,1 0 5 0,-1 0-2 16,1 0-2-16,0 0 4 0,0 0-2 0,0 0-3 16,0 0 6-16,0 0-3 0,0 0-2 15,0-1 4-15,0 1-1 0,0 0-3 16,0-1 6-16,0 1-3 0,0-1-3 15,0-2 6-15,1 1-3 0,-1-1-2 16,1 0 3-16,-1 0-1 0,0 0-3 0,0 1 3 16,0-1-2-16,0-1-1 0,0 1 4 15,2-10-2-15,-2 10-2 0,0 1 5 16,1 0-2-16,-1-1-3 0,0 1 5 16,0 1-3-16,0-1-2 0,0-1 3 15,0 1-2-15,0 0-1 0,0 0 4 16,0 0-2-16,1 0-2 0,-1 0 4 0,0 0-1 15,-1 0-2-15,1 0 4 0,0 1-3 16,0-1-2-16,0 1 3 0,0-1-1 16,0 1-2-16,0 1 3 0,0-1-2 15,0 1-1-15,0-1 4 0,0 1-2 16,0 0-1-16,0-1 2 0,0 1-1 16,0 0-1-16,0-1 2 0,0 1-1 15,0-1-2-15,0 1 4 0,0 0-2 0,0-1-2 16,0-1 5-16,0-1-2 0,0 2-3 15,0-1 4-15,0 1-1 0,0-1-3 16,0 1 4-16,0 0-2 0,0 0-2 0,0 0 5 16,0 0-4-16,0 0-1 0,0 1 4 15,0-1-2-15,0 1-1 0,0 0 1 16,0-1 1-16,0 1-3 0,0-1 3 16,0 1-1-16,0 0-2 0,0-1 4 15,0 1-2-15,0 0-2 0,0-1 5 0,-1 1-3 16,1-1-2-16,0 1 3 0,0 0-1 15,0-1-3-15,0 1 5 0,0 0-2 16,0-1-2-16,0 1 5 0,-1-1-3 0,1 1-2 16,0 0 4-16,0 0-3 0,0 0-2 15,0 0 4-15,0 0-3 0,0 0 0 16,-1 0 3-16,1 0-1 0,0 2-2 16,0 1 5-16,0 0-2 0,0 1-4 15,0 10 5-15,0-10-2 0,0 0-2 16,-1 0 4-16,1-1-3 0,-1 1-2 15,1-1 6-15,0 0-3 0,0 0-1 16,0-1 3-16,0 0-1 0,0 0-3 0,0-2 5 16,0 0-2-16,0 0-3 0,0 0 3 15,0 0-1-15,0 0-2 0,0 0 4 16,0-1-1-16,0 1-5 0,0 0 7 16,0-1-1-16,-1 1-5 0,1-1 5 15,0 1 0-15,0-1-4 0,-1-2 4 16,1 0-1-16,0-1-5 0,0-11 7 0,0 11-3 15,1 0-3-15,-1-1 4 0,1 1 1 16,0 0-4-16,-1 0 4 0,1 1-2 16,-1-1-2-16,0 2 4 0,1-1-1 15,-2 1-4-15,1 1 5 0,0 0-1 16,0 1-5-16,0 0 8 0,0 0-4 16,-1 0-4-16,1 0 6 0,0 0-3 0,-1 1-1 15,1 3 4-15,0 1-4 0,-1 12-1 16,1-12 5-16,0 0-3 0,0 1-1 15,0-1 4-15,0 0-2 0,0-1-1 16,1 0 2-16,-1-1-1 0,0 0-1 16,0-1 4-16,0 0-3 0,-1-1-3 15,1-1 5-15,0 0-1 0,0 0-3 16,-1 0 5-16,1 0-3 0,0 0-2 0,0-1 5 16,-1 1-2-16,1-1-3 0,0 1 5 15,0 0-3-15,0-2-2 0,0-2 4 0,-1 0-2 16,1-12-2-16,0 10 5 0,0 0-3 15,0-1-2-15,0 1 4 0,0-1-2 16,1 1-3-16,0 0 5 0,-1 2-3 16,0 0-2-16,0 1 5 0,0 1-2 15,0 1-2-15,-1 0 5 0,1 1-3 16,0 0-2-16,-1 0 4 0,1 0-2 16,0 0-3-16,0 0 4 0,0 0-1 0,0 0-4 15,0 0 6-15,0 0-1 0,0 0-4 16,0 0 5-16,0 0-2 0,0 0-2 15,0 0 5-15,0 0-3 0,0 0-2 16,0 0 6-16,0 0-3 0,0 0-3 16,0 0 4-16,0 0-1 0,-1 0-4 15,1 0 5-15,0 0-2 0,0 0-2 16,0 0 4-16,0 0-1 0,0 0-3 0,0 0 5 16,0-1-2-16,0 1-3 0,0-1 4 15,0 1-2-15,0 0-2 0,-1-1 3 16,1 1-1-16,0 0-2 0,0-1 4 15,0 1-2-15,0-1-2 0,0 1 5 0,0 0-2 16,-1-1-3-16,1 1 4 0,0 0-2 16,0-1-2-16,0 1 4 0,0-1-2 15,0 1-2-15,0 0 4 0,0-1-1 16,0 1-3-16,0 0 5 0,-1 0-3 16,1-1-3-16,-1 1 5 0,1-1-2 15,0 1-2-15,-1 0 4 0,1-1-3 16,0 1-1-16,0 0 5 0,-1 0-2 0,1 0-5 31,0-1 6-31,0 1-2 0,-1 0-1 16,1 0 3-16,0 0-2 0,-1 0-3 15,1 0 5-15,0-1-2 0,-1 1-3 16,1 0 6-16,-1-1-3 0,1 1-2 0,0 0 5 16,-1-1-1-16,1 1-4 0,0-1 4 15,-1 1-2-15,1 0-2 0,-1-1 4 16,1 1-3-16,0 0-2 0,-1-1 5 15,1 1-2-15,0-1-2 0,-1 1 5 16,1-1-3-16,0 0-3 0,-1 0 6 16,1 0-3-16,0 0-2 0,-1 1 3 0,1-1 0 15,0 1-3-15,-1 0 5 0,1-1-2 16,-1 1-4-16,1 0 5 0,0-1-1 16,-1 1-4-16,1-1 5 0,0 0-3 15,0 0-2-15,0 0 5 0,0 0-1 16,0 1-5-16,0-1 8 0,0 1-4 15,0-1-3-15,0 1 5 0,0 0-3 16,0-1-1-16,0 1 5 0,0 0-4 0,0-1-1 16,0 1 4-16,0-1-2 0,0 1-3 15,0 0 4-15,0-1-1 0,0 1-3 16,0 0 5-16,0-1-2 0,0 1-2 16,0-1 4-16,0 1-3 0,0 0-2 15,0-1 6-15,1 1-3 0,-1-1-3 16,0 1 6-16,2-1-2 0,-1 1-3 0,0 0 5 15,0-1-4-15,0 1-2 0,0 0 6 16,1-1-3-16,-2 1-3 0,1-1 5 16,-1 1-1-16,0 0-4 0,0 0 6 15,0 0-3-15,1 0-3 0,-1 0 6 16,1 0-3-16,0 0-2 0,-1-1 5 16,1 1-3-16,-1 0-1 0,0-1 3 0,0 1-1 15,0-1-3-15,0 1 3 0,1 0 0 16,-1-1-4-16,0 1 4 0,1 0-1 15,0-1-3-15,-1 1 4 0,0-1-1 16,1 1-3-16,-1 0 6 0,1-1-3 16,0 1-3-16,-1 0 6 0,1-1-2 15,-1 1-2-15,1-1 2 0,0 1-1 0,0-1-2 16,-1 1 6-16,1 0-4 0,-1-1-2 16,1 0 4-16,0 1-1 0,0 0-4 15,0-1 5-15,-1 1-2 0,1 0-2 16,0-1 4-16,-1 1-2 0,0-1-2 15,1 1 4-15,-1 0-1 0,0-1-3 16,0 1 4-16,0 0-1 0,0-1-3 0,0 1 4 16,0-1-2-16,0 1-2 0,0 0 4 15,0-1-1-15,0 1-4 0,0 0 6 16,0-1-3-16,0 1-2 0,0-2 3 16,1 0 0-16,-1 1-4 0,0-1 5 15,0 0-2-15,0 1-3 0,0 0 5 16,0 0-1-16,0 0-3 0,0 1 4 15,0 0-1-15,0-1-3 0,0 1 4 0,0 0-2 16,0-1-2-16,0 1 4 0,0-1-2 16,0 1-3-16,0 0 6 0,0-1-3 15,0 1-2-15,0 0 4 0,0-1-2 16,0 1-2-16,0-1 4 0,0 1-2 16,0 0-2-16,0-1 5 0,0 1-3 15,0 0-3-15,0-1 6 0,0 1-4 16,0-1-1-16,0 1 3 0,0 0-1 15,0-1-2-15,0 1 3 0,0 0-1 0,0-1-2 16,0 1 4-16,0-1-2 0,0 1-2 16,0 0 4-16,0-1 0 0,0 1-5 15,0 0 6-15,0-1-3 0,0 1-1 16,0-1 3-16,-1 1-2 0,1 0-3 16,0-1 5-16,0 1-3 0,0 0-2 15,0-1 5-15,0 1-1 0,0-1-4 0,0 1 4 16,0 0 3-16,0-1-27 0,0 1-22 15,0 0-42-15,0 0-50 0,0 0-32 16,0 0-33-16,0 0-209 0,0 0 81 16,0 0-86-16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402" units="cm"/>
          <inkml:channel name="Y" type="integer" max="1693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7874" units="1/cm"/>
          <inkml:channelProperty channel="Y" name="resolution" value="1000.2362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0-09T15:38:39.414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C86BD9A8-DA3D-4E2A-AF9A-82AE46C02520}" emma:medium="tactile" emma:mode="ink">
          <msink:context xmlns:msink="http://schemas.microsoft.com/ink/2010/main" type="inkDrawing"/>
        </emma:interpretation>
      </emma:emma>
    </inkml:annotationXML>
    <inkml:trace contextRef="#ctx0" brushRef="#br0">6 25 369 0,'-1'0'262'16,"0"1"-76"-16,1 0 14 0,-1 0-53 16,1-1-31-16,-1 0-26 0,1 0-24 15,-1 1-5-15,1 0-5 0,0-1-3 16,-1 0 5-16,1 0 1 0,0 0-3 16,0 0 4-16,0 0-5 0,0 0-6 15,0 0-1-15,0 0-6 0,0 0-8 0,0-1 1 16,0 1-6-16,0-1-6 0,0 1-2 15,0 0-4-15,0-1-6 0,0-1 2 16,1 0-6-16,0 1-3 0,-1-1 4 16,1 0-2-16,0 1-3 0,0-1 2 15,0 0-2-15,1 1-3 0,-1 1 3 16,1-2-3-16,-1 1-2 0,2 0 6 0,-3 1 2 16,1-1-1-16,-1 1 8 0,1 0-2 15,0-1-2-15,-1 1 6 0,0 0-5 16,1-1-4-16,-1 1 0 0,1-1-4 15,-1 1-2-15,0 0 3 0,1-1-9 16,-1 1-25-16,0 0-26 0,0-1-34 16,0 1-3-16,1-1-240 0,0 1 96 15,0-1-124-15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402" units="cm"/>
          <inkml:channel name="Y" type="integer" max="1693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7874" units="1/cm"/>
          <inkml:channelProperty channel="Y" name="resolution" value="1000.2362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0-09T15:38:40.327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58B0C7C8-DB52-411B-9594-563880C54674}" emma:medium="tactile" emma:mode="ink">
          <msink:context xmlns:msink="http://schemas.microsoft.com/ink/2010/main" type="inkDrawing"/>
        </emma:interpretation>
      </emma:emma>
    </inkml:annotationXML>
    <inkml:trace contextRef="#ctx0" brushRef="#br0">98 23 215 0,'0'-1'244'0,"-1"1"-33"0,1 0-14 15,-1-1-12-15,1 1-35 0,0 0-24 16,-1-1-23-16,1 1-15 0,0-1-11 16,-1 1-7-16,1 0-1 0,-1-1-1 15,1 1-2-15,0 0 4 0,-1-1-3 16,1 1-6-16,0-1 3 0,-1 1-5 15,-1 0-8-15,0-1-1 0,0 1-4 16,0 0-8-16,0 0 0 0,0-1-6 0,0 1-5 16,0-1 2-16,1 1-4 0,-1 0-5 15,0-1 4-15,0 1-3 0,0 0-2 16,1 0 5-16,-1 0-4 0,0 0 0 16,1 0 2-16,-1 0-3 0,1 0-3 15,-1 0 3-15,1 0-3 0,0 0-2 16,0 0 2-16,0 0-3 0,0 0-3 15,1 0 3-15,-2 0-2 0,1 0-3 0,0 0 2 16,0 0-3-16,0-1-2 0,0 1 3 16,0-1-2-16,0 1-3 0,-1 0 3 15,1-1 0-15,-1 1-3 0,1 0 4 16,-1-1-1-16,1 1-3 0,-2 0 6 16,1 0 1-16,1 0-2 0,0 0 6 15,-1 0-1-15,0 0-1 0,1 0 5 16,1 0-2-16,-1 0-4 0,0 0 4 0,1 0-4 15,0 0-4-15,-1 0 3 0,1 0-1 16,0 0-5-16,-1 0 3 0,1-1-2 16,-1 1-3-16,1 0 4 0,-1-1-2 15,1 1-4-15,-2 0 6 0,1 0-2 16,0 0-5-16,0 0 5 0,0 0-1 16,0 0-4-16,0-1 4 0,1 1-3 15,0-1-4-15,-1 1 7 0,1 0-3 0,0 0-2 16,-1 0 4-16,1 0-3 0,-1-1-1 15,1 1 5-15,0 0-4 0,-1 0-2 16,1 0-6-16,0 0-20 0,-1-1-21 16,1 1-20-16,-1-1-35 0,1 1-51 15,0 0-46-15,-1-1-184 0,1 1-32 16,0 0 17-16,0-1-211 0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402" units="cm"/>
          <inkml:channel name="Y" type="integer" max="1693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7874" units="1/cm"/>
          <inkml:channelProperty channel="Y" name="resolution" value="1000.2362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0-09T15:38:41.053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327BCB54-BD07-4B8A-820F-C356B619B088}" emma:medium="tactile" emma:mode="ink">
          <msink:context xmlns:msink="http://schemas.microsoft.com/ink/2010/main" type="inkDrawing"/>
        </emma:interpretation>
      </emma:emma>
    </inkml:annotationXML>
    <inkml:trace contextRef="#ctx0" brushRef="#br0">71 3 298 0,'0'0'238'16,"0"0"-43"-16,0 0 3 0,0 0-26 16,0 0-36-16,0 0-16 0,0 0-20 15,0 0-16-15,0 0-2 0,-1 0-8 16,1 0-7-16,-1 0 1 0,1 0-2 15,0 0-5-15,-1 0-1 0,1 0-5 0,0 0-2 16,-1 0 0-16,1 0-2 0,-1 0-4 16,1 0 3-16,0 0 0 0,-1 0-3 15,1 0 1-15,0 0 0 0,-3 1-6 16,1 0-1-16,0 0-2 0,0-1-4 16,0 1 2-16,-1-1-3 0,1 1-7 15,0-1 5-15,-1 1 0 0,0-1-5 16,0 1 3-16,-12 1-4 0,12-3-3 0,1 0 2 31,-1 0-6-31,2 0-4 0,-1 0 2 16,2-1-4-16,-1 1-7 0,0 0 3 0,1 1-4 15,-1-1-2-15,1 1 2 0,0-1-3 16,-1 1-3-16,1 0 3 0,0-1-2 16,-1 1-1-16,1 0 3 0,-1 0 0 15,1 0-6-15,0 0 6 0,-1 0-2 16,1 0-2-16,0 0 3 0,-1 0-1 15,1 0-3-15,-1 0 4 0,1 0-2 16,0 0-1-16,-1 0-2 0,1 0-18 0,0 0-24 16,-1 0-24-16,1 0-41 0,-1 0-58 15,1 0-26-15,0 0-238 0,0 0 104 16,0 0-165-16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402" units="cm"/>
          <inkml:channel name="Y" type="integer" max="1693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7874" units="1/cm"/>
          <inkml:channelProperty channel="Y" name="resolution" value="1000.2362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0-09T15:38:48.081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5BF6FA40-7D9C-4968-AA03-55CFBD2421E3}" emma:medium="tactile" emma:mode="ink">
          <msink:context xmlns:msink="http://schemas.microsoft.com/ink/2010/main" type="inkDrawing"/>
        </emma:interpretation>
      </emma:emma>
    </inkml:annotationXML>
    <inkml:trace contextRef="#ctx0" brushRef="#br0">0 803 37 0,'0'0'57'0,"0"0"25"16,0 0-4-16,0 0 9 0,0 0 17 15,0 0 13-15,0-1 6 0,0 1 0 16,0 0-7-16,1-1-11 0,-1 1-8 15,0 0-13-15,0-1-18 0,0 1-12 0,0-1-11 16,0 1-9-16,0 0 1 0,0-1-7 16,0 1-7-16,0 0 1 0,0 0-2 15,0 0-1-15,0-1 6 0,0 1-2 16,0-1 3-16,0 1 7 0,0 0 1 16,0-1-1-16,0 1 5 0,0 0-2 15,0-1-4-15,0 1 2 0,0-1-6 16,0 1-8-16,0 0 0 0,0-1-6 0,0 1-6 15,1-2 4-15,-1 1-3 0,0 0-4 0,1-1 6 16,-1 1 0-16,1-1 2 0,0 0 5 16,-1 0-3-16,2-1 0 0,-2 1 5 15,1 0-3-15,-1 1-4 0,0-1 2 0,1 1-3 16,-1-1-4-16,1 1 3 0,-1-1-5 16,0 1-2-16,0-1 2 0,1 0-3 15,-1 1-3-15,0-1 3 0,0 0-2 0,1 0-2 16,-1 1 3-16,1-1 0 0,-1-1-1 15,0 2 5-15,0-2-1 0,1 1-1 32,-1 0 6-32,0 0-2 0,0 0-4 0,0 0 5 15,1 0-5-15,-1 1-2 0,0-1 3 16,0 1-2-16,0 0-3 0,0 0 4 16,0-1-2-16,0 2-1 0,0-1 2 15,0 0-1-15,0 0-4 0,0 0 6 16,0-1-3-16,0 1-2 0,0-1 4 15,1 1 0-15,-1-1-2 0,0 0 2 0,0 1-1 16,1-1-2-16,-1 1 4 0,0-1-2 16,0 1-4-16,0 0 5 0,0 1-1 15,0-2-4-15,0 2 5 0,0-1-3 16,0 0-2-16,0 1 6 0,0-1-3 16,0 0-1-16,0 1 3 0,0-1-2 15,0 1-1-15,0-1 5 0,0 1-2 16,0 0 0-16,0-1 5 0,0 1-2 15,0 0-3-15,0-1 5 0,0 1-2 0,0-1-4 16,0 1 1-16,0 0-2 0,0 0-2 16,0 0 4-16,0 0-1 0,0 2-5 15,0 0 6-15,0 0-2 0,0 1-1 16,0-1 2-16,0 1 0 0,0 0-4 16,0 0 5-16,0 0-2 0,0 0-4 15,0 0 6-15,0 0-3 0,0-1-2 16,0 1 4-16,0 0-2 0,0-1-2 0,0 0 5 15,0-1-2-15,0 1-3 0,0-1 5 16,0 0-2-16,0 0-3 0,0 0 5 16,0 0-2-16,0 0-3 0,0 0 5 15,0 1-3-15,-1-1-2 0,1 0 5 16,0 0-2-16,0 1-1 0,-1-1 3 16,1 1-2-16,0 0-2 0,-1 0 4 0,1 0-3 15,0 0-1-15,0 0 4 0,0-1-3 16,-1 1-2-16,1-1 7 0,0 1 1 15,0-1 0-15,-1 0 6 0,1 0 1 16,-1 1-1-16,1-1 6 0,0 0-4 16,0 1-4-16,0 0 3 0,0 0-5 0,0 0-5 15,0-1 5-15,0 1-4 0,0-1-3 16,0 1 4-16,0-1-3 0,0-1-3 0,-1 1 5 16,1 1-2-16,0-2-3 0,0 0 4 15,0 1-2-15,0-1-2 0,0 1 4 16,0 0-1-16,0-1-2 0,0 0 6 15,0 0 0-15,-1 0-1 0,1 0 4 16,0 0-2-16,-1 0-1 0,1 0 2 0,0 0-2 16,0 0-5-16,-1 0 5 0,1 0-3 15,0 0-2-15,-1 0 3 0,1 0-1 16,-1 0-4-16,1 0 5 0,0 0-2 0,-1 1-3 16,1 0 3-16,0 0 0 0,0-1-3 15,0 0 4-15,0 0-2 0,0 1-2 16,0-1 4-16,0 0-2 0,0 0-2 15,0 0 6-15,0 0-2 0,0 1-2 16,0-1 4-16,0 0-2 0,-1 0-1 16,1 0 3-16,0 0-2 0,0 0-1 0,0 0 4 15,0 0-2-15,0 0-2 0,0 0 3 16,0 0 0-16,0 0-4 0,0 0 3 16,0 0-2-16,0 0-2 0,0 0 4 0,0 0-3 15,0-1-3-15,0 1 5 0,0-1-1 16,1-2-4-16,0 0 5 0,-1-1-3 15,5-11-1-15,-4 12 3 0,-1-1-2 16,1 0-2-16,0 0 3 0,0-1 0 16,0 1-2-16,0 0 2 0,-1 0-1 15,1 0-2-15,0-1 5 0,0 2-3 16,-1-1-2-16,1 1 3 0,-1-1 0 0,0 0-3 16,0 1 5-16,2 0-4 0,-1 0-2 15,-1 0 5-15,1 0-1 0,0 0-4 16,0 1 6-16,-1-1-2 0,1 0-3 15,-2 0 5-15,2 1-3 0,0-1-2 16,0 0 5-16,0 0-3 0,0 0-3 16,1 1 6-16,-1-2-3 0,0 1-1 15,-1-1 4-15,1 0-3 0,-1 0-3 0,1 0 6 16,-1 0-3-16,1 0-2 0,0 0 3 16,0 0-1-16,0 1-2 0,0 0 5 15,0 0-3-15,-1 1-2 0,1 0 3 16,0 0-1-16,0 0-2 0,-1 0 5 15,1 1-3 1,-1-1-3-16,1 1 6 0,-1 0-3 16,0 1-2-16,-1 0 4 0,1-1-2 15,0 1-2-15,0 0 5 0,0-1-3 0,0 1-3 16,0-1 6-16,0 1-2 0,0 0-4 16,0-1 5-16,0 1-3 0,0 0 0 15,0-1 4-15,0 1-3 0,0-1-2 16,0 1 4-16,-1 0-1 0,1 0-3 15,0 0 2-15,-1 0 1 0,1 0-5 16,-1 0 7-16,1 2-2 0,0 1-4 16,-1 0 6-16,1 1-2 0,-5 11-4 0,3-9 6 15,-1 1-3-15,0 0-2 0,2 1 4 16,-1-1-1-16,0 1-3 0,0 1 4 16,-1-3-1-16,0 0-3 0,2-1 5 15,-1 0-3-15,0-1-3 0,1-1 6 16,0 0-3-16,0 0-3 0,1-1 4 15,0 1-1-15,-1-1-2 0,1 0 4 0,-1 0-3 16,2-1-1-16,-2-1 6 0,1 0-4 16,0 0-3-16,0 0 6 0,0 0-2 15,0 0-4-15,0 0 5 0,0 0-3 16,0 0-2-16,0 0 7 0,0 0-5 16,0 0-1-16,0 2 5 0,0-2-2 15,0 1-3-15,0-1 3 0,0 0-1 0,0 0-2 16,0 0 6-16,0 0-5 0,0 0-1 15,0 0 4-15,0 0 0 0,0 0-5 16,0 0 5-16,0-1-3 0,0 1 0 16,0-3 3-16,0 0-2 0,1-2-2 15,1-9 5-15,-1 10-3 0,-1 0-2 16,1 1 4-16,0-2-3 0,-1 0 1 16,1-1 2-16,1 0-2 0,-1-1-2 0,1 1 3 15,0-1 0-15,0 1-2 0,0 1 2 16,-1 0-1-16,1 1-1 0,-2 0 4 15,1 1-3-15,-1 0-3 0,0 0 4 0,0 0 0 16,1 0-3-16,-1 0 2 0,1 0 0 16,1-1-2-16,-2 0 4 0,1 1-1 15,0-1-3-15,0 0 4 0,0-1-1 0,1 2-3 16,-1-1 4-16,0 1-1 0,1-1-4 16,-2 2 4-16,1-1-1 0,0 1-1 15,0 0 3-15,0 0-2 0,-1 0-3 16,0 0 6-16,0 1-2 0,0-1-4 15,-1 1 5-15,1 0-1 0,-1 1-4 16,1-1 7-16,0 1-3 0,0-1-3 16,0 1 5-16,0 0-4 0,0-1-1 0,0 1 4 15,0 0-3-15,0 0-2 0,0 0 5 16,0 0-3-16,-1 0-1 0,1 0 3 16,0 0 0-16,-1 0-4 0,1 0 4 15,0 0-1-15,-1 0-2 0,1 3 4 16,0 0 0-16,0 0-5 0,0 1 5 15,0 12 0-15,-1-11-4 0,0 1 4 0,1 0-1 16,-2 1-4-16,0-1 5 0,1 0-1 16,1 0-4-16,-1-1 6 0,0-1-3 15,-1-1-3-15,1 1 5 0,1-2-2 16,1 0-2-16,-1 0 5 0,0 0-4 16,1-1-1-16,-1-1 3 0,0 0-1 15,0 0-1-15,0 0 2 0,0-1-1 16,0 1-3-16,0 0 6 0,0-1 0 0,0 1-5 15,0 0 4-15,0-4-2 0,2 0-2 16,1-12 4-16,-3 11-2 0,0-2-2 0,1 1 3 0,-2-1-1 16,2 0-2-16,-1-1 3 0,2 0 0 31,-2 1-3-31,1-1 5 0,1-1-3 16,-1 1-2-16,0 0 4 0,0 0-1 0,0-1-4 15,0 2 4-15,2 0-1 0,-2 0-1 16,1 2 3-16,0 0-3 0,-1 1 0 15,1 1 4-15,-2 1-3 0,0 1-3 16,0 1 5-16,0 0-2 0,-1 0-2 0,1 0 5 16,0 0-3-16,0 0-4 0,0 1 7 15,0 3-2-15,-1 2-5 0,-1 12 6 16,1-12-3-16,-1 2-1 0,-1-1 6 0,1 1-4 16,0-1-4-16,1 0 6 0,0-1-1 15,-1-1-4-15,1 0 4 0,0-2-2 16,-1 0-1-16,2-1 6 0,-1-1-4 15,0 0-4-15,1-1 6 0,0 0-1 16,0 0-3-16,0 0 4 0,0 0-2 16,0-1-3-16,0 1 7 0,0-1-3 15,0 1-5-15,1-3 6 0,1-3 0 0,4-12-4 16,-5 10 4-16,2-2-2 0,-1 0-2 16,0-2 4-16,-1 2-1 0,2-1-5 15,-1 1 6-15,0 1-1 0,-1 1-3 16,1 1 4-16,-2 2-1 0,1 1-3 15,-1 1 5-15,1 2-3 16,-1 1-4-16,0 2 6 0,0-2-1 16,-1 0-4-16,1 1 4 0,0 5-1 15,-3 13-2-15,1-11 5 0,1 1-3 0,-1 0-2 16,0 1 5-16,0 0-3 0,0-1-3 16,1 0 4-16,-2-1-1 0,2-1-2 15,0-2 4-15,0 0-3 0,0-2-1 16,2-1 5-16,-1 0-2 0,1-3-3 15,-1 1 3-15,0-1 0 0,0 1-4 0,0 0 5 0,0-3-2 0,2-4-2 16,2-11 3-16,-3 9 1 0,1 0-6 16,2-2 6-16,-2-1-1 0,0 0-3 0,0 0 5 15,0-1-3-15,-1-1-4 0,1 1 7 16,0 0-1-16,-1 0-5 0,2 1 5 16,-1 2-2-16,-1 1-2 0,0 2 5 15,1 2-2-15,-2 3-3 0,-1 1 5 16,1 2-1-16,-1 2-4 0,0 2 4 15,0 1-2-15,-1 3-2 0,0-1 4 16,0 2-2-16,-1 1-2 0,0 0 4 16,1 1-1-16,0 0-3 0,0-1 5 0,1-1-3 15,-1-1-2-15,1 0 4 0,0-3-2 16,0-1-2-16,1-1 3 0,-1-1-1 16,1-1-2-16,-1-2 3 0,1-1-1 15,0 0-3-15,0 1 5 0,0 0-1 16,0-2-4-16,1-4 5 0,3-11 0 15,-3 9-5-15,1-1 5 0,0 0-2 0,-1-1-2 16,1-1 4-16,-1-1-1 0,1 0-3 16,0 0 3-16,2 0 1 0,-2 2-4 15,1 0 4-15,-1 2-1 0,-1 1-4 16,1 2 6-16,-2 2 0 0,-1 3-4 16,1 0 6-16,-1 3 1 0,0 1-3 15,-1 3 6-15,0 0-4 0,2 1-3 16,-3 2 5-16,0 0-4 0,1 1-5 15,0-1 6-15,0 1-4 0,1 1-1 0,-1-2 5 16,1-1-4-16,1 0-2 0,0-3 5 16,-1 0-3-16,1-3-3 0,-1-1 4 15,1-2-1-15,-1-1-2 0,1 0 5 16,0 1-3-16,0 0-2 0,0-2 6 16,2-6-3-16,3-12-3 0,-3 11 4 15,0-2-2-15,0-1-2 0,0-1 5 0,0 1-4 16,1-1-1-16,0-1 6 0,-2 1-3 15,2 0-2-15,-2 2 5 0,1 1 4 16,0 1 3-16,-1 3 5 0,-1 1-1 16,1 2-2-16,-1 1 8 0,0 2-1 15,0 1-8-15,-1-1 1 0,1 0-3 16,0 0-4-16,-2 7 4 0,-2 11-6 0,3-9-3 16,-1 0 3-16,1 0-2 0,-1 0-4 15,1 0 5-15,0-2-3 0,0 0-2 16,0-1 4-16,1-2-1 0,0 0-4 31,0-2 5-31,-1-1-1 0,2-1-3 0,-1 0 3 16,0 0 0-16,0-1-3 0,0 1 5 15,0-1-3-15,1-5-2 0,4-14 6 16,-3 12-3-16,0-2-3 0,0-2 5 16,0 0-3-16,0 0-2 0,0 0 5 15,0-1-3-15,-1 0-3 0,2 1 5 16,-2 1-2-16,1 1 0 0,-1 2 6 15,1 1 1-15,-1 1 0 0,-1 4 8 0,0 0 0 16,0 2-2-16,-1 2 4 0,-1 1-5 16,0 2-4-16,0 1 1 0,0 3-4 15,0 0-4-15,0 0 3 0,0 0-3 16,0 1-3-16,1-1 5 0,0-2-2 16,1-1-3-16,-2 0 5 0,2-3-3 0,0 0-2 15,0-2 5-15,0 1-3 0,0-3-3 16,0 0 5-16,0 1-2 0,0 0-4 15,0-1 7-15,0-2-4 0,2-3-2 0,2-12 6 16,-3 11-4-16,0-1-1 0,0-1 5 16,1-1-4-16,-1 1-1 0,1-1 5 15,1 0-3-15,-2 0-3 0,2 1 5 0,-1 0-2 16,-1 1-3-16,0 2 6 0,0 0-3 16,-1 3-2-16,0 1 5 0,0 2-2 15,-1 0-3-15,1 0 5 0,-1 0-4 16,1 1-1-16,-1 5 5 0,-2 13-4 15,1-10-1-15,1 0 4 0,-1 0-3 16,0 1-1-16,0-2 5 0,1-1-3 16,0 0-2-16,0-2 3 0,-1 1 0 0,2-3-3 15,0 0 4-15,-1-2-4 0,2-1-1 16,-1-1 5-16,0 1-2 0,0 0-3 16,0-1 3-16,1-2 0 0,1-4-3 0,3-12 6 15,-4 11-4-15,1-1-2 0,-1-1 5 16,1 0-1-16,0-1-3 0,-1-1 5 15,0 1-4-15,0 0-1 0,0 1 4 0,1 2-2 16,-1 1-3-16,-1 2 6 0,1 1-3 16,-1 1-1-16,0 2 3 0,0 1-2 15,0 1-3-15,-1-1 5 0,1 0-1 16,0 0-5-16,-1 6 6 0,-2 13-2 16,1-8-1-16,0 0 4 0,0 0-3 15,0-1-2-15,0 0 5 0,1-2-2 0,0-2-4 16,1-1 4-16,-1-2-1 0,1-2-2 15,1 0 4-15,0-2-3 0,-1 1-2 16,0 0 4-16,0-1 1 0,0 0-5 16,2-7 5-16,5-11-1 0,-6 11-3 15,0-3 4-15,0 2-1 0,0-1-4 16,-1 1 6-16,2 1-3 0,-1 0-2 0,0 0 3 16,0 2-1-16,0 0-2 0,0 1 4 15,-1 2-2-15,1 0-3 0,-1 1 6 16,0 2-3-16,-1 2-2 0,0 1 3 15,1 0-2-15,-1 2 0 0,0 0 3 16,0 2-3-16,-1-1-2 0,1 1 6 16,0 1-2-16,0-1-3 0,0 0 4 15,0 0-2-15,0-1-2 0,0-3 4 0,1 0-2 16,1-2-3-16,-1-1 4 0,1-1-3 16,-1 1-1-16,0 0 5 0,0-1-2 15,1-3-3-15,0-2 5 0,3-12-3 16,-3 11-1-16,1 0 4 0,-1 0-2 15,-1 0-2-15,2-1 3 0,-1 1-1 16,-1 1-2 0,2-1 4-16,-1 2-2 0,0 0-3 0,0 1 5 15,-1 1-2-15,0 2-1 0,1 0 3 16,-2 2-3-16,1-1-2 0,0 0 5 0,-1 0-2 16,1 0-2-16,-1 5 3 0,-3 13-1 15,2-12-3-15,1 0 6 0,0 0-3 16,0 0-3-16,0-2 6 0,1-1-3 0,-1 0-3 15,1-2 5-15,0 0-3 0,1 0-2 16,-1-2 6-16,0 1-5 0,0 0 0 16,0-1 3-16,0 1 0 0,0-2-4 15,1-4 6-15,4-10-4 0,-4 9-1 16,1 0 4-16,-2 1-1 0,1-2-3 16,0 1 4-16,-1 1-2 0,1 1-2 15,-1 0 5-15,0 2-3 0,0 0-2 16,0 1 5-16,0 2-3 0,0 1-3 0,0-1 5 15,0 0-3-15,-1 0 0 0,1 4 2 16,-1 2-2-16,-2 11-2 0,2-11 7 16,-1 0-4-16,0-1-3 0,1 0 6 0,1 0-3 15,-1-1-2-15,1-1 4 0,0-1-2 16,1 0-2-16,-1-2 4 0,0 0-2 16,0 0-3-16,0-1 5 0,0 1-2 15,0 0-3-15,0-1 5 0,2-4-2 16,2-12-3-16,-3 11 5 0,0 0-1 0,0 1-3 15,-1 0 3-15,1-1-1 0,-2 1-1 16,1 0 3-16,0 0-2 0,0 2-3 16,0 0 5-16,1 0 0 0,-2 2-3 15,2 0 3-15,-2 2-3 0,1-1-1 16,0 0 5-16,-1 0-3 0,1 0-4 16,-1 4 5-16,0 2-1 0,-1 10-3 15,1-10 5-15,0-1-3 0,0-1-2 16,1 0 5-16,-1 0-1 0,1-2-3 0,0 0 4 15,0 0-2-15,1-2-3 0,-1-1 5 16,0 1-2-16,0-1-2 0,0 1 4 16,0 0-3-16,0-1-2 0,2-4 4 15,3-11-3-15,-5 9-3 0,1 0 4 16,0 0-2-16,-1-1-3 0,0 2 6 16,1-1-3-1,-1 1-1-15,1 1 4 0,-1 2 0 0,-1 0-2 16,1 3 5-16,1 0-4 0,-1 0-1 15,-1 0 3-15,1 0-1 0,0 0-3 16,-1 6 4-16,0 12-2 0,0-10-3 0,-1 0 6 16,2 0-1-16,-1-1-4 0,-1-1 6 0,2 0-2 15,-1-2-4-15,1 0 6 0,0-2-3 16,-1 0-2-16,1 0 4 0,0 0-2 0,0-1-3 16,0 0 5-16,0-1-13 0,-1 0-7 15,1 0 2-15,0 0-6 0,0 0-7 16,0 0-1-16,0 0-5 0,0 2 5 15,0 0 8-15,0-1 2 0,0 0-6 16,0 1-2-16,0-2-7 0,0 1-12 16,0-1-11-16,0 1-20 0,0-1-28 15,0 0-21-15,0 0-18 0,0 0-148 0,0 0-52 16,0 0 37-16,0 0-167 0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402" units="cm"/>
          <inkml:channel name="Y" type="integer" max="1693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7874" units="1/cm"/>
          <inkml:channelProperty channel="Y" name="resolution" value="1000.2362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0-09T15:39:00.845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D8764E8C-D45C-4796-B398-58043C1AED8B}" emma:medium="tactile" emma:mode="ink">
          <msink:context xmlns:msink="http://schemas.microsoft.com/ink/2010/main" type="inkDrawing"/>
        </emma:interpretation>
      </emma:emma>
    </inkml:annotationXML>
    <inkml:trace contextRef="#ctx0" brushRef="#br0">17 0 185 0,'0'0'60'0,"0"1"-7"15,0 0 25-15,1 0-24 0,-1 0 4 16,0 0 10-16,0 0 1 0,0-1-5 16,0 0-5-16,0 0-12 0,0 0-14 15,0 0-11-15,0 0-9 0,0 0 1 16,0 0 10-16,0 0 5 0,-1 0 7 15,1 0 12-15,0 0 8 0,-1 0 5 16,1 0 1-16,0 0-5 0,-1 0-5 16,1 0 2-16,-1 0-4 0,1 0-5 0,0 0 2 15,-1 0-4-15,1 0-1 0,0 0 3 16,-1 1-3-16,1-1-6 0,-1 0-2 16,1 0-3-16,0 0-6 0,-1 0 2 15,1 0-3-15,0 0 0 0,-1 0 7 16,1 0 4-16,-1 0 0 0,1 0 6 15,0 0-3-15,-1 0-3 0,1 0 4 0,0 0-3 16,0 0-6-16,0 0 1 0,0 2 0 16,0-2-2-16,0 1 4 0,1 0-4 15,-1 0-5-15,3 0 2 0,0-1-2 0,0 1-7 16,1 0 1-16,11 11-6 0,-12-11-5 16,1 1 4-16,1-1-3 0,0 0-3 15,-1 0 5-15,0 0-2 0,0-1 2 16,0 1 2-16,1 0-1 0,-2-2-2 15,1 1 1-15,0 0-3 0,0 1-4 16,-1-1 3-16,2 0-4 0,-2 0-3 0,1 2 3 16,1-1 0-16,0 1-4 0,-1 0 4 31,0 0-3-31,-1 0 0 0,0-1 4 0,-2 1-2 0,0-2 0 16,-1 0 2-16,0 0-2 0,-1-1-1 15,1 1 5-15,-1-1-3 0,1 1-3 16,0 0 1-16,-3-1 2 0,-1-2-3 15,-12-6 5-15,12 7-3 0,-2 0-2 0,2 0 4 16,-1 0-2-16,1 0-3 0,0 1 5 16,-1-2-4-16,-1 2-2 0,2 1 6 15,-2-2-3-15,0 1-1 0,0 0 3 0,1 0-2 16,-1 0-1-16,1-1 4 0,-1 1-3 16,2 0-3-16,0 0 5 0,0 0-1 15,1 1-3-15,0 0 5 0,2 0-4 16,-1 0-1-16,1 0 5 0,1 0-3 15,-1 0-2-15,1 0 5 0,-1 0-4 16,1 0-1-16,0 0 4 0,0 0-1 0,0 0-3 16,0 0 3-16,0 0-2 0,0 0 0 15,0 0 5-15,3 1-3 0,1 1-2 16,-1-1 4-16,12 5 2 0,-10-6-3 16,-1 2 6-16,0-2 3 0,2 2 0 15,-2-1 9-15,2 0 0 0,-1 1-1 16,-1-1 3-16,2 1-5 0,-1-1-4 15,-1 1-1-15,0-2-5 0,0 1-7 0,0 0 4 16,-1-1-2-16,0 1-2 0,-2-1 2 16,0 0-1-16,0-1-2 0,-1 1 6 0,-1-1-2 15,1 1-3-15,0 0 4 0,-1-1-2 16,-2 0-3-16,-2-1 6 0,-12-5-4 16,12 5-1-16,-1 0 3 0,0 1-2 15,0-1-2-15,0 1 4 0,0 0-4 16,2 1 0-16,-2-1 1 0,1 1 1 15,1-1-3-15,0 1 6 0,1 0-4 0,1 0-3 32,-1 0 5-32,2 0 0 0,1 1-5 15,0-1 5-15,0 0-4 0,0 0-1 0,0 0 6 16,0 0-4-16,0 0-1 0,0 0 2 16,4 1-1-16,-1 0-1 0,14 5 3 15,-13-4-1-15,2 0-3 0,-1 0 4 16,-1-1 0-16,1 0-3 0,-1 1 4 15,0 0-1-15,1 0-5 0,-2-1 6 16,0 0-1-16,0 0-1 0,-1 0 1 16,-1-1-1-16,1 0-1 0,-3 0 5 0,0 0-3 15,1-1-1-15,0 1 1 0,-1-1 0 16,-1 1-1-16,-4-2 4 0,-12-4-4 16,11 4-2-16,-1 0 3 0,2 1 0 15,0-1-2-15,0 1 3 0,2 0-3 16,0 0-1-16,2 1 5 0,0-1-2 15,1 1-3-15,1-1 2 0,0 1-1 16,0 0-2-16,0 0 5 0,0 0-4 0,0 0-2 16,3 1 4-16,0 0 1 0,0-1-4 15,0 1 5-15,12 4-2 0,-12-5-2 16,1 1 4-16,-2-1 0 0,3 0-5 16,-1 0 5-16,-1 0-1 0,-1-1-4 15,0 2 5-15,-2-1-1 0,0-1-2 16,0 1 5-16,0 0-2 0,-1 0-4 0,1 0 6 15,0 0-2-15,-1-1-3 0,-1 1 3 16,-5 0-3-16,-9-2-1 0,11 1 5 0,2 1-4 16,-1 0-1-16,2-1 2 0,0 1 0 15,2 0-2-15,0 1 4 0,0-1-4 16,0 0-1-16,0 0 4 0,0 0-1 0,1 0-3 16,4 1 4-16,13 6-1 0,-11-5-2 15,-1 0 5-15,2-1-1 0,1 1-3 16,-1-1 3-16,2 1-1 0,0 1-2 15,-2-2 6-15,1 2-3 0,0 0-3 16,-2-1 4-16,0 0-1 0,0-1-2 16,-2 1 3-16,1-1-3 0,-1-1-3 15,-1 0 7-15,0 0-3 0,-2 0-3 0,0 0 4 16,-2-1-2-16,-1 0-1 0,1 1 4 16,-1 0-2-16,1-1-1 0,-1 1 3 15,-5-1-2-15,-12-3 0 0,12 3 2 16,-1-1-2-16,0 1-3 0,2-1 4 15,-1 1-2-15,3 1-2 0,0-1 5 16,0 1-3-16,2 0-4 0,0 1 7 0,2-1-3 16,-1 0-2-16,0 0 3 0,0 0-2 15,0 0-2-15,2 0 6 0,2 2-3 16,2-1-1-16,11 5 4 0,-10-4 0 16,0-1 1-16,0 0 7 0,0 1-1 15,0-1-1-15,0 1 3 0,1-1 0 16,-2 0-3-16,0 0 2 0,-1-1-5 15,0 0-4-15,-1 0 2 0,-1 0-1 0,-1 0-3 16,0-1 2-16,-2 1-1 0,-1 0-3 16,0 0 5-16,1-1-1 0,0 1-3 15,-6 0 2-15,-13-3-1 0,11 2-2 16,-1-2 5-16,-1 1-5 0,1-1-2 16,-1-1 4-16,1 1-2 0,1 0 0 15,2 1 2-15,0 0-2 0,3 1-1 16,0 0 4-16,2 1 0 0,1 0-3 0,0 0 4 15,0 0-3-15,0 0-1 0,0 0 4 16,4 1-1-16,2 0-3 0,12 5 4 16,-9-4-3-16,-1 1 1 0,0-1 4 15,1 0-1-15,0 1-1 0,0-1 2 16,1 0 0-16,-2-1-3 0,0 1 5 16,0-1-3-16,-2 1-2 0,0-2 1 0,-2 1 1 15,-1-1-3-15,-2 0 4 0,-1-1-3 16,0 0-2-16,0 1 4 0,-1-1-1 15,1 1-1-15,-4-1 3 0,-4-1-3 16,-11-3-2-16,10 3 4 0,0-1-1 16,0 1-5-16,1 1 5 0,1-1-3 15,2 1 0-15,-1 0 4 0,2 0-3 0,2 1-2 16,1 0 4-16,1 0-3 0,2 1 0 16,-2-1 3-16,0 0-3 0,0 0-2 15,6 2 4-15,12 3 0 0,-10-2-2 16,1-2 4-16,0 2-2 0,0-1-1 15,0-1 6-15,0 1 0 0,1 0-1 16,-2-1 3-16,0 0-3 0,-1 1-2 16,-1-1 3-16,0 0-2 0,-2 0-5 0,-1 0 4 15,-2 0-3-15,-1-1 0 0,-1-1 3 16,1 1-1-16,0 0-3 0,-1-1 4 16,-6 0-1-16,-12-2-2 0,11 2 3 15,-1-1-3-15,0 0-2 0,2 0 3 16,0 1-1-16,2 0-2 0,1-1 3 15,1 1-2-15,1 1-1 0,2 0 3 0,0 1 0 16,0-1-3-16,0 0 4 0,0 0-2 16,6 1-2-16,12 4 5 0,-10-4-2 15,1 1-2-15,-1 0 2 0,1 0-1 16,-1 0-1-16,1 1 3 0,-1-1-2 16,-1 0-4-16,-1 0 5 0,0 0 1 15,-2-1-4-15,-1 0 4 0,-1-1-2 16,-2 0-2-16,0-1 4 0,0 1-2 0,-1-1-1 15,1 1 1-15,-1-1 0 0,-1 1-1 16,-3-2 3-16,-12-2 0 0,11 3-5 16,0 0 5-16,1-1-1 0,1 1-3 15,1 0 5-15,1 0-2 0,0 1-4 16,2 0 5-16,0-1-2 0,0 1-3 16,0 0 5-16,0 0-2 0,3 1-2 15,3 0 3-15,12 4-2 0,-11-4-1 0,0 2 5 16,2-1-3-16,0 0-3 0,-1 0 5 15,0 0-1-15,0 0-2 0,0-1 4 16,-2 0-4-16,-1-1-2 0,-2 0 6 16,0 0-2-16,-2 0-5 0,-1 0 6 15,-2-1-3-15,-1 1 0 0,-2-1 4 16,-1 0-2-16,-2-1-3 0,0 0 4 16,0 0-1-16,0 0-2 0,1 0 4 0,2 0-3 15,1 0-3-15,0 0 4 0,2 1-1 16,1 0-2-16,1 1 3 0,1 0-2 15,-1 0-1-15,0 0 3 0,0 0 0 16,4 0-3-16,3 2 4 0,12 1-2 16,-11-1-3-16,1 0 6 0,1 0-1 15,-1 0-5-15,-2-1 6 0,0 1-4 0,-1-1 0 16,-1 0 4-16,-2-1-3 0,-1 0-2 16,-1 0 4-16,-2 0-3 0,1-1 0 15,0 1 3-15,-1 0-1 0,-2-1-5 16,-4-1 6-16,-11-3-2 0,12 4-1 15,-1-1 4-15,2 1-3 0,1 0-2 16,1 1 4-16,0-1-2 0,1 1-2 0,2 0 4 16,1 1-4-16,-1-1 1 0,0 0 1 15,0 0 0-15,1 0-1 0,6 1 3 16,11 3-3-16,-12-2-1 0,1 0 5 16,1 0-1-16,0 0-5 0,-1 0 4 15,-1 0-1-15,0-1-2 0,0 0 6 16,-1 0-4-16,-1 0-3 0,-1-1 5 15,0 1-2-15,-2-1-3 0,0 0 5 0,-2-1-3 16,1 1-2-16,-1-1 4 0,1 1 0 16,0 0-3-16,-1-1 4 0,-4 1-2 15,1-2-2-15,-11-1 5 0,13 2-2 16,0 1-4-16,0-1 5 0,1 1-2 16,1 0-1-16,0 0 4 0,0 0-3 15,0 0-4-15,0 0 7 0,0 0-3 16,4 1-3-16,-1 0 5 0,13 5-2 0,-11-6-2 15,0 2 3-15,0-3-1 0,-2 2-1 16,2-1 4-16,-2 0-3 0,1 1-3 16,-1-1 4-16,0 1 0 0,0 0-4 15,-1-1 5-15,1 0-2 0,0 1-2 16,-2-1 4-16,1 0 0 0,-1 0-5 16,1 0 7-16,-2 0-5 0,0 0-2 0,0 0 6 15,0 0-2-15,0 0-3 0,0 0 5 16,0 0-4-16,0 0-1 0,0 0 6 15,0 0-4-15,0 0-2 0,0 0 3 16,0 0-2-16,0 0 0 0,0 0 2 16,0 0-2-16,0 0-1 0,0 0 2 15,0 0 1-15,1 0-2 0,0 0 1 0,1 0 0 16,-1 0-2-16,0 0 4 0,0 0 0 16,0 0-4-16,0 0 4 0,-1 0-1 15,1 0-3-15,-1 0 4 0,0 0-2 0,1 0-3 16,-1 0 5-16,0 0-4 0,1 0 0 15,0 0 4-15,0 0 0 0,0 0-4 16,0 0 3-16,1 0-2 0,0 0 1 16,0 0 2-16,0 0-1 0,-1 0-4 15,1 0 4-15,-2 0 0 0,0 0-3 16,0 0 5-16,0 0-3 0,0 0-2 16,0 0 4-16,0 0-1 0,0 0-4 0,0 0 4 15,0 0-1-15,-1-1-3 0,1 1 5 16,-1 0-1-16,1-1-3 0,0 1 4 15,-1-1-2-15,1 1-4 0,0 0 7 16,-1-1-3-16,1 1-3 0,-1 0 5 0,1-1-2 16,0 1-2-16,-2-1 5 0,-2 1-3 31,-1 0-2-31,-11-1 3 0,10 0-2 16,-1 0 0-16,1 0 3 0,-1-1-2 15,0 0-3-15,1 0 5 0,0 0-1 0,0 0-3 16,2 1 4-16,1-1-1 0,0 1-4 15,1 1 6-15,0-1-2 0,1 1-2 16,1 0 4-16,0 0-3 0,0 0-2 16,0 0 4-16,0 0-2 0,0 0-3 15,1 0 3-15,3 2-1 0,0 0-2 16,12 7 5-16,-11-7-3 0,0-1 0 0,-1 0 3 16,2 0-2-16,0 0-1 0,-1 0 2 0,0 0 0 15,-1-1-2-15,0 0 1 0,-1 0 1 16,0 1-3-16,0-1 4 0,-1 0-1 15,0 0-5-15,0-1 6 0,-1 1-2 16,0 0-2-16,-1 0 3 0,0 0-1 0,0 0-3 16,0 0 6-16,0 0-2 0,0 0-2 15,0 0 2-15,0 0 0 0,0 0-3 16,0 0 5-16,0 0-2 0,0 0-3 0,0 0 4 16,0 0-2-16,0 0-2 0,0 0 5 15,0 0-2-15,0 0-4 0,0 0 3 16,0 0-1-16,0 0 0 0,0 0 3 15,0 0-3-15,2 0-1 0,0 0 3 16,0 0 0-16,-1 0-3 0,-1 0 3 16,1 0 0-16,-1 0-5 0,0 0 5 0,0 0-1 15,0 0-1-15,0 0 2 0,-1 0-1 16,1 0-2-16,0 0 4 0,-5 0-2 16,0-1-1-16,-12 0 3 0,12 1-2 15,0-1-2-15,0 0 4 0,1 0-1 16,-1 0-3-16,1 0 3 0,-1 0-1 15,0-1-1-15,-1 1 5 0,0-1-5 0,0 1 0 16,0-1 3-16,0 1-2 0,-2 0-1 16,1 0 3-16,0 0-1 0,-1 0-3 15,0 0 1-15,0-1 2 0,-2 1-4 16,2-1 6-16,1 1-3 0,1-1-2 16,-1 0 4-16,1 1-2 0,1 0-1 15,0 0 3-15,2 0-3 0,-1 1-2 0,-1-1 4 16,2 1-1-16,0 0-1 0,0 1 2 15,-1-1 0-15,1 0-3 0,0 0 4 16,-1 1 0-16,1-1-3 0,-1 0 3 16,0 0-2-16,0 0-2 0,-1 0 4 15,1-1-1-15,1 1-4 0,-1 0 5 16,0 0-3-16,0-1-1 0,0 0 4 16,1 0-1-16,0 1-1 0,0-1 1 0,0 1-1 15,1-1-2-15,0 1 4 0,-1-1-1 16,0 2-4-16,0-2 2 0,-1 1 2 15,1-1-3-15,-2 0 6 0,1 1-5 16,0-1-3-16,-1 0 5 0,1-1 0 16,-1 1-4-16,1 0 6 0,-1 0-4 15,0 0-1-15,2 0 5 0,-1 0-3 16,1 0-1-16,1 0 5 0,0 0-6 0,0 1 0 16,0 0 4-16,-1-2-1 0,2 2-3 15,-2 0 3-15,0 0-2 0,0-1 0 16,-1 1 3-16,1 0 0 0,0 0-5 15,0 1 6-15,-1-2-3 0,0 0-2 16,1 0 6-16,0 0-3 0,-1-1-2 16,1 1 4-16,0-1-5 0,2 2 0 0,0-1 4 15,-1 1-2-15,1 0-2 0,1 0 1 16,0 0 0-16,-1 0 1 0,1 0 3 16,-1 0-2-16,1 0-4 0,0 0 5 15,-1 0 0-15,1 0-4 0,0 0 4 16,-2 0-2-16,0 0-3 0,0 0 5 15,0 0-1-15,0 0-3 0,1 0 4 16,1 0-2-16,-1 0-3 0,1 0 5 0,-1 0-2 16,1 0-3-16,-1 0 4 0,1 0-2 15,0 0-1-15,-1 0 4 0,1 0-1 0,0 0-3 16,-1 0 3-16,1 0-1 0,0 0-2 16,0 0 4-16,0 0-3 0,0 0-2 15,2 1 4-15,0 0-1 0,2 1-2 16,-1 0 4-16,11 6-1 0,-12-7-3 15,0 0 4-15,-1-1-2 0,0 0-1 16,-1 0 5-16,0 0-3 0,-1 0-4 16,1 0 7-16,-1 0-4 0,1-1 0 0,0 1 2 15,-1 0-3-15,-4-1-1 0,-1 0 5 16,-12-3-3-16,12 3 0 0,-1 0 2 16,1 0-3-16,0 0-1 0,1 0 4 15,-1 0-2-15,3-1-3 0,0 2 5 16,1-1-3-16,0 1-1 0,1-1 5 15,0 1-3-15,1 0-2 0,0 0 5 0,0 0-4 16,0 0-3-16,0 0 7 0,0 0-4 16,0 0-2-16,0 0 2 0,0 0 0 15,4 0-2-15,-1 1 6 0,0-1-3 16,13 4-1-16,-12-2 3 0,0-2-2 16,-1 2-2-16,1-1 6 0,0 1-4 15,-1-1-2-15,-1 0 3 0,-1-1-1 16,1 2-2-16,-2-2 6 0,1 0-5 15,-1 0-1-15,0 0 5 0,-1 0-3 0,1 0 0 32,0 0 2-32,-1-1-3 0,1 1-1 0,-1-1 4 0,-5 1-1 0,-9-2-3 15,12 2 4-15,-1-1-1 0,0 1-3 16,1 0 5-16,0 0-4 0,1 0 0 0,1 1 3 16,-1 0-2-16,2-1-2 0,0 0 3 15,0 0 0-15,0 0-4 0,0 0 3 16,0 0-1-16,0 0-1 0,2 0 3 15,2 0 0-15,-1 1-2 0,12 2 4 16,-12-3-3-16,0 1-3 0,1 0 5 16,0 1-1-16,-3-2-4 0,0 1 4 15,1-1-2-15,-2 0 0 0,0 0 4 0,0 0-2 16,0 0-3-16,0 0 4 0,0 0-2 16,0 0-1-16,0 0 3 0,-1 0-2 15,-2 0-2-15,-2 0 3 0,-11-1 0 16,11 0-3-16,0 1 4 0,2 0-1 15,-1-1-3-15,1 1 4 0,0 0-1 32,1 0-2-32,2 0 3 0,-1 0-1 0,1 0-4 15,0 0 5-15,0 0-1 0,0 0-4 16,0 0 3-16,0 0-1 0,0 0-2 16,0 0 4-16,0 0-1 0,0 0-1 15,2 0 2-15,-1 0-2 0,2 1-2 16,-1-1 7-16,0 0-5 0,-1 0-1 15,0 0 3-15,0 0-2 0,0 0 0 16,1 0 4-16,-1 0-3 0,0 0 1 0,0 0 0 0,1 0-1 0,-1 0-2 16,0 0 6-16,0 0-5 0,-1 0-2 15,0 0 1-15,1 0 2 0,-1 0-1 16,0 0 3-16,0 0-2 0,0 0-1 16,0 0 3-16,0 0-1 0,0 0-3 15,0 0 5-15,0-1-2 0,-1 1-4 16,1 0 3-16,-2-1 1 0,-2 1-2 15,0-1 3-15,-9 0-2 0,10 0-3 16,2 0 6-16,1 1-2 0,0 1-3 0,0-1 4 16,0 0-2-16,0 0-3 0,0 0 5 15,0 0-3-15,0 0-1 0,0 0 4 16,3 0-4-16,-1 0-1 0,0 0 6 16,1 0-3-16,-2 0-3 0,2 0 6 15,0 0-4-15,0 0 0 0,1 0 2 0,11 0-1 16,-10 1-3-16,0 0 7 0,0 0-5 15,-1 0-1-15,0 0 5 0,2 0-2 16,-2 0-2-16,0-1 3 0,1 1-4 16,-1-1 1-16,1 1 3 0,-1-1-3 15,-1 0-1-15,1 1 4 0,0-1-1 0,0 1-3 16,-1-1 4-16,0 1-1 0,1 0-3 16,-1 0 5-16,1 1-4 0,-1-1-2 15,0 1 6-15,0-1-2 0,1 0-5 16,-1 0 7-16,1 0-3 0,0 1-2 15,0-2 6-15,0 1-5 0,0 0-1 16,-1-1 3-16,0 1-2 0,0-1-1 16,-1 0 4-16,0 1-2 0,-1-1-3 0,1 0 5 15,-1 0 0-15,-1 0-4 0,0-1 5 16,0 1-4-16,0 0-2 0,0 0 6 16,2 0-2-16,1 0-2 0,1 0 4 15,12 0-3-15,-12 1-1 0,-1-1 4 16,1 0-4-16,0 0-1 0,0 0 2 15,0 0-1-15,-1 0-1 0,1 1 4 0,-1-1-2 16,1 1-2-16,-1 0 4 0,2-1-1 16,-2 1-3-16,1 0 4 0,-1-1-2 15,1 1-2-15,0 0 5 0,0 0-3 16,0-1-3-16,-1 1 6 0,2 0-2 16,-2 0-3-16,1-1 4 0,-2 1-3 15,1-1 0-15,-2 0 4 0,1 0-4 16,-1 0-1-16,1 0 2 0,-2 0 0 0,0 0-1 15,0 0 2-15,0 0-1 0,0 0-3 16,0 0 4-16,0 0-1 0,0 0-1 16,1 0 2-16,2 0 0 0,0 0-3 15,1 1 3-15,11 1 0 0,-11-2-3 16,0 1 5-16,0 0-3 0,-1-1-3 16,0 1 6-16,-1-1-1 0,0 0-4 0,1 1 4 15,-2-1-1-15,1 0-4 0,-1 0 5 16,1 0-3-16,1 0-1 0,0 0 4 15,0 0-3-15,0-1-2 0,1 1 6 16,0 0-2-16,0-1-4 0,0 1 6 0,-1 0-4 16,0 1-1-16,0-1 4 0,0 0-1 15,0 1-4-15,-1 0 5 0,0-1-3 16,-1 1 0-16,0-1 4 0,-1 0-2 16,0 0-3-16,0 0 5 0,0 0-3 15,0 0-2-15,0 0 3 0,0 0-1 16,0 0-2-16,0 0 3 0,1 0-1 0,2 0-2 15,-1 0 5-15,1 1-2 0,0-1-2 16,-1 1 2-16,1-1-2 0,-1 0 0 16,-1 0 3-16,0 0-2 0,0 0-3 15,-1 0 3-15,1 0 0 0,-1 0-2 16,0 0 4-16,0 0-1 0,0 0-4 16,0 0 3-16,1 0 1 0,0 0-3 0,0 0 6 15,1 0-4-15,0 1-2 0,1-1 4 16,0 0-1-16,-1 1-3 0,1-1 5 15,-1 1-4-15,0-1-1 0,-1 0 2 16,0 0 1-16,0 0-2 0,-1 0 3 16,0 0-1-16,0 0-4 0,0 0 3 15,0 0 1-15,0 0-3 0,0 0 3 16,0 0-2-16,0 0-2 0,0 0 5 0,0 0-1 16,0 0-2-16,0 0 4 0,0 0-2 15,1 0-3-15,1 0 3 0,0 0 1 16,-1 0-5-16,-1 0 5 0,0 0-4 15,0 0 0-15,0 0 4 0,0 0-1 16,0 0-4-16,-1 0 5 0,-3 0-3 16,-4-2-2-16,-12-1 4 0,11 1-1 15,0 0-3-15,-1 0 3 0,0-1-1 0,0 1-2 16,0 0 3-16,0 0 0 0,0 0-4 16,0 0 4-16,0-1-1 0,1 1-1 15,0-1 4-15,0 1-2 0,1 0 1 16,1-1 1-16,1 2-2 0,0-1-1 15,0 1 5-15,1 0-3 0,1 0-3 16,1 1 2-16,-1 0 1 0,0-1-2 0,0 1 4 16,1 0-3-16,-1-1-3 0,-1 1 4 15,0 0-1-15,1-1-3 0,-1 0 5 16,0 0-2-16,0 0-3 0,0-1 5 16,-1 1-2-16,2-1-2 0,-1 1 5 15,1 0-3-15,1 0-4 0,0 1 5 16,1 0-1-16,0 0-1 0,0 0 3 15,1 0-3-15,-1 0-2 0,0 1 6 0,0-1-3 16,0 0-1-16,1 1 2 0,-1-1-2 16,1-1-1-16,0 1 3 0,1 0 0 31,0 0-2-31,-1 0 2 0,1 0-1 0,0 0-3 16,0 0 5-16,0 0-3 0,0 0-1 15,0 0 4-15,0 0-4 0,0 0 0 16,1 0 3-16,1 0 0 0,1 0-3 15,0 1 4-15,0-1-4 0,1 0 0 16,12 3 4-16,-11-3-1 0,1 2-4 16,1-2 6-16,0 1-4 0,1 1-1 0,-1 0 4 15,1 0 0-15,0 0-5 0,-1 0 7 16,1 0-5-16,0 1-1 0,-1-1 4 16,0 0-1-16,0 0-4 0,0 0 5 15,-1 0-4-15,0-1 1 0,1 1 3 16,-1-2-2-16,1 1-2 0,-1-1 3 15,1 1-2-15,-1-1-1 0,0 1 5 16,-1-1-3-16,1 0-2 0,-2 1 3 0,2 0 1 16,-3 0-3-16,1 0 5 0,0 0-4 15,0 0 0-15,-1-1 0 0,0 1 1 16,0 0-3-16,0 0 5 0,1-1-3 16,-1 1-3-16,1 0 3 0,0 0 2 15,0 0-4-15,-1 0 4 0,1 0-3 0,-1 1-2 16,-1-2 5-16,1 1-2 0,-1-1-2 15,0 0 3-15,1 0-1 0,-1 0-2 16,1 0 3-16,0 1-1 0,0-2-1 16,0 2 3-16,0 0-1 0,0-1-3 15,0 0 3-15,0 1 0 0,0-1-3 16,1 0 4-16,-1 0-2 0,0 1-2 16,0-1 3-16,0 1-1 0,-1-1-2 0,0 1 5 15,1-1-3-15,-2 0-3 0,0 0 5 16,0 0-1-16,-1 0-2 0,0 0 4 15,0 0-4-15,0 0-3 0,0 0 7 16,0 0-3-16,0 0-3 0,0 0 4 0,0 0-2 0,0 0-2 16,0 0 2-16,0 0-9 0,0 0-9 15,0 0-8-15,0 0-19 0,0 0-22 16,0 0-21-16,0 0-39 0,0 0-45 16,0 0-6-16,-1 0-227 0,1 0 105 15,-1 0-145-15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402" units="cm"/>
          <inkml:channel name="Y" type="integer" max="1693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7874" units="1/cm"/>
          <inkml:channelProperty channel="Y" name="resolution" value="1000.2362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0-09T15:39:06.617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F450C7EB-7A53-4E93-A73E-B8D3A26FF5CC}" emma:medium="tactile" emma:mode="ink">
          <msink:context xmlns:msink="http://schemas.microsoft.com/ink/2010/main" type="inkDrawing"/>
        </emma:interpretation>
      </emma:emma>
    </inkml:annotationXML>
    <inkml:trace contextRef="#ctx0" brushRef="#br0">474 54 342 0,'14'12'237'0,"-14"-11"-55"0,0-1 11 16,0 0-32-16,-1 0-43 0,1 0-18 31,0 0-20-31,-1 0-16 0,1 0-10 0,0 0-3 0,0 0-7 0,0 0-6 0,0 0 11 15,-1 0 4-15,1 0 5 0,-1 0 7 16,1 0-3-16,0 0-4 0,-1-1-1 31,1 1-8-31,-2 0-11 0,-4 0-7 16,-12-1-8-16,12 0-10 0,-1 0 1 16,0-1-7-16,0 1-3 0,-1-1 3 15,1 0-3-15,0 0-4 0,0 0 6 0,0 1-1 16,0-1 0-16,1 1 5 0,0 0-1 15,1 0 1-15,-1 1 5 0,1-1 0 16,1 1-1-16,0 0 6 0,0 0-2 16,1 0-3-16,1 0 4 0,0 0 0 0,1 0-2 15,0 0 6-15,0 0-3 0,1 0 2 16,0 0 3-16,-1 0-1 0,1 0-2 16,0 0 1-16,0 0-3 0,0 0-5 15,0 0 2-15,0 0-3 0,3 1-4 16,0-1 3-16,2 2-3 0,12 2-4 15,-11-4 5-15,0 1-5 0,0-1 1 16,0 1 3-16,1-1 0 0,0 1-2 0,-1-1 1 16,0 1 0-16,1 1-3 0,0-1 1 15,0 0-1-15,-1-1-6 0,0 1 3 16,0-1 0-16,-1 2-4 0,0-1 5 16,-1 0-3-16,1 0-3 0,-1 0 4 15,1 0-2-15,0 0-2 0,-1 0 5 16,1 0-3-16,-1-2-2 0,0 2 4 0,-1-1-2 15,-1 1-1-15,-1-1 4 0,0 0-2 16,-1 0-5-16,0 0 6 0,-1 0-1 16,1-1-2-16,-1 1 3 0,1-1-2 15,0 1-3-15,-1 0 5 0,1-1 0 16,-2 1-3-16,0-1 3 0,-2 0-2 16,1 0-1-16,-13-3 3 0,11 3-1 0,0 0-2 15,-2-1 2-15,1 1-1 0,0-1-3 16,0 1 4-16,-1-1-1 0,2 1-1 15,-1-1 2-15,2 1-1 0,0 0-2 16,1 0 4-16,0 1-1 0,1-1-3 16,1 1 5-16,0 0-3 0,1 0-2 15,0 0 3-15,0 0 0 0,0 0-3 16,0 0 4-16,0 0-2 0,1 0-3 0,4 1 5 16,0 0 0-16,12 4-4 0,-12-4 5 15,1 0-3-15,0 0-2 0,0 1 4 16,-1-2-1-16,0 1-3 0,-1 1 3 15,1-2 1-15,-1 1-5 0,-1-1 5 16,0 1-1-16,0-1-1 0,-2 1 3 16,1-1-3-16,-1 1-3 0,-1-1 5 15,-1 0-2-15,1 0-2 0,0 0 4 0,-1-1-3 16,1 1-1-16,-2 0 4 0,-3-1-1 16,1 0-2-16,-13-2 4 0,12 1-4 0,1 1-2 15,1 1 6-15,0-1-2 0,0 0-3 16,2 0 3-16,-1 1-2 0,2 0 0 15,0 0 4-15,0 0-3 0,0 0-2 16,0 0 3-16,0 0-1 0,2 0-1 16,1 1 2-16,0-1-1 0,0 1-1 15,0-1 3-15,0 1-2 0,-1-1-2 0,0 0 4 16,1 1-1-16,-1-1-3 0,1 0 5 16,-1 0-4-16,0 0-2 0,1 0 6 0,-1 0-2 15,-1 0-2-15,1 0 3 0,0 0-3 16,0 1 0-16,-2-1 3 0,0 0-2 15,0 0-2-15,0 0 4 0,0 0-2 16,0 0-2-16,0 0 4 0,0 0 0 16,0 0-5-16,-1 0 4 0,1 0-1 15,0 0-3-15,-1 0 6 0,1 0-3 16,-1 0-1-16,1 0 3 0,0 0-2 0,-1 0-2 16,1 0 5-16,0 0-3 0,0 0-3 15,0 0 4-15,0 0-2 0,0 0 0 16,3 1 4-16,0 0-3 0,0 0-2 15,-1 0 3-15,0 0 0 0,0 0-3 16,0-1 4-16,0 0-2 0,-1 0-1 16,0 0 2-16,-1 0 0 0,0 0-3 0,0 0 4 15,0 0-1-15,0 0-4 0,0 0 4 16,0 0-1-16,0 0-2 0,-1 0 5 16,1 0-2-16,-1 0-2 0,-5 2 3 15,-11 1-2-15,11-4-2 0,-1 0 6 16,0-1-4-16,-1 1-4 0,0-1 5 15,0-1-2-15,0 1-1 0,0 0 4 16,0 0-2-16,-1 0-1 0,0 0 4 0,1 0-3 16,-2 1-1-16,1-1 5 0,0 2-3 15,-1-1-3-15,2 1 4 0,-1 0-4 16,1 0 1-16,2-1 2 0,0 1-1 16,2-1-3-16,1 1 5 0,0 1-3 15,1-1 1-15,2 0 2 0,-1 0-1 16,1 0-3-16,0 0 4 0,0 0-2 0,0 0-2 15,0 0 3-15,0 0-1 0,0 0-2 16,0 0 4-16,0 0-2 0,4 0-2 16,1 1 4-16,11 0-2 0,-9 0-2 15,0 1 3-15,0-1-1 0,1 1-2 0,0-1 5 16,0 1-3-16,1 0 0 0,-1-1 2 16,0 2-2-16,0-1-1 0,-1 0 3 15,0 0-1-15,0 0-3 0,-1 0 3 16,-1-1-1-16,-1-1-2 0,-1 1 4 15,-1-1-1-15,-1 0-3 0,-1 0 4 16,-1-1-2-16,1 1-1 0,0 0 6 0,-1-1-1 16,-4 0-1-16,-14-4 4 0,10 4-2 15,0-2-2-15,-2 2 4 0,-1-1-2 16,-2-1-4-16,0 1 2 0,0 0-2 16,0-1-3-16,1 1 6 0,2 0-3 15,1 0-3-15,2 0 4 0,2 1-3 16,1-1 0-16,3 1 3 0,0 1-1 15,2 0-3-15,0 0 4 0,0 0-2 0,0 0-1 16,0 0 6-16,1 0-1 0,4 2 0 16,12 5 4-16,-10-5-1 0,1-1-2 31,-1 0 4-31,2 0-3 0,0 1-3 0,1-1 2 16,0 0-3-16,-1 0-3 0,0 0 5 15,0 1-2-15,-1 0-3 0,-1-1 3 16,-2-1-1-16,-1 1-3 0,-1 0 6 15,-2 0-3-15,-1-1-1 0,-2 0 3 16,2-1-2-16,-1 1-2 0,0 0 5 16,-6-2-3-16,-13-1-2 0,9 1 4 0,-1 0-4 15,0 0-1-15,0 0 5 0,-1 0-3 16,-1 0-2-16,1-1 4 0,0 0-3 16,3 1-1-16,0-1 4 0,1-1-2 0,2 2-1 15,1 0 3-15,1 0-2 0,2 1-3 16,2 1 6-16,0-1-2 0,2 2-2 15,-1-1 3-15,0 0-1 0,1 0-1 16,5 1 5-16,12 5-2 0,-10-3-3 16,0-1 5-16,1 1-3 0,-1-1-1 15,1 1 3-15,0-1-1 0,0 0-4 16,-1 1 6-16,0-1-5 0,-1-1-2 0,-1 0 5 16,-2 1-1-16,0-2-3 0,-2 1 3 15,-1-1-1-15,-1 0-2 0,0 0 4 16,-1 0-2-16,1-1-2 0,0 1 3 0,-5-1-1 15,-2 0-3-15,-13-3 4 0,11 2-1 16,-1-1-2-16,-1 1 3 0,0-1-2 16,0 0-2-16,-1 0 4 0,-1 1 0 0,2-1-4 15,1 0 4-15,1 1-3 0,1 0-1 16,2 1 5-16,2 0-3 0,1 0-2 16,2 1 4-1,1-1-2-15,2 2-2 0,-2-1 4 0,0 0-2 16,2 0-2-16,5 1 4 0,14 2-2 15,-12-1-2-15,1 0 3 0,0 1 1 16,0 0-4-16,-1-1 5 0,0 1-3 16,-2-2-2-16,1 1 4 0,-2-1-1 15,-2 0-2-15,0 0 4 0,-1 0-3 16,-1 0-3-16,-1 0 6 0,-2-1-3 16,1 0-2-16,0-1 4 0,-1 1-2 0,1-1-2 15,-7 1 5-15,-12-3-2 0,10 1-2 16,0 0 3-16,-1-1-1 0,-2 2-3 15,0-1 5-15,-1 1-4 0,1 0 0 0,1 1 2 16,1 1-1-16,1-1-3 0,2 0 4 16,3 1-2-16,1-1 0 0,2 0 3 15,0 0-2-15,2 0-1 0,-1 0 2 16,0 0-2-16,0 0-1 0,8 0 4 16,12 1-1-16,-9 0-4 0,-1-1 2 15,2 1 2-15,-1-1-2 0,-1 1 4 0,-1-1-4 16,0 0 0-16,-2 1 2 0,0-1 0 15,-2 1-3-15,-1-1 5 0,-1 0-3 16,-1 0-1-16,-2 0 1 0,-1 0 2 16,0 0-3-16,1 0 3 0,-1 0-1 15,-5-1-3-15,-13-1 4 0,9 1-1 16,0 0-3-16,-1-1 4 0,-1 0-2 16,1 2-3-16,-1-2 4 0,3 1-1 0,0 1-1 15,2-1 3-15,1 0-1 0,2 1-4 16,1 0 5-16,2 0-3 0,0 0-1 0,2 0 3 15,-1 0 0-15,0 0-4 0,0 0 6 16,2 0-4-16,4 2-1 0,13 1 4 16,-10-2-1-16,1-1-4 0,0 2 5 15,-1-2-3-15,0 2-1 0,0-1 4 16,-2 0-1-16,-2 1-4 0,-1-1 6 16,0 0-3-16,-2 0-1 0,-1 0 4 15,-1-1-2-15,-1 1-3 0,0-1 6 0,1 0-5 16,-1-1-2-16,-5 1 5 0,-14-3 0 15,10 2-5-15,-1-1 5 0,0 1-2 16,-1-1-1-16,0 0 3 0,0 0-2 16,2 0-4-16,0 0 7 0,2 0-4 15,1 0-1-15,1 1 4 0,2-1-2 16,1 2-2-16,2 0 5 0,1 0-4 16,1 0-1-16,-1 0 4 0,0 0-2 0,0 0-2 15,4 1 4-15,3 1-3 0,12 3-1 16,-10-3 4-16,1-1-2 0,0 1-1 0,-1-1 3 15,0 0-3-15,0 1-1 0,-2-1 5 16,1 0-3-16,-3 0-2 0,0 0 4 16,-2 0-2-16,0 0-3 0,-2-1 6 15,-2 0-3-15,1 0-1 0,0-1 4 16,-1 1-4-16,-1-1 0 0,-4 0 3 16,-14-2-1-16,12 2-3 0,-2 0 3 15,0-1-1-15,0 0-2 0,0 0 3 0,0 1 0 16,1-1-4-16,1-1 5 0,0 2-1 15,1-1-4-15,2 1 5 0,0 0-2 16,2 0-2-16,1 1 5 0,0 0-3 16,3 0-4-16,-1 0 5 0,0 0-2 15,0 0 0-15,0 0 3 0,4 0-2 16,2 1-2-16,12 2 4 0,-11-2-2 0,1 0-1 16,0 0 3-16,0 0-2 0,0 0-2 15,0-1 2-15,0 1 0 0,-3 0 0 16,1 0 2-16,-2-1-1 0,-1 1-2 15,0 0 3-15,-3-1 0 0,-2 1-4 16,-1-2 3-16,-3 1 0 0,0 0-3 16,-1 0 2-16,-3-1 0 0,-1 0-2 15,0-1 3-15,-1 1 0 0,0-1-3 16,-1 0 4-16,-1 0-2 0,2 0-1 0,0 0 3 16,2 0-2-16,1 1-2 0,1 0 3 15,3 0-2-15,1 1-1 0,1 0 4 16,3 0-2-16,1 0-2 0,1 1 5 15,-2-1-3-15,0 0-3 0,6 0 6 16,14 3-4-16,-11-1-2 0,1-1 4 16,0 1-2-16,0 0-2 0,-2-1 6 0,0 1-3 15,-1-1-2-15,-1-1 5 0,-1 1-3 16,-2-1-3-16,-1 0 5 0,1 0-2 0,-3-1-3 16,-2 1 5-16,2-1-2 0,0 1-2 15,-1 0 5-15,-1-1-2 0,-5 0-3 16,-12-4 6-16,10 4-4 0,-1-1-1 15,0 0 3-15,-1 1-1 0,0 0-3 16,1 0 5-16,1 0-5 0,2 0 0 16,1 1 4-1,1-1-2-15,2 1-3 0,2-1 5 16,0 1-3-16,2 1 0 0,-1-1 3 16,0 0-3-16,0 0 0 0,3 0 3 0,3 1-2 15,12 2-3-15,-9-2 5 0,-2 0-2 16,2 0-2-16,0 0 5 0,0 1-4 15,-2-1-1-15,0 1 4 0,-1-1-2 16,-2 0-2-16,-1 0 4 0,-1-1-2 16,-1 1-3-16,-1-1 5 0,0 0-1 15,-1-1-3-15,1 1 5 0,0 0-2 16,-6-1-3-16,-14-2 3 0,11 1-1 16,0 1-2-16,0-1 5 0,1 1-4 0,0 0 0 15,2 0 1-15,1 1 1 0,2 0-3 16,0 0 6-16,1 0-5 0,1 0-1 15,1 0 3-15,0 0-1 0,0 0-2 16,0 0 4-16,0 0-2 0,0 0-3 16,3 1 5-16,3 0-2 0,11 2-2 15,-11-3 4-15,0 1-2 0,0-1-3 16,0 0 4-16,0 1-2 0,-2 0-1 0,0-1 4 16,0 1-1-16,-1-1-3 0,-1 0 5 15,-1 0-4-15,-1 0-1 0,0 0 4 0,-1 0 0 16,1-1-5-16,-1 1 5 0,-5 0-2 15,-12-2-2-15,10 1 5 0,-1 1-3 16,1-1-1-16,-1 0 4 0,0 1-3 16,1-1-3-16,1 1 6 0,1 0-4 15,2-1-2-15,0 0 5 0,3 0-4 16,0 1 0-16,2 0 4 0,-1 0-2 0,0 0-1 16,0 0 3-16,5 1-3 0,1-1-1 15,13 3 4-15,-13-2-3 0,1 0-1 16,1 0 4-16,-2 0-1 0,0 0-4 15,-1-1 5-15,-1 1-1 0,0 0-3 16,-2 0 4-16,-1-1-2 0,-1 0-2 16,0-1 3-16,0 1-1 0,0-1-1 15,-1 1 3-15,1 0-1 0,-5-1-3 0,-12-1 4 16,10 1-3-16,0 1 0 0,0-1 2 16,1 0 0-16,0 0-1 0,1 1 1 15,0-1-1-15,2 1-1 0,1-1 3 16,1 1-1-16,1-1-4 0,0 1 2 15,0 0 2-15,0 0-4 0,0 0 4 16,0 0-2-16,2 1-2 0,2 0 5 0,0 0-3 16,12 2-2-16,-12-3 6 0,0 0-2 15,-1 0-3-15,0 0 5 0,-1 0-4 16,1 0 0-16,-2-1 4 0,0 1-3 16,0 0-2-16,-1 0 3 0,0 0-1 15,0-1-3-15,-1 1 5 0,1 0-2 16,0-1-3-16,-1 1 4 0,1 0 0 15,-1-1-2-15,-3 0 3 0,-1 1-2 16,-12-1-3-16,12 0 6 0,0 1-5 0,1 0-1 16,-1 0 4-16,2-1-1 0,2 1-3 15,-2 0 4-15,3 0-2 0,0-1-2 16,0 1 4-16,0 0-1 0,0 0-2 16,0 0 4-16,1 0-3 0,3 0 0 15,0 0 2-15,12 1 0 0,-11-1-3 16,0 1 3-16,0-1-1 0,-2 0-2 15,1 1 4-15,0-1-1 0,-3 0-2 0,1 1 4 16,-1-1-3-16,-1 0-2 0,0 0 4 16,0 0-2-16,0 0-2 0,0 0 2 15,0 0 1-15,-1 0-4 0,1 0 5 16,0 0-2-16,-1-1-2 0,1 1 5 16,-6 0-3-16,-11-2 0 0,12 2 2 0,-1-1-3 15,1 1-1-15,1-1 4 0,0 0-3 16,2 1-1-16,0-1 1 0,1 1 0 15,2 0 0-15,-1 0 3 0,0 0-1 16,0 0-2-16,0 0 4 0,2 1-4 16,3-1-1-16,0 2 4 0,12 1-2 15,-12-3-1-15,1 1 2 0,0-1-2 16,0 0-1-16,-1 0 6 0,2 1-4 0,0-1-2 16,1 1 3-16,-1 0-1 0,1-1-2 15,-2 1 3-15,2 0-1 0,-2 0-2 0,1 0 4 16,-1 0-2-16,-1 0-2 0,1 1 3 15,-1-1 0-15,-1-1-3 0,0 1 4 16,-1-1-2-16,0 0-3 0,0 0 5 16,0 0-1-16,1-1-2 0,0 1 3 15,0 0-2-15,1 0-2 0,1 0 4 16,0 1-2-16,0 0-1 0,0-1 3 16,0 2-2-16,0-1-2 0,0 0 4 0,-1 1-1 15,-1-2-3-15,1 1 4 0,0 0-1 16,-1-1-2-16,0 1 3 0,1 0-2 15,-1 0-2-15,1 0 4 0,0 0-2 16,0 1-3-16,0-1 6 0,0 0-3 0,0 1-2 16,0-1 6-16,-1 0-4 0,1 1-1 15,-1-1 4-15,1 1-3 0,-2-1-1 0,0 0 3 16,0 0-2-16,0 0-3 0,0 0 6 16,-1-1-4-16,1 0-1 0,-1 1 4 15,1-2-2-15,0 1-2 0,0-1 3 16,-1 0-1-16,1 0-3 0,1 1 5 15,-1-1-1-15,1 0-3 0,-2 0 4 16,1 0-1-16,0 1-3 0,-1 0 4 16,1 0-2-16,-1 1-1 0,0-1 4 0,1 1-2 15,-1 0-3-15,1 0 3 0,-1-1 0 16,0 0-2-16,1 1 3 0,0 0-2 16,0-1-3-16,0 0 5 0,0 1-1 15,1-1-3-15,-1 0 3 0,0 0-1 0,0 0-2 16,0 1 4-16,0-1-1 0,-1 0-4 15,1 0 4-15,-1 0 0 0,-1 1-4 16,1-1 5-16,0 0-3 0,0 0-1 16,-1 0 5-16,1 0-2 0,1 0-3 15,0 0 5-15,-1 1-2 0,1-1-3 0,0 0 6 16,0 0-4-16,0 1-2 0,-1 0 4 16,0-1-3-16,0 0-2 0,-1 0 6 15,1 1-4-15,-1-1 0 0,-1 0 3 16,0-1-3-16,0 1 0 0,0 0 4 15,0 0-3-15,0-1-2 0,0 1 5 16,0 0-3-16,0 0-2 0,0 0 3 16,0 0 0-16,0 0-4 0,0 0 6 0,0 0-4 15,0 0-1-15,0 0 5 0,2 0-2 16,-1 0-3-16,0 0 4 0,0 0-2 16,1 0-2-16,-1 0 4 0,0 0-3 15,0 0 0-15,0 0 3 0,0 0-1 16,-1 0-3-16,0 0 3 0,0 0-1 15,0 0-2-15,1 0 4 0,0 0-2 16,0 0-2-16,1 0 3 0,1 0 0 0,-1 0-3 16,1 0 5-16,-1 1-3 0,1-1-2 31,-2 0 5-31,0 0-3 0,0 0-1 0,-1 0 3 0,1 0-2 16,-1 0-3-16,0 0 5 0,0 0-2 0,0 0-2 15,0 0 5-15,0 0-2 0,0 0-4 16,0 0 7-16,0 0-4 0,0 0-3 15,0 0 6-15,0 0-3 0,0 0-2 0,0 0 5 16,0 0-3-16,0 0-2 0,0 0 4 16,0 0-2-16,0 0-2 0,0 0 4 15,0 0-3-15,0 0-2 0,-1 0 5 16,0 0-2-16,-5 0-3 0,-11-1 4 16,10-1-1-16,0 1-3 0,0 0 3 15,0 0 0-15,-1 0-3 0,1-1 4 0,1 1-2 16,-2 0-3-16,2 1 1 0,-1-1-2 15,0 0-3-15,0 0 3 0,0 0-1 16,0 1-4-16,0-2 5 0,-1 1 0 16,1 0-2-16,0 0 6 0,0 0-1 15,0-1-3-15,1 1 6 0,-1-1-2 16,2 1 0-16,-1-1-5 0,1 0-22 0,0 1-28 31,0-1-31-31,2 1-48 0,0 0-51 16,0 0-236-16,0 0 102 0,0 0-173 15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402" units="cm"/>
          <inkml:channel name="Y" type="integer" max="1693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7874" units="1/cm"/>
          <inkml:channelProperty channel="Y" name="resolution" value="1000.2362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0-09T15:40:11.067"/>
    </inkml:context>
    <inkml:brush xml:id="br0">
      <inkml:brushProperty name="width" value="0.15875" units="cm"/>
      <inkml:brushProperty name="height" value="0.15875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C2375F72-E1D6-4252-BEA7-00FFE48C8FD9}" emma:medium="tactile" emma:mode="ink">
          <msink:context xmlns:msink="http://schemas.microsoft.com/ink/2010/main" type="inkDrawing"/>
        </emma:interpretation>
      </emma:emma>
    </inkml:annotationXML>
    <inkml:trace contextRef="#ctx0" brushRef="#br0">426 161 307 0,'6'-3'215'0,"0"-1"-122"0,22-12 30 15,-21 12-25-15,2-1-86 0,-1 0-10 16,2 0-4-16,-1 1 3 0,0-1-2 16,0 0-2-16,-1-1 4 0,-2 1-2 15,0 2 1-15,-1-1 27 0,-2 1 21 16,-1 0 14-16,0 2 15 0,2 0 7 15,-3 0 7-15,-1 0 10 0,0 0-19 0,0 1-18 16,0-1-9-16,0 0-11 0,0 1-10 16,0-1-2-16,0 0-8 0,0 0-6 15,0 1 0-15,0-1-3 0,0 0-2 16,0 1 5-16,0-1 1 0,0 0 2 16,0 0 9-16,0 1 3 0,0-1 1 15,0 0 3-15,0 1-2 0,0-1-6 16,0 0 0-16,-1 0-5 0,0 1-3 0,1-1 4 15,-1 0 5-15,-7-2-1 0,-2 1 6 16,-21 1-4-16,20 4-6 0,-2 1-1 16,2 0-7-16,1 1-7 0,-1 1 3 15,2 0-5-15,2-1-2 0,2 0 4 16,1-1-1-16,-2 0-3 0,4-1 5 16,1-2-2-16,0 0 4 0,1-1 11 15,0 0 6-15,0 0 6 0,0 0 9 0,0 0 2 16,0 0-1-16,7 0 2 0,2 0-7 15,24 0-9-15,-21-2-3 0,1-1-7 16,1 0-7-16,1-2 0 0,0 3-5 16,1-3-5-16,-1 1 2 0,0 1-3 15,0 1-5-15,0 0 5 0,0 0-2 16,0 1-4-16,1 0 5 0,-1-1-3 16,-1 0 0-16,-2 1 3 0,-1-2-2 0,-1 1-3 15,-3-1 6-15,1 1-4 0,-3 2-1 16,1-2 2-16,-2 1 0 0,1 1-4 15,-4 0 4-15,-1 0-2 0,0 1-1 16,-1-1 5-16,1 0-1 0,-1 0-2 16,0 0 4-16,0 0-1 0,-4 2-3 15,-7 1 4-15,-21 9-2 0,18-9-4 0,1 1 4 16,0-1-1-16,1-1-3 0,2 1 4 16,1-1-1-16,3 1-3 0,3-2 6 15,0 0-5-15,3 0-2 0,2 1 3 16,-1-2 0-16,0 0-1 0,0 0 8 15,7 0 3-15,8 1 3 0,24-1 7 16,-19-2-1-16,1 0-1 0,3-3 3 16,1 1-5-16,1 0-7 0,0 0 0 0,1 0-2 15,1 0-4-15,0-1 3 0,0 0-1 16,-1 1-4-16,-2 0 4 0,0 0-1 16,-4 0-5-16,0 0 4 0,-5 2-1 15,-4-1-4-15,-2 1 6 0,-2 0-2 16,-4 0-3-16,-2 1 7 0,-2-2-1 15,-1 3-3-15,0-1 3 0,1 0-3 16,-5 1-1-16,-9-1 3 0,-25 2-5 0,17 2-1 16,-1 2 3-16,-2 3-1 0,0-2-2 15,0 2 2-15,2-1 0 0,2 0-2 16,2 0 5-16,4-1-2 0,4-1-1 16,2-1 3-16,2-1-1 0,4 0-4 15,3-1 4-15,3 0-2 0,3 0-3 16,3 0 6-16,3 0-2 0,2-1 1 0,4-1 7 15,3 0-3-15,4 0 0 0,0-2 4 16,2 0-3-16,3 0-3 0,0-1 4 16,0-1-4-16,-2 1-2 0,0-2 1 15,-3 1 0-15,-1 0-2 0,-3-1 5 16,-4 1-6-16,-2 1-2 0,-5 0 3 16,-2 1 1-16,-3 0-2 0,-3-1 3 15,-3 1-2-15,-3 2-1 0,-3 0 3 0,-4-1 0 16,-2 2-4-16,-3 2 1 0,-2 1-1 15,-2 2 0-15,0 1 3 0,0 0-1 16,0 1-2-16,2 2 3 0,2-2 1 16,3-1-3-16,2 1 1 0,1-1 0 15,4 0-4-15,3 0 6 0,2-3-4 16,2 1-3-16,3-1 4 0,4-1-1 16,2 0-2-16,4-3 4 0,2-1-2 0,2-1-1 15,2-2 6-15,3-1-2 0,2-1-3 16,4-1 6-16,0-1-2 0,1-2-3 15,1 0 5-15,2 0-4 0,-3-1-1 16,0-1 5-16,-3 2-5 0,-4 0-2 16,-5 1 5-16,-2 3-4 0,-5 1-1 15,-3 2 2-15,-5 1 0 0,-3 2-2 0,-3 1 5 16,2-1-3-16,0 0-2 0,-3 2 5 16,-10-2 0-16,-22 32-3 0,20-20 4 15,0 0-2-15,3 2-1 0,1-2 4 16,-1 1-4-16,3-1-2 0,3-1 2 15,0 0 1-15,4-2-3 0,0-2 2 16,3-1-2-16,3-2-1 0,1 0 4 16,2-2-2-16,2-4-2 0,2 1 4 0,2-4-1 15,1 0-2-15,2-1 3 0,2-2 1 16,-1-3-3-16,3-1 3 0,0-1-2 16,1-4-3-16,0 0 4 0,-1-1 0 15,-2-1-5-15,-2 4 3 0,-3 2-1 16,-3 3-2-16,-2 3 6 0,-4 1-2 15,-1 3-2-15,-2 2 3 0,-1 0-1 16,0 1-1-16,0 0 3 0,1 0-3 0,-1 0-2 16,0 0 3-16,-7 6-1 0,1 6-3 15,-21 24 4-15,23-19-1 0,1 1-3 16,2 0 4-16,1-3 0 0,0 0-4 16,2-3 5-16,1-2-4 0,2-2-1 15,0-2 5-15,1-2-2 0,2 0-3 16,1-3 6-16,1 0-2 0,2-3-1 15,-1-2 3-15,2-1-1 0,0-3-3 0,-1-2 4 16,1-2-3-16,-2-3-1 0,-2 1 3 16,0-2-1-16,-1 0-4 0,-3 1 4 15,-1 3-1-15,0 2-1 0,-3 2 4 16,-3 1-3-16,1 2-2 0,-1 2 6 16,-1 3-4-16,-1 3-4 0,0 0 4 15,0 3 0-15,-1 2-2 0,3 2 3 0,0 3-2 16,2-1-3-16,0 3 7 0,1-1-3 15,2 0-3-15,2 0 4 0,-1-2-3 16,1-1-2-16,1-2 5 0,0-2-2 16,0-1-2-16,0-3 5 0,2-1-2 15,-1-2 0-15,1-2 3 0,0 0-1 16,0-4-3-16,1-2 4 0,1-1-2 0,0-3-3 16,-1-3 4-16,2-2-1 0,0-3-3 15,-2 2 2-15,0-1 1 0,-1 3-4 16,-2 1 6-16,0 5-3 0,-4 2-1 15,0 3 2-15,-1 3 1 0,-2 2-4 16,-1 1 3-16,3-1-1 0,-1 0-2 16,0 0 2-16,-2 7 1 0,-1 7-4 15,-6 22 5-15,8-18-2 0,1 1-3 0,2-1 5 16,1-1-2-16,0 0-3 0,-1-3 4 16,4 0-2-16,0-4-2 0,0-2 6 15,-1-1-4-15,1-2 1 0,2-2 2 16,1-2-1-16,-3-3-1 0,-1-2 3 15,0-1-2-15,1-3-1 0,-1-1 0 16,0-1 2-16,-1-3-4 0,0-1 5 16,-1 0-3-16,-1-2-2 0,-1 1 3 0,-1 1-1 15,-1 0-3-15,-1 3 6 0,-1 2-3 16,1 1 0-16,-1 3 3 0,1 2-2 16,0 1-2-16,1 3 2 0,0 2-2 15,1-3-2-15,1 0 0 0,-1 0 2 16,1 11-1-16,2 23 2 0,0-21-1 15,1 1-1-15,1-2 3 0,-1 0-1 0,2-2-3 16,-2-1 4-16,1-3 0 0,-1 0-3 16,1-2 5-16,-1-2-3 0,0-1 0 15,2-2 2-15,-1 0 0 0,1-3-4 16,0-1 5-16,0-3-3 0,1-1 0 16,-1-2 2-16,-1-1-1 0,-1-2-3 15,0 0 4-15,-2 2-2 0,0 2-2 16,1-1 4-16,-2 2-2 0,-2 2-1 0,0 1 3 15,-1 2-1-15,2 1-3 0,-2 0 5 16,0 3-3-16,1 0-3 0,1 2 3 16,1-2 0-16,-1 0-3 0,0 0 4 15,1 0-2-15,-3 8-2 16,2 2 5-16,-2 20-2 0,4-20-4 16,0-1 5-16,2 0 0 0,-1 0-3 15,0-3 4-15,1 0-1 0,-1 0-2 16,1-2 5-16,0 0-4 0,-1-4-2 0,0 1 4 15,-2-1-1-15,0-1-2 0,0 1 4 16,0-1-3-16,0 0-1 0,0 1 3 16,2-4-2-16,2-5-2 0,10-22 3 15,-14 21-1-15,-1 1-3 0,2 1 5 16,-2 1 0-16,0 0-4 0,-1 3 5 16,0 0-2-16,1 3-2 0,2 0 4 15,-2 1-4-15,1 0-1 0,-1 0 2 0,0 0-1 16,1 0-3-16,-1 6 4 0,1 3 0 15,2 23-3-15,-2-22 5 0,1 0-3 16,1 0-1-16,-2 1 5 0,2 0-2 16,-2-3-4-16,1 0 6 0,-1-1-2 15,0-2-3-15,0 0 4 0,0-2-2 16,0 0-2-16,0-1 5 0,0-2-4 16,0 0 0-16,0 0 3 0,0 0-1 0,0 0-2 15,0 0 2-15,0-1-1 0,0 0-2 16,0 0 4-16,0 1-1 0,-1-1-4 15,0-4 5-15,0-1 1 0,1-2-4 16,-3-20 4-16,1 21-4 0,1 0-2 16,0 1 5-16,3 2-1 0,-2-1-5 15,3 0 5-15,-1 2-2 0,1 0-1 16,-1 1 4-16,1 1-2 0,-1-1-3 0,-2 1 3 16,0 1 0-16,0 0 0 0,0 0 2 15,0 0-2-15,0 0-2 0,0 0 4 16,0 2-1-16,4 7-3 0,-1-1 2 15,6 22-1-15,-8-20-2 0,-2-2 5 16,2-2-2-16,-2 0-2 0,1-2 3 16,-1-1-1-16,0-2-1 0,0-1 3 0,0-1-1 15,0 0-2-15,0 0 4 0,1 1-1 16,-1-1-2-16,0 0 2 0,-1-8 0 16,0-1-4-16,-3-21 6 0,3 21-4 15,0 1-3-15,1 0 4 0,0 0-1 16,-1 2-4-16,2 3 5 0,-2-1-2 15,1 2-2-15,-1 0 5 0,2 3-1 16,-1 0-5-16,1 0 7 0,0 0-3 0,0 0-3 16,0 0 3-16,0 0-1 0,1 3-3 15,1 3 7-15,1 2-4 0,9 21-1 16,-8-21 4-16,-1 0-1 0,0 0-4 16,0-1 5-16,0 1-2 0,-2-2-3 15,1-1 5-15,-2 0-1 0,1-2-3 16,-1 0 5-16,1-1-2 0,-2-2-2 0,1 0 5 15,0 0-2-15,0 0-4 0,-1-1 6 16,0 0-3-16,0 0-2 0,1 1 4 16,-1-1-3-16,0-7-2 0,1 0 3 15,-3-22-1-15,3 21-3 0,-2 1 4 16,0 2 0-16,1 1-4 0,-1 0 7 16,1 1-3-16,0 2-4 0,1 0 6 15,-1 2-2-15,1 0-4 0,0 0 3 0,-1 0-2 16,1 0-1-16,0 0 4 0,0 0-2 15,0 5-3-15,0 2 5 0,1 1-1 16,6 20-3-16,-7-21 5 0,1-2-2 16,0 1-2-16,-1-2 5 0,1 1-3 15,-1-2 0-15,0 0 3 0,1 0-3 16,1 1-2-16,-2-2 4 0,2 0-1 16,-3-2-2-16,1 0 2 0,0 0 0 0,0 0-3 15,-1 0 5-15,1 0-3 0,0 0-2 16,-1-1 5-16,0 1-3 0,0-1-2 15,1 0 4-15,-1 0 0 0,0 0-3 16,1-5 4-16,-1 1-3 0,0 0 0 16,0 2 3-16,1 0-2 0,0-1-3 15,0 3 3-15,0 0-2 0,0 0-2 16,0 1 4-16,0-1-2 0,0 0-2 0,0 1 3 16,0-1 0-16,0 0-4 0,0 0 5 15,0 1-1-15,0 0-2 0,0 0 4 16,0 0-1-16,2 4-3 0,1 2 4 15,0 1-1-15,11 20-3 0,-13-21 5 16,0 0-3-16,-1-2-2 0,0 0 3 16,1 0 0-16,-3-3-3 0,2-1 4 0,0 0-2 15,-1 0 0-15,0-1 3 0,0 1 0 16,1-1-4-16,-1 0 4 0,0 0-1 16,0-3-2-16,-1-4 2 0,0 0-1 15,-6-24-3-15,8 23 4 0,-1-1-1 16,0 2-3-16,1 1 4 0,0 1-3 15,0 0-2-15,0 1 5 0,0 1-2 16,-1 1-3-16,3 0 4 0,-1 2-2 0,-1 0-3 16,0 1 4-16,0 0-1 0,0 0-2 15,0 0 4-15,0 0-1 0,0 0-3 16,1 3 6-16,2 4-3 0,-1 1-3 16,22 21 4-16,-24-21-1 0,1 0-3 15,0 0 4-15,-2-1-1 0,1 0-2 16,-1 0 5-16,1-1-2 0,-1-1-4 15,0-2 4-15,0 0 1 0,0-1-3 0,0-2 5 16,1 0-3-16,-1 0-2 0,0 0 6 16,1-1-3-16,-1 1-4 0,0-1 4 15,0 0-2-15,1 1-2 0,-1-1 4 16,1-3-2-16,0-2-2 0,0-3 4 16,1-20-1-16,0 22-4 0,-1 0 5 15,0 0-2-15,-1 1-1 0,2 0 3 0,-2 3-1 16,1 0-3-16,1 1 4 0,-2 1-2 15,1 0-3-15,0 0 3 0,0 1-1 16,0 0-3-16,0 0 4 0,0 0-2 16,0 0-1-16,0 0 4 0,0 0-1 15,0 5-2-15,1 2 4 0,0-1-1 16,5 21-2-16,-5-21 4 0,-1 0-3 0,1-2-2 16,1 0 3-16,-3-1 0 0,1 1-3 15,0-2 4-15,0-2-3 0,0 0-1 16,0 0 4-16,-1 0-2 0,1 0-3 15,0 0 7-15,0 0-4 0,-1 0 0 16,0-1 3-16,1 1 0 0,-1-1-4 16,0 0 5-16,0 0-4 0,0-2-2 15,-1-3 4-15,0 0-2 0,0 1-3 0,0 0 4 16,1 0-2-16,0 3-1 0,0-3 4 16,0 3-4-16,0 1 0 0,0-1 3 15,1 1-2-15,-1 0-2 0,0 0 3 16,1 1-2-16,-1-1-1 0,0 1 2 15,0 0-1-15,1 0 0 0,-1 1 3 16,1 7-2-16,0-1-2 0,3 21 4 16,-2-21 1-16,-1 0-4 0,1-1 3 0,-1-2-1 15,-1-1-2-15,1 0 5 0,0 0-2 16,0-1-3-16,-1-2 5 0,0 0-2 16,0 0-1-16,1 0 5 0,-1-1-5 15,0 0 0-15,1 0 3 0,-1 1-1 16,0-1-4-16,0 0 3 0,1 1-1 15,-1-1-2-15,0-1 4 0,0-2-3 16,0 1-1-16,0-1 3 0,1 0 0 0,-1-1-4 16,0 1 4-16,1 1-1 0,0-1-1 15,0 1 3-15,0 1-2 0,0 1-3 16,0 1 3-16,0-1 0 0,0 0-3 16,0 0 2-16,2 0 0 0,1 0-2 15,-2 1 4-15,0-1 0 0,0 0-3 16,1 0 4-16,-2 1 0 0,0-1-3 0,1 0 3 15,-1 1 0-15,0-1-3 0,1 0 5 16,-1 0-3-16,0 1-3 0,0-1 4 16,0 0 0-16,0 1-5 0,0-1 3 15,0 0 0-15,0 0-3 0,0 1 5 16,0-1-3-16,0 0-1 0,0 1 4 16,0-1-1-16,0 0-2 0,0 0 4 15,0 1-3-15,0 0-2 0,0 0 3 0,0 0-2 16,0 0-2-16,0 0 2 0,0 0 0 15,0 0-1-15,0 5 4 0,1-2-3 16,2 1-1-16,-2-2 4 0,0 1-2 16,1 0-3-16,-1 0 6 0,-1-2-3 15,0 0-1-15,0 1 4 0,1 0-1 16,-1-1-3-16,0-1 4 0,0 0-3 16,0 0-2-16,0 0 5 0,0 0-2 0,0 0-3 15,0 0 5-15,0 0-1 0,0 0-3 16,0 0 4-16,0 0-2 0,0 0-4 15,0-1 6-15,0 0-3 0,0 1-1 16,0-1 4-16,0 0-2 0,0 0-2 16,2-3 4-16,-1 1-4 0,-1 1-1 15,0 1 2-15,0 0 0 0,0 0-3 0,0 1 3 16,0-1-1-16,0 0-2 0,0 0 4 16,0 1-3-16,0-1-1 0,0 0 4 15,0 1 0-15,0-1-2 0,0 1 2 16,0 0 0-16,0 0-2 0,0 0 3 15,0 0-2-15,1 0-2 0,0 0 3 16,-1 1 0-16,1 1-3 0,1 2 5 16,0 0-4-16,-1-1-2 0,0 0 4 0,0-1-1 15,-1 0-2-15,0-1 5 0,0 0-2 16,0-1-1-16,0 0 5 0,0 0-2 16,0 0-3-16,0 0 4 0,0 0-3 15,0 0-1-15,0 0 2 0,0-1-1 16,0 0-3-16,0-4 4 0,2-1-3 15,-1-1-3-15,6-20 5 0,-6 22-2 0,0 2-2 16,0 1 3-16,0 1 0 0,-1 0-2 16,0 0 4-16,0 1-3 0,0 0-1 15,0 0 4-15,0 0-3 0,0 0-2 16,0 0 3-16,0 0 0 0,0 0-2 16,1 5 3-16,1 0-1 0,0 3-2 15,7 18 4-15,-8-20-2 0,0-1-3 16,0 0 5-16,0 0-2 0,0-1-2 0,0-1 5 15,0 0-3-15,0-1-2 0,-1-2 5 16,0 0-1-16,0 0-3 0,0 0 5 16,0 0-4-16,0 0 0 0,0 0 5 15,0-1-4-15,-1 0-2 0,1 1 4 16,-1-1-3-16,0 0-1 0,0 1 4 16,1-3-4-16,-1-2-1 0,0-2 4 15,1 2-1-15,-2-1-2 0,-3-18 3 16,4 19-2-16,0 2-1 0,0 1 3 0,1 2-2 15,0-1-3-15,0 1 4 0,0-1-4 16,0 1-2-16,0 0 4 0,0 0 0 16,0 0-3-16,0 0 4 0,0 0-1 15,0 2 0-15,0 2 3 0,1-1-1 16,0 1-3-16,-1 0 5 0,0-1-3 0,0 1-2 16,1 0 4-16,-1-1-2 0,0 0-2 15,0 0 4-15,0-1-3 0,0 0-1 16,0 0 3-16,0-2-2 0,0 1 0 15,0 0 3-15,0 0-1 0,0 0-3 16,0-1 5-16,0 0 0 0,0 0-2 16,0 0 2-16,-1 0-2 0,1 0-1 15,-1 0 3-15,0 0-1 0,1 0-4 0,-1 0 2 16,0 0 0-16,0 0-3 0,1 0 3 16,-1 0-1-16,0 0-3 0,1 0 3 15,-1 0 0-15,0 0-1 0,0 0 3 16,1 0-2-16,-1 1-1 0,0 3 4 15,1 0-1-15,-1-1-3 0,0 2 3 16,0 0-1-16,1-1-2 0,-1 0 5 0,0-1-5 16,1 1 0-16,-1-1 3 0,1-1-1 15,-1 0-3-15,0 0 6 0,1 1-4 16,-1-2 0-16,0 1 4 0,1 0-2 16,-1-1-1-16,-1 2 2 0,2-1-2 0,-2 1-1 15,1 0 3-15,-1 1-2 0,0-1-3 16,0 1 5-16,1-1-3 0,-1 1-1 15,1-1 2-15,-1 0 0 0,2-1-3 16,-2 1 5-16,1-1-2 0,0 0-3 16,0 0 6-16,-1 0-3 0,1 1 0 15,-1 0 3-15,1 0-2 0,0 0-2 0,1-1 4 16,-2 2-3-16,1 0-1 0,-1 0 2 16,1-1-3-16,-1 2-2 0,1 0 5 15,0-2-1-15,-1 2-2 0,1-2 3 16,0 1 0-16,0-1-2 0,1-1 5 15,-1 1-2-15,-1-1-4 0,2 0 5 16,-1 0-3-16,0-1-2 0,0 2 4 16,0-3-3-16,0 2-1 0,1-2 5 0,-2 3-4 15,2-3-1-15,-1 2 3 0,-1 0-2 16,0 1-3-16,2-2 5 0,-2 1-2 16,-2 0-1-16,0 1 4 0,-1-1-3 15,-2-2-1-15,2 3 3 0,1-1-1 16,-1 1-2-16,0-1 1 0,0-1-2 15,-1 1-2-15,0-2 4 0,1 3-5 16,-24 16-6-16,23-20 0 0,-1 0-4 0,0 1-5 16,0-1 3-16,-2-1-1 0,0 1 1 15,0-2 7-15,-1 1 2 0,1-2 0 16,-3 0 7-16,2 0 2 16,0 0-4-16,1-1 5 0,-1 2-1 15,-1-2-3-15,1 3 6 0,0 0-3 16,-1 1-3-16,1-1 2 0,-3 1-1 0,1 0-4 15,0 1 3-15,-1-1-4 0,0 1-1 0,0 0 4 16,-1 0-3-16,2-1-3 0,0 0 4 16,0 1 0-16,-1 0-1 0,0-1 3 15,-1 0 0-15,0 0-1 0,-1 1 5 16,1-1 0-16,-1 0-3 0,-2 0 4 16,3-1-1-16,-1 0-3 0,-1-1 5 15,0-2-2-15,0 0-2 0,-2 0 5 0,2 3-2 0,-2-2-2 0,0 3 3 31,-2-3-1-31,5 4-4 0,-2-1 2 0,3-2-3 0,-1 1-3 16,0-2 3-16,1 0-2 0,1 2-4 0,-2-1 4 16,0-1-1-16,-2 1-1 0,0-1 7 15,1 0-3-15,-1-3 0 0,1 1 4 0,-3-2 2 16,1 1-4-16,1-2 6 16,1 1-3-16,-1 1-2 0,1-1 4 0,2 2-2 15,1 0-3-15,-1-1 5 0,1 1-2 16,-1 1-3-16,3 0 4 0,-4-1-3 15,0 2-1-15,0-1 3 0,0-1-2 16,0 1-1-16,-3 1 4 0,-2-1-3 16,1 2 0-16,-2-2 3 0,0 1 0 0,0 0-4 15,-1 1 4-15,1 0-2 0,0 0-1 16,1 1 3-16,1 1-2 0,-2 1-2 16,-1 1 3-16,2 1 1 0,-1 2-4 15,-1 0 5-15,-1 1-3 0,0 1-1 16,1 0 5-16,0 1-2 0,0-2-3 15,2 1 5-15,2-2-2 0,1-1-2 0,2-1 4 16,0 0-2-16,1-1-2 0,2 0 4 16,1-1-2-1,0 0-2-15,3 1 5 0,1 0 2 16,0-1-2-16,2 0 4 0,2 2-2 0,1-1-2 0,-1 1 3 16,3-2-5-16,0 0-3 0,0 0 2 15,0 0-2-15,0 0-1 0,0 0 3 16,1 4-1-16,0-1-2 0,0-1 3 0,0 1-2 15,2-1-2-15,3-1 4 0,0 3-1 16,1-1-3-16,22 10 4 0,-21-13-4 16,-1-3 0-16,2 0 3 0,-2-1-1 15,1 0-3-15,-1-2 6 0,0-1-3 16,0-1-1-16,-1 0 5 0,-1-3-3 16,-1 0-2-16,-1-1 4 0,-1 1-3 15,-2 1-2-15,-1 0 6 0,-1 1-4 0,-1 3-1 16,-1 1 3-16,-1 2-2 0,1 1-1 15,-1 2 3-15,-1 0-3 0,-1 4-1 16,1 0 4-16,-1 3-2 0,0 1-2 16,-1 2 4-16,-1 1-2 0,1 0 0 15,0-1 2-15,1 2-1 0,0-1-2 16,1-2 4-16,-1-1-2 0,2 0-2 0,0-2 3 16,0 0 0-16,0-1-4 0,0-2 4 15,1-1-2-15,1 1-3 0,0-4 6 16,2 0-1-16,0 0-3 0,0 1 4 15,1-1 0-15,-1 0-3 0,0 1 5 16,1-8-4-16,-1-2-2 0,2-20 5 16,-1 20-3-16,1 0-3 0,-2 2 6 15,-1-1-4-15,1 1-1 0,0 2 3 0,0 1-3 16,-2 1-2-16,1 1 5 0,0 1-3 16,1 0-2-16,0 2 4 0,0 0-2 15,1 0-2-15,-1 0 6 0,0 0-3 16,0 0 1-16,1 0 1 0,-2 0-2 15,1 0-2-15,-2 2 5 0,2 1-4 16,-2 0-1-16,1 0 1 0,0 0 1 16,1-1-3-16,0-1 5 0,0 1-3 0,0-1-1 15,0 0 3-15,0 0-1 0,1-1-2 16,-1 0 4-16,0 0 0 0,0 0-3 16,-1 0 4-16,0 0-1 0,0 0-3 15,-1 0 4-15,-1 0-2 0,0-1-3 16,0 0 5-16,1 0-3 0,-2-1-2 15,2 0 4-15,1 1-3 0,-1 0-1 0,2 0 3 16,0 1-3-16,0-1-1 0,0 0 5 16,0 1-2-16,1-1-2 0,-1 0 4 15,0 0-1-15,1 1-4 0,-1-1 6 16,0 0-4-16,0 1-2 0,1-1 4 16,-1 0-1-16,0 1-2 0,1 0 5 15,-1 0-4-15,1 0-1 0,0 0 4 16,0 0-3-16,0 0-1 0,-1 2 4 0,0 2-2 15,1 0-1-15,0 1 3 0,-1-1-2 16,0 1-1-16,1-2 5 0,-1-1-3 16,0 1-3-16,0-1 5 0,1 0-2 15,-1-1-1-15,0-1 4 0,1 1-4 16,-1-1-2-16,0 0 4 0,0 0 0 16,1 0-4-16,-6 2 4 0,5-2-1 15,-1 0-3-15,1 0 6 0,1 0-3 0,-1-1-3 16,0 1 5-16,0-1-3 0,1 0-2 15,-1 1 5-15,0-1-3 0,1 0-2 16,-1 0 4-16,0 1-2 0,0-1-2 16,1 0 3-16,-1 1-1 0,1-1-3 15,0 0 3-15,0 0 1 0,0 1-4 16,0-1 5-16,0 0-2 0,0 1-2 0,0-1 5 16,0 0-3-16,0 1-3 0,0 0 6 15,0 0-2-15,0 0-3 0,0 0 4 16,0 0-3-16,0 0 0 0,0 0 3 15,0 0-3-15,0 0-1 0,0 0 3 16,0 0-2-16,0 0 0 0,0 0 3 16,0 0-1-16,0 0-2 0,0 0 5 15,0 0-2-15,0 0-2 0,0 0 2 0,0 0 0 16,0-1-5-16,0 1 6 0,0-1-4 16,0 0-1-16,0 1 4 0,0-1-2 15,0 0-2-15,0 0 3 0,0 1-3 16,0-1 0-16,0 0 2 0,0 1 0 15,0-1-2-15,0 0 4 0,0 0-2 16,0 1-1-16,0-1 4 0,0 0-3 16,0 1-2-16,0-1 2 0,0 0 0 0,0 1-3 15,0 0 6-15,0 0-4 0,2 0-1 16,2 0 4-16,-1 1-3 0,0 0-2 16,1-1 5-16,-1 1-3 0,1 0-1 15,-1-1 3-15,0 2 0 0,1-1-2 16,-1-1 3-16,0 1-1 0,0 0-3 15,0 0 4-15,0 0 0 0,-1 0-4 0,0-1 4 16,-1 0-2-16,1 0-2 0,0 0 4 16,0 0-2-16,-1 0-3 0,3 0 5 15,-2 0-3-15,0 0-1 0,-1-1 4 16,0 0-2-16,0 0-1 0,-1 1 3 16,0-1-1-16,0 0-2 0,0 1 3 15,0-1-2-15,0 0-1 0,0 1 2 16,0 0-2-16,1 0-3 0,1 0 5 0,1 0-4 15,0 0-4-15,1 0-3 0,-1 0-8 16,-1 0-30-16,1 0-26 0,2 1-46 16,-2 0-48-16,1 0-27 0,4 2-226 15,1 0 87-15,23 10-141 0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402" units="cm"/>
          <inkml:channel name="Y" type="integer" max="1693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7874" units="1/cm"/>
          <inkml:channelProperty channel="Y" name="resolution" value="1000.2362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0-09T15:37:51.992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82B07CE1-48CA-4B2D-A1D2-F2A216154A08}" emma:medium="tactile" emma:mode="ink">
          <msink:context xmlns:msink="http://schemas.microsoft.com/ink/2010/main" type="inkDrawing"/>
        </emma:interpretation>
      </emma:emma>
    </inkml:annotationXML>
    <inkml:trace contextRef="#ctx0" brushRef="#br0">15 356 86 0,'0'-1'63'0,"0"1"-1"16,0 0 2-16,0-1-1 0,0 1-5 16,0 0 3-16,0-1-6 0,0 1-6 15,0-1 2-15,0 1 5 0,0 0 3 16,0-1 4-16,0 1 3 0,0 0 5 16,0-1 5-16,0 1-2 0,0-1-6 15,0 1-9-15,0 0-10 0,0-1-11 0,0 1-5 16,0 0-6-16,0-1-9 0,0 1-3 15,0-1-3-15,0 1 0 0,0 0 3 16,0-1 3-16,0 1 1 0,0 0 4 16,0-1 1-16,0 1 1 0,0-1 2 15,0 1-3-15,0 0-4 0,0 0 0 16,0 0-3-16,0 0-5 0,0 0-1 16,0 0-3-16,0 0-3 0,0 2 1 15,0 0-4-15,0 0-1 0,-1 1 1 0,1-1 0 16,0 1-2-16,-1 0 2 0,0 0-1 0,0 0-2 15,1 0 2-15,-1 0 0 0,-3 12-2 16,3-12 2-16,1 0 1 0,-1 0-1 16,1 0 4-16,0 0 1 0,-1-1 0 15,1 0 3-15,0 1 1 0,0-1-1 16,0 0 2-16,0-1 0 0,0 0-3 16,0-1 3-16,0 0-4 0,0 0-1 15,0 0 3-15,0 0-3 0,-1 0-1 0,1 0 1 16,0 0-1-16,0 0-1 0,0 0 1 15,-1 0-2-15,1 0-1 0,0 0 1 16,0 0-2-16,-1 1-2 0,1 0 2 16,0 0-1-16,-1-1-1 0,1 1 3 15,0 0-3-15,0-1 1 0,0 0 2 16,0 1-2-16,0-1-1 0,0 0 3 16,0 0 0-16,0 1 2 0,0-1 4 0,0 0 1 31,0 0 2-31,0 0 2 0,0 0 0 0,0 0-2 15,0 0 0-15,0 0-3 0,0 0-4 16,0 0 0-16,0 0-1 0,0 0-3 16,0 0 3-16,0 0-3 0,0-1-1 15,0 1 2-15,0 0 1 0,0-1-3 16,1-2 3-16,0-1-2 0,0-1 1 16,5-11 2-16,-5 10-2 0,0 2-2 0,0-1 3 15,0 0-1-15,0 0-2 0,0 0 3 16,0 0-1-16,1 1-3 0,-2-1 4 15,1 0-2-15,0 2-2 0,0-2 4 16,-1 1-2-16,0 1-1 0,0 0 4 16,1 0-3-16,-1 0-1 0,-1 1 3 15,2 0-1-15,0 0-3 0,-1 1 3 16,0-1-1-16,0 2-1 0,0 0 2 0,0-1 0 16,0 1-2-16,0 0 1 0,0-1 2 15,0 1-2-15,0-1 1 0,0 1-1 16,0 0-1-16,0-1 2 0,0 1 8 15,0 0 3-15,0-1 6 0,0 1 2 16,-1-1-1-16,1 1 3 0,-1 0 1 16,1 0-8-16,0 0-3 0,-1 0-5 0,1 0-3 15,0 0 2-15,-1 2-3 0,0 1-3 16,1 0 2-16,-1 0-1 0,-2 12-2 16,3-11 2-16,-1 1 0 0,0 0-2 15,0-1 3-15,0 1-1 0,0 0-1 0,0 0 2 16,0 0-1-16,0 0-2 0,0 0 4 15,0-1-3-15,0 1-1 0,1-2 3 16,-1 1-2-16,1-2-1 0,-1 1 2 16,1-2-1-16,0 1-1 0,0-1 2 15,0 1 0-15,0-1-2 0,0-1 3 16,0 0-2-16,0 0-1 0,-1 0 2 16,1 0 0-16,0 0-3 0,0 0 3 0,0 0-2 15,0 0-1-15,0 0 3 0,0 0-2 16,0 0-2-16,0 0 3 0,0 0-1 15,0 0 0-15,0 0 3 0,0 0-1 16,0 0-2-16,0 0 4 0,0-1-2 16,0 1-1-16,0 0 2 0,1-3-1 15,0-3-1-15,4-11 2 0,-4 11-1 0,0 0-1 16,0 1 2-16,0 0-1 0,0 0-2 16,0 0 3-16,0 0-2 0,0 1-2 15,-1 0 3-15,2 0-1 0,-1-1-2 16,-1 1 3-16,2-2-1 0,-1 1-1 15,0-1 2-15,0 0-1 0,-1 1 0 16,1 0 2-16,0 0-2 0,0 1-2 0,-1-1 4 16,1 2-1-16,1-3-3 0,-1 2 3 15,0-2 0-15,0 1-2 0,1-1 2 16,-1 1 0-16,-1 0-2 0,1 0 2 16,-1 1 0-16,1 1-2 0,0-1 2 15,-1 1-1-15,0 0-1 0,1 0 3 16,-1 0-2-16,0 0-3 0,0 0 4 15,1 0-1-15,-1 1-1 0,0-1 3 0,0 1-3 16,1-1 0-16,-2 1 3 0,1 0 0 16,0 0-1-16,0 1 2 0,0-1 0 15,0 0-2-15,0 1 4 0,0 1-3 16,0 0-2-16,0-1 2 0,0 1-1 16,0 0-2-16,0-1 1 0,0 1 1 15,0-1-2-15,0 1 2 0,0 0-1 0,0-1 0 16,0 1 2-16,0 0 0 0,0 0-3 15,0 0 4-15,-1 0-1 0,1 0-2 16,0 0 5-16,-1 3-3 0,1 1-1 16,0 0 3-16,-2 12-2 0,1-10 0 15,-1 0 1-15,1-1-1 0,0 0-3 16,0 1 4-16,0 0-1 0,0-1-2 16,0-1 2-16,0 1-1 0,1-2-3 0,0 0 3 15,0-1-1-15,-1 0-2 0,1-2 3 16,0 1-1-16,0-1 0 0,0 0 1 0,0 0 0 15,0 0-2-15,0-1 3 0,0 1-1 16,0 0-2-16,0-1 3 0,0 1 0 16,0 0-3-16,0-3 3 0,2-2-1 15,3-11-2-15,-4 11 3 0,1-1-1 16,-1 0-2-16,0-1 3 0,0 2-1 0,0-2-1 16,0 1 1-16,0-2-1 0,0 1-1 15,0-1 3-15,0 1-1 0,0-2-2 16,0 2 3-16,0 0-1 0,0 1-1 0,0 2 2 15,0 0 0-15,-1 2-2 0,1 0 2 16,-1 1-1-16,1-1-1 0,-1 2 3 16,0 0 3-16,-1 0 0 0,1 0 5 15,0 0 1-15,-1 0-3 0,1 0 2 16,0 0-2-16,-1 0-4 0,1 0-1 16,-1 0-2-16,1 0-2 0,-1 3 3 15,1 0-3-15,-1 2 1 0,-2 10 1 0,2-10 0 16,1-1-2-16,-1 0 1 0,1-1-1 15,0 0-1-15,0-1 3 0,0-1-2 16,0-1-3-16,0 0 4 0,0 0-1 16,0 0 0-16,0 0 1 0,0-1 0 15,0 1-2-15,0 0 4 0,0-4-2 16,0-1-1-16,4-12 1 0,-4 12 1 0,2 0-4 16,-1-2 5-16,0 0-3 0,1 0-1 15,0-2 1-15,-1 0 1 0,1 0-2 16,0 0 3-16,0 1-2 0,0 2-1 15,-1 1 4-15,0 1-2 0,0 2 0 16,-1 1 3-16,0 0 1 0,0 1-3 16,-1 0 6-16,1 0-1 0,-1 0-2 0,1 0 3 15,0 1-2-15,-1 4-3 0,-1 1 3 16,-3 10-4-16,3-10-1 0,1 0 2 16,-1-1-2-16,1-1-2 0,0 0 2 15,1-1 0-15,-1-1-4 0,1 0 5 16,0-1-3-16,0-1-1 0,0 0 4 15,0-1-2-15,0 1-2 0,0 0 5 16,0-1-2-16,0-1 0 0,2-3 1 0,4-13 0 16,-4 12-3-16,0-1 4 0,-1 0-3 15,1 0-1-15,-1 1 2 0,1-1-1 16,-1 1-2-16,0-1 4 0,0 0-2 16,0 2-1-16,-1 1 2 0,0 0-1 0,0 2 1 31,0 1 1-31,-1 2-2 0,0 1 0 15,0 1 3-15,-1 1-1 0,0 1-2 16,0 1 2-16,1 0 0 0,-1-1-3 0,1 0 4 16,1 0-2-16,0-2-3 0,0 0 3 15,0-1-2-15,1 0-1 0,0-2 2 16,0-1 0-16,-1 1-3 0,0-1 5 16,0 1-15-16,0-1-24 0,0 0-25 15,1-4-34-15,5-11-28 0,-6 11-221 16,0-1 92-16,-2 0-135 0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402" units="cm"/>
          <inkml:channel name="Y" type="integer" max="1693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7874" units="1/cm"/>
          <inkml:channelProperty channel="Y" name="resolution" value="1000.2362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0-09T15:40:39.971"/>
    </inkml:context>
    <inkml:brush xml:id="br0">
      <inkml:brushProperty name="width" value="0.15875" units="cm"/>
      <inkml:brushProperty name="height" value="0.15875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1F2C6457-8F47-4D5C-95B1-C536737DE90D}" emma:medium="tactile" emma:mode="ink">
          <msink:context xmlns:msink="http://schemas.microsoft.com/ink/2010/main" type="inkDrawing"/>
        </emma:interpretation>
      </emma:emma>
    </inkml:annotationXML>
    <inkml:trace contextRef="#ctx0" brushRef="#br0">190 89 716 0,'-20'8'232'0,"19"-10"-117"0,0 0 82 16,2 0-137-16,-1 1-34 0,0 1-10 15,0-1-6-15,0 0-6 0,0 0 1 16,0 1-3-16,1-6-2 0,1-1 2 15,-1 0 1-15,6-20 3 0,-6 19 8 0,-2 2 6 16,1 1 1-16,0 1 9 0,-1-1 4 16,0 2 0-16,0 0 2 0,1 1-5 15,0 1-9-15,0 0-1 0,0 1-8 16,0-1-7-16,0 0-2 0,0 1-6 16,0 0-3-16,0 0 4 0,0 0-3 15,0 0 2-15,0 0 4 0,0 3 2 0,1 6 0 16,-1 1 6-16,-3 21 4 0,-1-21 3 15,2 0 5-15,-1 0-3 0,1 0-2 16,0-1 3-16,-2-1-6 0,3-1-4 16,0-1-2-16,0-1-3 0,-1-1-4 15,1-1 2-15,0-2-1 0,1-1-4 16,0 0 3-16,0 0-2 0,0-1-2 16,0 1 6-16,0-1-2 0,0 0-1 0,0 1 5 15,0-1 0-15,2-4-2 0,-1 0 5 16,0 1 0-16,-1 1 1 0,1 0 4 15,-1 1-1-15,0-1-5 0,0 2 2 16,0 0-1-16,2-1-7 0,0 1 1 16,0 0-3-16,-1 0-1 0,0 1 2 15,0-1-1-15,-1 0 0 0,0 0 6 16,0 1 1-16,0-1-2 0,2 0 5 0,-1 1-2 16,1-1 0-16,0 0 1 0,1 1-4 15,0 1-3-15,1 0 2 0,0 1-1 16,1 0-2-16,-1 4 3 0,23 23-3 15,-23-23-1-15,0-1 2 0,1-1 1 16,-2-2-4-16,1-1 3 0,3-1 1 16,-5 0-4-16,2-2 5 0,-1-1-2 0,1-1-2 15,-1 1 2-15,-1-1 0 0,-2 0-2 16,3-1 3-16,-1 1-1 0,0 0-2 16,1 0 4-16,-1 1-1 0,1 1-2 15,-2 0 2-15,1 1 1 0,-2 0-4 16,0 1 3-16,0 0-2 0,0 0-3 0,0 0 4 15,0 0-2-15,0 0-2 0,0 0 3 16,0 0-1-16,0 0 0 0,0 0 3 16,0-1-1-16,0 1 0 0,0-1 3 15,0 0-2-15,0 0-1 0,0 1 3 16,-1-1 0-16,0 0-2 0,1 1 3 16,-1-1-2-16,0 0-2 0,0 0 3 15,1 1-5-15,-1-1-2 0,0 0-2 0,1 1-5 16,-1-1-5-16,0 0 0 0,0 0-3 15,1 1-2-15,-1-1 3 0,0 0 5 16,-2 1 6-16,-1-1 13 0,1 0 6 16,0 0 3-16,0 1 5 0,1 0-3 15,1 0 0-15,0 0-4 0,1 0-8 16,-1 0-4-16,0 0 1 0,0 0-3 16,1 0-1-16,0 0 2 0,0 0 0 0,0 0-2 15,1 0 3-15,5 4 0 0,-1-3 2 16,1 4 4-16,23 23 0 0,-23-21 0 15,1-1 3-15,-2 0-2 0,0-2-4 16,0-1 1-16,-1 0-2 0,0-1-4 16,-2-1 1-16,-1-1-1 0,0-1-1 15,-1 1 5-15,0-1 1 0,0 1 1 0,0-1 6 16,0 0-2-16,0 1-1 0,0-1 2 16,0 0-2-16,0 0-6 0,0 1 1 15,0-1-4-15,0 0-2 0,0 1 2 16,0 0-1-16,0-1-4 0,0 0 4 15,0 0-3-15,0 1 0 0,0-1 3 16,0 0-1-16,0 1-1 0,0-1 4 16,0 0 0-16,0 0-2 0,0 1 4 0,0-1-1 15,0 0-3-15,0 1 2 0,0-1-1 16,0 0-7-16,0 0 1 0,0 1-6 16,0-1-2-16,0 0 1 0,0 1-2 15,-1-1 0-15,0 0 7 0,1 0 1 16,-1 1 3-16,0-1 5 0,-2 0 1 15,-2-2-2-15,0 1 2 0,1-1-1 16,0 1-2-16,0 0 2 0,1 0-3 0,-1-1-10 16,1 1-4-16,0 0-5 0,-2 0-1 15,1-1 0-15,-1 1 2 0,0 0-1 16,-1 1 13-16,1-1 9 0,-1 0 6 16,0-1 6-16,-20-17 3 0,22 20-2 15,0 1 4-15,1-2-5 0,1 3-4 16,1-2-2-16,1 0-5 0,0 0-3 0,0 0 2 15,0-1-1-15,0 0-2 0,0 1 5 16,-1-1-1-16,0 0-2 0,0 0 4 16,1 1-2-16,-1-1-1 0,0 1 2 15,1-1-2-15,-1 1-1 0,0 0 1 16,0 0-2-16,1 0 1 0,-1 0 0 16,0 0 1-16,1 0-2 0,-1 0 3 15,0 0 0-15,0 0-2 0,1 0 2 0,-1 0 1 16,0 0-1-16,-2 0 4 0,0 0-1 15,1-1-1-15,0 0 4 0,-1 0-3 16,1 1-2-16,-1-1 1 0,2 0-2 16,0 1-2-16,-2-1 1 0,-1 0 0 15,1 0-3-15,-1 1 4 0,0 0-2 16,-1-1 0-16,3 1 7 0,-1 0-1 0,1-1 1 16,0 1 4-16,0 0-1 0,-2 0 0 15,2-1 0-15,0 0-5 0,-1 0-3 16,0 1 2-16,-1-1-2 0,0 0-3 15,3 1 1-15,-3-1 0 0,-1 0-1 16,3 0 3-16,-1 1-3 0,1-1 1 16,2 0 2-16,-3 1-1 0,2-1-2 15,0 0 4-15,-2 1 0 0,3 0-1 16,-2 0 1-16,1-1 1 0,0 1-4 0,0 0 4 16,1 0-3-16,-1 0-3 0,0 0 4 15,1 0 0-15,-1 0 1 0,0 0 5 16,0 0 4-16,1-1 4 0,-1 0 6 15,0 1 1-15,1 0-3 0,-1 0 2 16,0 0-4-16,0 0-6 0,1 0-3 16,-1 0-6-16,0 0-4 0,1 0 0 15,-1 0-1-15,0 0 0 0,0 0 3 0,1 0-2 16,-1 0 0-16,1 2 4 0,0-1-2 16,0 1 0-16,0-1 1 0,0 1-1 15,0 0-2-15,0 0 3 0,0 0-2 16,0 1-2-16,1 0 3 0,-1 0-2 15,1 0 0-15,0-1 3 0,-1 0-2 0,1 0 0 16,-1-2 3-16,0 1-2 0,0 1-2 16,0-2 3-16,0 1 2 0,0 0 1 15,0 0 2-15,0 0 0 0,0 0-2 16,0-1 5-16,0 0-4 0,0 0-3 16,0 0 1-16,0 0-3 0,0 0-1 15,0 0 2-15,0 0 1 0,0 0-4 16,0 0 4-16,-1 0-3 0,0 0 0 0,0 0 1 15,1 0 0-15,-1 0-3 0,0 0 3 16,1 0-1-16,-1-1 0 0,-1 0 2 16,0 0 0-16,-1 1-3 0,3-1 3 15,-1 0-2-15,0 1-2 0,1-1 1 16,-1 0-1-16,0 0-3 0,0 1 3 16,1 0-1-16,-1 0 0 0,0 0 3 15,1 0-1-15,-1 0-2 0,1 1 6 0,1 4-2 16,-1-1-1-16,2 1 2 0,-2-2-2 15,1 0-1-15,1 0 3 0,-2-2-3 16,0 1 0-16,0-2 2 0,0 1-1 16,0-1-1-16,0 0 5 0,0 2-2 15,0 0-3-15,0-1 3 0,0 0 1 16,0 0-5-16,0 0 3 0,0 1-6 0,0-2-8 16,0 0 2-16,0 0-5 0,0 0-3 15,0 0 4-15,0 0-3 0,0 0 4 16,0 0 9-16,0-1 2 0,0 0 0 15,0 0 5-15,0 1-1 0,0-1-2 16,0 0 4-16,0 1-3 0,0-1-3 16,0 0 5-16,0 0-3 0,2 1-1 15,1-2 3 1,-1 0-3-16,2 1 2 0,-1-1 2 0,-2 2-1 0,1-1-3 0,-2 0 3 16,0 0 0-16,0 1-3 0,0-1 1 15,0 0 1-15,0 1-2 0,0 0 4 16,0 0-2-16,0 0-1 0,0 0 4 15,0 0-2-15,0 0 0 0,0 0 1 16,0 0 0-16,0 1-1 0,0 3 2 16,-1-1-1-16,0-1-2 0,1 0 0 0,-2 1 1 15,1-2-3-15,1-1 3 0,-2 1-1 16,-1-1-2-16,-1 2 4 0,1-1-2 16,0-1 1-16,1 1 1 0,0-1-1 15,0 0-1-15,-1 0 3 0,2 0-2 16,0 0-2-16,-1 0 1 0,1 0 1 15,0 0-3-15,0 0 4 0,0 0-4 16,1 0 1-16,-1 0 1 0,0 0 1 0,0 0-3 16,1 0 3-16,-1 0 0 0,0 0-2 15,-1 1 3-15,0 2 2 0,1-1-2 16,-2 0 4-16,2 0 1 0,0 0-4 16,1-2 4-16,-1 2-1 0,0-2-4 15,0 1 1-15,1-1-1 0,-1 0-5 16,0 1 6-16,1-1-3 0,-1 0-1 15,0 0 3-15,0 0-1 0,1 0-2 0,-1 0 5 16,0 0-2-16,1 0-1 0,-1 0 2 16,0 0-1-16,0 0 1 0,1 0 0 15,-1 0-1-15,0 0-2 0,1 0 3 16,-2 0 0-16,1 0-4 0,-1 0 2 16,1 0 2-16,0 0-4 0,0 0 5 15,1 0-4-15,-1 0 0 0,0 0 4 0,1 0-3 16,-1 0-1-16,0 0 4 0,0 0-1 15,1 0 0-15,-1 0 3 0,0 0 2 16,1 0-3-16,-1 0 4 0,0 0-1 16,0 0-1-16,1 0 1 0,0 0-3 15,0 0-1-15,0 0 2 0,0 0-3 16,0 0-3-16,0 0 3 0,3 0-1 16,2 1-3-16,0-1 2 0,-1 1 0 0,0-1-3 15,0 0 4-15,1 0-3 0,0 0-2 16,-1-1 5-16,0 1-2 0,-2-1-1 15,2 0 3-15,-1 0-1 0,0 1-2 16,-1-1 3-16,2 0 0 0,0 1-4 16,-1-1 3-16,0 0-2 0,1 0-1 15,1 1 1-15,-2 0-6 0,-1 0-11 0,3 1-7 16,-2 0-14-16,1 0-22 0,1 0-28 16,-1 0-24-16,5 3-232 0,22 7 126 15,-21-13-164-15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402" units="cm"/>
          <inkml:channel name="Y" type="integer" max="1693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7874" units="1/cm"/>
          <inkml:channelProperty channel="Y" name="resolution" value="1000.2362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0-09T15:39:57.746"/>
    </inkml:context>
    <inkml:brush xml:id="br0">
      <inkml:brushProperty name="width" value="0.15875" units="cm"/>
      <inkml:brushProperty name="height" value="0.15875" units="cm"/>
      <inkml:brushProperty name="color" value="#FFFFFF"/>
      <inkml:brushProperty name="fitToCurve" value="1"/>
    </inkml:brush>
    <inkml:brush xml:id="br1">
      <inkml:brushProperty name="width" value="0.00882" units="cm"/>
      <inkml:brushProperty name="height" value="0.00882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92320AD7-4E15-4C4E-A29F-0F744806D700}" emma:medium="tactile" emma:mode="ink">
          <msink:context xmlns:msink="http://schemas.microsoft.com/ink/2010/main" type="writingRegion" rotatedBoundingBox="14479,11925 12472,11931 12469,10820 14476,10814"/>
        </emma:interpretation>
      </emma:emma>
    </inkml:annotationXML>
    <inkml:traceGroup>
      <inkml:annotationXML>
        <emma:emma xmlns:emma="http://www.w3.org/2003/04/emma" version="1.0">
          <emma:interpretation id="{6C07D076-C860-40F1-8EC8-20919CF93B1F}" emma:medium="tactile" emma:mode="ink">
            <msink:context xmlns:msink="http://schemas.microsoft.com/ink/2010/main" type="paragraph" rotatedBoundingBox="14479,11925 12472,11931 12471,11539 14478,1153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05C1DB9-CDF1-45FD-BDD9-700199BE1168}" emma:medium="tactile" emma:mode="ink">
              <msink:context xmlns:msink="http://schemas.microsoft.com/ink/2010/main" type="line" rotatedBoundingBox="14479,11925 12472,11931 12471,11539 14478,11533"/>
            </emma:interpretation>
          </emma:emma>
        </inkml:annotationXML>
        <inkml:traceGroup>
          <inkml:annotationXML>
            <emma:emma xmlns:emma="http://www.w3.org/2003/04/emma" version="1.0">
              <emma:interpretation id="{69436350-124A-49FD-8EE0-B7F4E8D2FBBE}" emma:medium="tactile" emma:mode="ink">
                <msink:context xmlns:msink="http://schemas.microsoft.com/ink/2010/main" type="inkWord" rotatedBoundingBox="14479,11925 12472,11931 12471,11539 14478,11533"/>
              </emma:interpretation>
              <emma:one-of disjunction-type="recognition" id="oneOf0">
                <emma:interpretation id="interp0" emma:lang="" emma:confidence="0.5">
                  <emma:literal>*mmm</emma:literal>
                </emma:interpretation>
                <emma:interpretation id="interp1" emma:lang="" emma:confidence="0">
                  <emma:literal>*arms</emma:literal>
                </emma:interpretation>
                <emma:interpretation id="interp2" emma:lang="" emma:confidence="0">
                  <emma:literal>*umm</emma:literal>
                </emma:interpretation>
                <emma:interpretation id="interp3" emma:lang="" emma:confidence="0">
                  <emma:literal>*arm</emma:literal>
                </emma:interpretation>
                <emma:interpretation id="interp4" emma:lang="" emma:confidence="0">
                  <emma:literal>*m</emma:literal>
                </emma:interpretation>
              </emma:one-of>
            </emma:emma>
          </inkml:annotationXML>
          <inkml:trace contextRef="#ctx0" brushRef="#br0">669 279 942 0,'-25'-1'235'0,"24"-1"-144"16,0-1 122-16,1-1-189 0,0 3-21 0,0 1-2 16,0-1 1-16,1-1 11 0,6-5 3 15,21-23-1-15,-20 20 7 0,-4 3 4 16,0 2 6-16,-2 2 11 0,3 0 2 15,-5 1 2-15,1 0 5 0,-1 4-1 16,0-2-7-16,0-1 0 0,0 0-9 0,0 0-7 16,0 1 0-16,0-1-2 0,1 0-4 15,6-2 0-15,-1-1-4 0,23-13-3 16,-23 11 0-16,0 3-3 0,0 0-3 16,0-1 2-16,-1 1-3 0,0-1-2 15,0 1 6-15,0 1 4 0,-2-1 4 16,1 1 10-16,0 1 4 0,-2 1 4 15,-1 0 7-15,-1 0-4 0,0-1-6 0,0 1-3 16,0 0-8-16,0 0-9 0,0-1-2 16,2 1-5-16,5-2-5 0,0 1 1 15,1-1-2-15,22-4-3 0,-22 4 4 16,0 0-2-16,-1 2-3 0,-1 0 5 16,1 2-2-16,-3-2-1 0,1 2 7 15,-1 0 0-15,-1 1 0 0,-1-2 5 16,1 1-2-16,-2 0-2 0,-1-2 4 0,0 0-4 15,0 0-5-15,0 0 4 0,0 0-3 16,0 0-2-16,0 0 3 0,0 0-2 16,0-1-2-16,0 0 3 0,0 1-3 15,0-1-1-15,0 0 3 0,0 1 0 16,0-1-3-16,0 0 3 0,0 0 1 16,0 1-2-16,0-1 2 0,-1 0-2 15,0 0-1-15,-1-2 3 0,-7 0-2 0,-23-21-4 16,20 20 5-16,2 1-1 0,-1-1-2 15,1 1 3-15,2 1-1 0,-1-1-1 16,3 2 5-16,1 0-2 0,1 1-2 16,2 1 5-16,1 0-4 0,1-1-2 15,0 0 2-15,0 0-3 0,0 0-2 16,0 0 3-16,0 0-1 0,7 4-2 0,2 0 4 16,23 8 0-16,-19-12-2 0,2 1 4 15,1-2 0-15,2 1-3 0,0-1 4 16,2-1-1-16,-1 0-4 0,0 0 6 15,0 1-1-15,-2 1-4 0,-1 0 4 16,-3 1 1-16,2 1 2 0,-3 0 10 16,-1 0-3-16,-1 0-1 0,0 1 5 15,-1 0-2-15,1-2-4 0,0 0-2 0,0 0-7 16,0-1-3-16,1-1 3 0,0-1-3 16,1 0-2-16,0-1 3 0,-1 1-2 15,0-1-1-15,2 1 3 0,-1-1-2 16,0 3-1-16,-1-1 3 0,-1 1-2 15,-3 0-1-15,1 1 3 0,-2 0-1 16,-2 1-2-16,-1-2 3 0,0 0-2 16,0 1 0-16,0 0 2 0,-1 0-1 0,-2-1-2 15,0 0 3-15,0 0-1 0,0 0-2 16,0 0 4-16,0 0 0 0,-1 0-3 16,0 0 4-16,1 0-2 0,-1 0-2 15,0 0 4-15,-1-1-2 0,-8 1-4 16,-24 0 4-16,20 0-3 0,-1 2-2 15,-1 0 4-15,-1 2-3 0,1 1-2 0,-1 2 4 16,2-1-1-16,1 1-3 0,1 0 6 16,3 0-1-16,0-2-3 0,4 0 3 15,1-2-2-15,2 1-4 0,2-2 5 16,1 0-4-16,0-2-3 0,0 0 6 16,0 0-2-16,0 0-3 0,5 1 8 15,7 0-1-15,22 1 0 0,-18-3 3 16,2 0-2-16,2-1 0 0,3 1 3 0,-2-1-2 15,1 0-3-15,1 0 2 0,-1 0 0 16,-1-2-2-16,1 1 3 0,-1-1 0 16,1-2-3-16,-1 1 4 0,0-2-2 15,0 2-2-15,0-1 3 0,-2 0-2 16,-1 0-2-16,0 1 4 0,-3-1-2 16,-1 2-2-16,-3-1 3 0,-3 1 0 0,-2 1-3 15,-3 1 4-15,-2 1 0 0,-4 0-3 16,-4 0 4-16,-3 1-1 0,-3 0-3 15,-2 3 4-15,-2-1-2 0,-2 2-4 16,0 0 5-16,-1 2-3 0,1 0-2 16,0 1 4-16,-1-1-1 0,1 1-3 15,3-1 4-15,-1 1-2 0,4-1-2 16,2 0 5-16,4-1-3 0,1-1-2 0,2-1 2 16,4 0-1-16,3-1-4 0,2-1 5 15,1-2-3-15,0-1-2 0,5-3 5 16,1 0-1-16,3-4-2 0,-1 0 5 15,2-3-3-15,2 0-1 0,1 0 4 16,-1-1-2-16,1 2-2 0,-2-1 5 16,1 1-3-16,-2 2-2 0,-3-1 4 15,-2 3-1-15,-2 2-3 0,-4 0 4 0,-1 3-3 16,-3 1 0-16,-4 4 4 0,2 2-1 16,-3 2-1-16,-1 2 6 0,-2 4 0 15,0 1-1-15,-1 3 5 0,0 0-2 16,-1 1-3-16,0-1 4 0,2 0-5 15,2-2-1-15,0-1-1 0,2 0-2 16,0-2-1-16,2-1 1 0,2-3-3 0,0-1-1 16,3-3 1-16,1-3-1 0,2-5-6 15,2-1 1-15,2-4-4 0,2-1-4 16,1-4 2-16,3-1-4 0,-2-3-2 16,1 0 5-16,0-1 2 0,-2 1 0 15,-2 1 6-15,-1 4 1 0,-2 0 1 16,-2 6 6-16,-2 2-1 0,-2 2-2 15,-1 4 5-15,-2 1 3 0,-1-2 2 0,0 0 7 16,1 0 0-16,-4 12 0 0,-7 25 5 16,4-21-3-16,2 0-4 0,-3 0 0 15,2 0-3-15,2-1-5 0,-1-1 2 16,0-1-2-16,3-3-3 0,-1 0 2 16,3-2-3-16,0-1-3 0,-2-3 4 15,4-3-3-15,1-3-3 0,1-3 5 16,1-5-3-16,1-2-5 0,3-4 1 0,1-4-4 15,0-1-2-15,0-2 3 0,1 2-2 16,1-2-2-16,0 3 9 0,-4 1 0 16,-1 4 0-16,-1 4 6 0,-2 3-2 15,-1 2-3-15,-3 5 5 0,0 2-2 16,0 5 0-16,-3 2 6 0,3 2 0 16,-2 3 4-16,-1 2 6 0,1 2-3 0,-1 1 0 15,1-1 0-15,0 0-4 0,-1-1-3 16,7-1-1-16,-3-3-4 0,0-2 0 15,0-4 0-15,2-1-1 0,-1-2-2 16,0-2 2-16,-4-1 0 0,2 0-2 16,0-1 1-16,0 0-2 0,1-3-2 15,4-11 1-15,8-23-2 0,-8 21-1 16,-1 1 2-16,-2-2 1 0,-7 4-1 0,8 3 6 16,-3 1 0-16,1 3-1 0,-1 2 1 15,1 1 0-15,-2 1-2 0,8 2 2 16,-7 1-1-16,0 2-2 0,0 1 3 15,0-3-1-15,0 0-2 0,0 0 3 16,1 6 1-16,0 6-4 0,4 23 5 16,-4-20 0-16,-1 1-3 0,-1 0 4 15,1-1-1-15,0 0-4 0,0-3 5 0,0-1-3 16,0-4-3-16,0 1 5 0,1-4-1 16,-1-3-3-16,1-1 3 0,-1-1-1 15,0 0-4-15,0 0 6 0,0-1-4 16,1-10-3-16,6-24 4 0,-3 20-4 15,-1 0-3-15,1-1 5 0,-1 0-4 16,1 2-4-16,-1 2 2 0,1 2 0 0,-1 2-1 16,0 3 5-16,-1 0-2 0,0 3-1 15,0 2 6-15,1 1 1 0,-3 0-3 16,0 0 4-16,0 0 0 0,0 0-1 16,0 1 7-16,2 9 0 0,9 22-1 15,-9-20 5-15,2 2-1 0,-1 1-2 16,0-1 1-16,0 0-2 0,1-3-4 15,-1 0 3-15,-1-2-2 0,1-2-3 0,-3-2 3 16,2-2-1-16,-2-1-2 0,0-1 4 16,0-2-3-16,-1 1-1 0,0-1 4 15,1 0-5-15,-1 0-1 0,-1-11 0 16,-3-25-5-16,4 21-3 0,0-1-2 16,3-1-3-16,-1 1-1 0,-1 2 3 15,2 2 0-15,-1 3 0 0,0 3 7 0,0 2 2 16,-2 3 1-16,3 3 2 0,-1 3-1 15,-2-4-1-15,0 0 4 0,0 0-1 16,1 10 0-16,-1 25 5 0,0-22 1 16,1 1 0-16,0 1 6 0,0 0-1 15,1 1-2-15,1-2 2 0,-1-1-1 16,0-1-3-16,0-1 2 0,0-2-2 16,0 0-5-16,-2-2 4 0,2-2-3 0,-1 1-3 15,1-3 3-15,0-4-2 0,0-2-3 16,-1 2 2-16,0 1-1 0,0-1-1 15,1-7-1-15,1-6-5 0,5-23-6 16,-3 22 5-16,-1-1-2 0,2 0-4 16,-2 1-1-16,-1 2 0 0,-1 2 1 15,0 2 7-15,-1 2-2 0,1 3-1 16,1 1 4-16,-2 2 4 0,0 1-1 0,0 0 5 16,0 0-2-16,0 0-2 0,0 4 7 15,0 6-1-15,3 23 0 0,-4-20 5 16,1 0 0-16,0-1-2 0,1 0 7 15,-1-1-4-15,2 0-3 0,-2-2 2 16,0 0-2-16,-1-3-4 0,3 0 3 16,-1-2-4-16,1-2-2 0,-6 0 3 15,6-4-2-15,-3 1-2 0,1 0 4 0,0 1-2 16,0-1-1-16,-1-6 2 0,2-5-5 16,1-21-1-16,1 18 1 0,-3-1-2 15,1 2-1-15,-1-1 1 0,0 3 0 16,0 2 0-16,0 0 5 0,-1 5 0 15,0 0-4-15,0 2 2 0,1 1 0 16,0 2-4-16,-1 0 5 0,0 0-3 0,1 0-2 16,-1 0 6-16,0 0-1 0,1 7-1 15,0 3 3-15,2 23 1 0,0-21-2 16,-2 1 5-16,1 0 0 0,1-1-2 16,-2-1 5-16,1-1-1 0,1-1-3 15,-1-2 5-15,3 0-4 0,-4-1-2 16,2-2 4-16,0-1-2 0,-2 0-4 15,2-2 5-15,-2-1-3 0,0-1-3 0,0 1 5 16,0-1-4-16,0 0-3 0,0 0 5 16,1-9-2-16,6-22-4 0,-4 19 5 15,-2-1-3-15,3 1-4 0,-1-2 2 16,-1 2-3-16,3 0-6 0,-2 2 4 16,1 2-4-16,-1 0 0 0,0 3 5 15,-1 2 1-15,1 0-1 0,-2 3 5 0,0 1 1 16,-1 0-3-16,0 0 5 0,0 0-1 15,0 0-1-15,0 2 4 0,0 8-2 16,0 0-1-16,0 23 5 0,-1-21-2 16,0 0-2-16,1 0 4 0,0-1 0 15,0-1 0-15,-1-1 4 0,0-2-1 16,0 0-1-16,1-2 3 0,-1 0-3 16,0-3-3-16,1 1 1 0,0-1-3 0,0-2-3 15,0 0 3-15,0 0-2 0,0-1-1 16,0 0 2-16,0 1 0 0,0-1-1 15,0 0 2-15,1-4-2 0,2-4-1 16,6-23 0-16,-7 20-3 0,-1-1-4 16,0 1-2-16,1-1-2 0,-1 3-3 15,-2 0 2-15,2 2 1 0,-2 0 1 16,0 4 6-16,0 0 2 0,1 2-1 0,0 1 5 16,0 0-1-16,0 1-3 0,0 0 3 15,0 0-1-15,0 0-2 0,0 3 4 16,-1 6-1-16,0 2 0 0,1 23 3 15,0-20 1-15,0-1-2 0,0-1 3 16,2 0-1-16,0 1-2 0,-1-3 2 16,0-2-2-16,0-1-2 0,1-1 3 0,-1 0-1 15,0-1-2-15,-2-1 4 0,1-1-1 16,0 1-2-16,0-2 2 0,0 0-1 16,0-2 0-16,0 0 1 0,-1 0-2 15,0 0-1-15,0 0 2 0,1 0-1 16,-1-1-3-16,0 0 3 0,1 1-1 15,-1-1-4-15,0 0 4 0,0-5-5 16,-1 0-3-16,2 0 3 0,-5-24-4 0,4 22-2 16,1 0 4-16,-1 1-1 0,1 0 0 15,0 0 5-15,1 2 1 0,0 2-2 16,-1 1 5-16,1 1-2 0,-1 1-1 16,0 0 2-16,0 0 0 0,0 0-3 15,0 0 5-15,0 0-1 0,1 5-1 16,2 3 6-16,0-2-1 0,11 23-1 0,-13-21 4 15,2-2-2-15,-2 0-2 0,0-4 3 16,0 3-2-16,-1 0-4 0,0 0 4 16,-1-3-3-16,0 1-3 0,1 0 4 15,-1-3-3-15,0 0-1 0,1 0 3 16,-1 0-1-16,0 0-3 0,0 0 3 16,1-1-1-16,-1 0-1 0,0 0 3 15,1 1-3-15,-1-1-2 0,0 0 5 0,0 1-4 16,1-1-3-16,-1 0 1 0,0 0-5 15,1 1-5-15,-1-1-1 0,0 0-7 16,0 1-5-16,1-1 1 0,-1 0 0 16,0 0 0-16,1 1 5 0,-1-1 5 15,0 0 1 1,0 0 11-16,1-1 1 0,0 1-2 16,0 0 6-16,0 0 0 0,0 0-4 15,0 0 6-15,0 1-4 0,0-1-2 0,0 0 5 16,0 1-3-16,0-1-2 0,0 0 6 15,0 0-3-15,0 1 0 0,0-1 2 16,0 0-1-16,0 1-2 0,0-1 5 16,0 0-4-16,0 0-3 0,0 1 5 15,0 0-1-15,-1 0-4 0,0 0 5 16,1 0-2-16,-1 0-3 0,0 0 7 0,0 1-4 16,-4 6-3-16,-2 1 6 0,-23 22-3 15,22-19-1-15,-1-1 4 0,-2 0-3 16,3 0-2-16,-4 0 4 0,1-2-2 15,0 2-3-15,1-2 6 0,-1 0-4 16,0-3-2-16,0 0 5 0,0 0-2 16,0-1-3-16,0-1 5 0,0-2-3 0,0 2-2 15,1 0 4-15,0-1-1 0,0 0-2 16,2 0 4-16,0 0-2 0,0 1-3 16,1-2 6-16,0 0-4 0,1 1-1 15,0-1 3-15,-2 1 1 0,1-2-2 16,2 2 3-16,-3-2-2 0,3 1-2 15,0-1 4-15,-1-1-1 0,2 0-4 16,-1 1 3-16,1 0 0 0,0 0-3 0,-1 0 3 16,-2 1 0-16,0 0-4 0,-2 0 4 15,0 1 0-15,-3 1-3 0,-1 0 4 16,-2-1-1-16,1 0-3 0,0 2 5 16,0-1-2-16,1-1-3 0,-1 1 5 15,3-1-3-15,1 1-1 0,1-2 4 16,-1 0-2-16,1 0-4 0,0 1 5 15,2-1-1-15,-1 0-2 0,-1-1 3 0,1-1-1 16,1 1-3-16,0-3 5 0,0 1-2 16,1 1-4-16,-1-2 4 0,1 1-1 15,-1-1-3-15,0 1 5 0,1 1-2 16,-1-1-1-16,0 0 3 0,0 0-1 16,2 0-2-16,0 1 4 0,0-2-2 15,0 3-2-15,0-1 4 0,0 0-2 16,-2 0-4-16,1-1 5 0,-1 2-1 0,-1 0-4 15,1-2 4-15,0 2-1 0,1 0-2 16,1-1 3-16,-2 2 0 0,1-1-3 16,1 1 4-16,-1 0-1 0,1-1-3 15,-1 0 4-15,1 2-1 0,1-1-3 16,0 0 5-16,-1 0-2 0,3-1-4 16,-2 1 5-16,0-1-3 0,1 0-2 0,-1-1 6 15,1 1-4-15,0-2 0 0,1 2 3 16,1 0-2-16,0 0-1 0,1-1 4 15,-1 0-2-15,0 0-3 0,0 1 4 16,1 0 0-16,-1-1-4 0,0 1 5 16,1 0-3-16,-1 0-2 0,0 0 3 15,0 0-1-15,1-1-2 0,-1 1 4 16,0 0-1-16,1 0-2 0,-1 0 3 0,0 0 0 16,0 0-2-16,1 0 4 0,-1 0-2 15,0 0-3-15,1 0 6 0,-1 0-4 16,0 0-2-16,0 0 5 0,0 0-3 15,0 0-2-15,0 0 4 0,0-1-2 16,0 1-1-16,1-1 5 0,-1 0-3 16,0 1-3-16,1-1 5 0,-1 1-1 15,0-1-4-15,0 1 4 0,1-1-3 0,-1 0-1 16,0 0 3-16,1 1-1 0,-2-1-3 16,-1 0 5-16,0 1-2 0,-1-2-3 15,1 1 4-15,-1-1-1 0,-1-1-4 16,1 1 5-16,-1-2-3 0,0 0-2 15,0 1 6-15,1 1-2 0,0 0-4 16,0-1 6-16,0 1-4 0,1-1 1 0,1 2 3 16,-2-1-4-16,1 0 0 0,1 2 4 15,0-2-2-15,0 0-3 0,1 0 3 16,-1-1-1-16,-1 0-2 0,1-1 3 16,-1-2-2-16,1 2-1 0,-1-3 3 15,-11-19-1-15,11 20-2 0,-2 2 4 16,1 0-2-16,1 1-3 0,-3 0 4 15,1 2-2-15,-2-2 0 0,3 1 1 0,0-1 0 16,-1 0-2-16,-2-2 3 0,0 1-2 16,0-3-4-16,0 1-1 0,-2-1-1 15,-2 2-4-15,-1-2 3 0,1 1-4 16,-1-1-2-16,0-1 5 0,0 1 1 16,0-3-1-16,1 1 4 0,1 0 2 15,0 0-1-15,2 1 6 0,-2 1-2 16,3 1-2-16,1 2 5 0,-1 2-2 0,2 2-2 15,-1 1 3-15,0 2-1 0,0 3-1 16,1 3 2-16,-1 2 1 0,0 0-1 16,-1 1 5-16,0 1 2 0,1-1-1 15,0 1 6-15,-2 1 0 0,1 0-2 0,1-2 5 0,1 2-3 16,-1-1-4-16,0 0 4 0,1-3-4 16,0-2-3-16,1-3 2 0,0-1-3 0,1-3-4 15,0-1 4-15,1-2-4 0,2-4-3 16,-2-3 4-16,2-4-4 0,0-3-6 15,1-3-2-15,1-4-9 0,0-1-8 16,0 0-1-16,-1 0-5 0,0 4-2 16,0 3 9-16,-1 3 5 0,0 3 4 15,-2 4 10-15,1 3 7 0,1 5 5 0,-1 2 7 16,0-3 4-16,1 0 3 0,-3 9 10 16,0 8 0-16,-5 23-4 0,2-22 3 15,1 4-4-15,-1-3-7 0,0 0 3 16,0-1-6-16,3-2-5 0,-3-3 3 15,3 1-3-15,-1-6-4 0,2-2 2 16,-1-5-5-16,0-4-4 0,2-3 3 16,0-4-3-16,0-3-3 0,0-3 0 0,1-3-5 15,1-3-6-15,-1-1-2 0,0-2-8 16,0 2-2-16,0 2 4 0,0 0 3 16,-2 4 2-16,1 3 7 0,-1 5 5 15,-1 3 4-15,1 4 6 0,-1 1 1 16,-1 3 0-16,1 3 7 0,-2 4 1 15,-1 2 1-15,-1 4 6 0,0 0 0 16,-1 4-2-16,1 0 1 0,-2-2-4 0,1 1-3 16,1-6 2-16,0 1-4 0,1-1-5 15,0-3 1-15,0-3-1 0,2 0-4 16,-1-4 2-16,2-1-2 0,1-5-3 16,-1-3 2-16,1-3-3 0,0-3-7 15,1-2 0-15,-2-4-6 0,1 2-3 16,0-2 5-16,0 1-1 0,0-1-1 0,-1 5 8 15,0 2 3-15,0 3 2 0,-1 1 5 16,0 5-1-16,0 0-1 0,-1 5 4 16,0 2 0-16,2 3-2 0,0 4 6 15,-2 1-1-15,0 4-1 0,-2 3 6 16,0-1 1-16,-1-1-1 0,-2 1 6 16,0-3-1-16,0 0 0 0,2-2 3 15,-1-1-5-15,1-3-3 0,1-1-1 0,2-3-3 16,-1-2-4-16,2-3 2 0,0-3-6 15,0-3 0-15,0-3 1 0,2-1 0 16,0-4-5-16,0-3 2 0,1-2-4 16,0-1-4-16,1 0 3 0,0 1-2 15,1 1-2-15,0 3 5 0,-1 3-1 16,0 2 2-16,0 4 5 0,0 1-1 16,0 3-1-16,-2 1 4 0,-1 4-2 0,3-3-2 15,-1 0 3-15,0 0 2 0,1 10-1 16,-4 26 5-16,3-19-4 0,0-2 3 15,-1 1 4-15,0 0-3 0,1-2-3 16,-1-2 2-16,0-3-2 0,0-1-2 16,0-3 1-16,0-2-1 0,0 0-3 15,0-2 4-15,-1-4-1 0,0-1-4 0,-1-2 6 16,1-4-4-16,-2-3-3 0,2-3 3 16,-2-2-6-16,2 1-7 0,-1-3 3 15,2 2-3-15,-2 3-2 0,2 0 5 16,-1 3 0-16,3 5 0 0,-1 0 10 15,0 4-1-15,0 2-2 0,3 2 4 16,-2-1-1-16,0 0-1 0,0 0 4 16,2 10-3-16,5 25-1 0,-6-19 6 0,-1 0-2 15,-1 1-1-15,-1 0 5 0,0 0-2 16,-1-1 0-16,-1-3 4 0,1-1 1 16,0-1-5-16,0-3 6 0,-1-2-5 15,1-3-1-15,1-3 2 0,-1 0-3 16,1-3-3-16,-1-2 4 0,1-2-5 15,-1-3-2-15,2-3 1 0,-1 1-5 16,-1-4-6-16,2-1 3 0,-1 1-2 0,-1 1-3 16,2 2 6-16,-2 2-1 0,1 4 2 15,2 3 7-15,-2 0-2 0,0 3-2 16,1 2 5-16,1 2-2 0,0-3-2 16,-1 0 5-16,0 1-3 0,1 12 0 15,0 22 4-15,-1-20-2 0,0 0-3 16,-1-2 7-16,1 0-4 0,0-1 0 15,-3-2 4-15,1-2-1 0,-2 0-2 0,-1-1 5 16,2-1-2-16,-2-2-1 0,0-1 3 16,2-2-3-16,0-3-3 0,-1-1 4 15,0-4-3-15,1-3-3 0,1-2 3 16,-2-2-2-16,0-2-4 0,1 1 2 16,0 0-2-16,2 2-3 0,-2 1 6 15,2 2-3-15,-1 3-1 0,1 3 4 0,0 1 1 16,0 2-3-16,2 1 4 0,0 0-3 15,0 0-1-15,-1 0 3 0,1 0-2 16,0 3-1-16,1 9 4 0,-1 21-2 16,0-21-1-16,1 0 4 0,0-2-1 15,-1 0-2-15,-2-1 4 0,1-3-1 16,-1-1-1-16,1 0 2 0,-1-3-1 16,0 1-1-16,0-1 4 0,2-2-3 0,-1 0-1 15,0-1 2-15,0 0-1 0,1 1-2 16,-1-1 4-16,0 0-2 0,1 1-3 15,-1-1 3-15,-2-4 0 0,-2-6-3 16,-8-22 3-16,12 22-2 0,1-1-3 16,0 2 5-16,-1 0-4 0,2 3-1 15,-1-1 4-15,1 4-4 16,0 1 1-16,0 1 2 0,-1 2-1 16,0 0-3-16,0 0 5 0,0 0-2 15,0 0-2-15,0 2 2 0,2 7 0 16,1 1-1-16,3 21 5 0,-5-20-2 0,-1-1-2 15,1 0 5-15,1-2-2 0,-2-1-3 16,1-1 5-16,-2-1-3 0,1-1-1 16,-1 0 3-16,0-2-2 0,0 0-1 15,0-2 5-15,0 0-3 0,1-1-2 16,-1 0 3-16,0 1-1 0,0-1-3 16,1 0 4-16,-1 1-3 0,0-1-2 0,1-3 3 15,-2-4-1-15,0-1-3 0,-2-20 5 16,3 21-4-16,1 1-1 0,-1 1 3 15,2 2-1-15,0 0-3 0,1 2 4 16,-1 1-1-16,-1 0-4 0,0 1 7 16,0 0-3-16,0 0-3 0,0 0 6 15,0 0-3-15,0 0-3 0,0 0 5 16,0 0-1-16,0 0-3 0,1 3 5 0,2 3-2 16,0 1-2-16,12 21 5 0,-12-23-2 15,-1 1-3-15,1 0 4 0,-1-1-2 16,1-2-3-16,1 1 5 0,-1-1-2 15,-1 1-3-15,2 0 5 0,-1-1-2 16,1 1-2-16,1 0 4 0,-3 0-1 16,3 1-4-16,0-2 5 0,-2 1-2 15,-1-1-2-15,2-1 4 0,0 0-3 0,-2-1-2 16,-1-1 2-16,-1 0-1 0,0 0-3 16,0 0 3-16,0 0-3 0,0 0-2 15,0 0 3-15,0 0-4 0,0 1-6 16,2 3-3-16,1 1-7 0,1 0-7 15,-2-2-4-15,-1 0-5 0,1-1 0 16,1 2 8-16,1 0 5 0,-1 1 5 16,2 0 9-16,19 22 7 0,-20-20 2 0,-2 0 5 15,1 0-1-15,2 0-3 0,-1-1-2 16,0 0-5-16,0-1-13 0,1-2-5 16,0 1-12-16,-1-3-15 0,0-1-14 15,1 0-27-15,0-1-28 0,1 1-8 16,3-5-218-16,-4-4 109 0,1-2-142 15</inkml:trace>
        </inkml:traceGroup>
      </inkml:traceGroup>
    </inkml:traceGroup>
    <inkml:traceGroup>
      <inkml:annotationXML>
        <emma:emma xmlns:emma="http://www.w3.org/2003/04/emma" version="1.0">
          <emma:interpretation id="{D3D1DEA9-70EA-4ECB-90EF-9692BCA32ED2}" emma:medium="tactile" emma:mode="ink">
            <msink:context xmlns:msink="http://schemas.microsoft.com/ink/2010/main" type="paragraph" rotatedBoundingBox="13637,11137 12833,11125 12837,10812 13642,1082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8847AC01-EEEC-4F5B-A2E1-7CB4AE10B6FD}" emma:medium="tactile" emma:mode="ink">
              <msink:context xmlns:msink="http://schemas.microsoft.com/ink/2010/main" type="line" rotatedBoundingBox="13637,11137 12833,11125 12837,10812 13642,10824"/>
            </emma:interpretation>
          </emma:emma>
        </inkml:annotationXML>
        <inkml:traceGroup>
          <inkml:annotationXML>
            <emma:emma xmlns:emma="http://www.w3.org/2003/04/emma" version="1.0">
              <emma:interpretation id="{9518FC19-3CBF-4984-9A72-1CB9CD0C265A}" emma:medium="tactile" emma:mode="ink">
                <msink:context xmlns:msink="http://schemas.microsoft.com/ink/2010/main" type="inkWord" rotatedBoundingBox="13637,11137 13465,11134 13470,10836 13642,10839"/>
              </emma:interpretation>
              <emma:one-of disjunction-type="recognition" id="oneOf1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51969.301">1076-701 348 0,'0'0'215'0,"-2"0"-97"0,0 0 27 16,1 0-47-16,1 0-54 0,-1 0-17 0,0 0-12 16,0 0-5-16,1 0-4 0,-1 0-3 15,0 0 3-15,1 0 2 0,-1 0 3 16,0 0 9-16,0 0 4 0,1 0 2 16,-1 0 5-16,0 0-2 0,1 0-5 15,-1 0-4-15,0 0-5 0,0 0-8 16,1 0 0-16,-1 0 2 0,0 0 6 0,1 0 8 31,-3 0 3-31,1 0 1 0,-1 1 6 16,1 0-2-16,-1-1-5 0,2 0-5 15,0 0-4-15,-2 0-6 0,1 0 1 16,1 0-3-16,0 0-2 0,-1 0 2 0,0 0 0 16,0 0-1-16,1 0 4 0,-1 0-1 15,2 0-2-15,-2 0 2 0,1 0 0 16,0 0-5-16,0 0 2 0,1 0-3 15,-1 2-3-15,0-1 3 0,1 0-2 16,-2 1-3-16,1 0 2 0,0 0 0 16,0 0-3-16,-1 0 2 0,1-1-1 15,0 2-2-15,0-1 3 0,0 1-1 0,0-2-1 16,0 1 5-16,1 0 2 0,-1 0-1 16,0 1 6-16,0-1 1 0,0 1-3 15,0 0 2-15,0 1-3 0,0-1-4 0,1-1 1 16,-1 2-4-16,1-1-1 0,0 1 3 15,0-2-2-15,0 0 0 0,0 0 5 16,0 0 3-16,0 0 0 0,0-1 2 16,0-1 0-16,0 1 0 0,0 1 6 15,1 0-2-15,-1 0-2 0,1 0 1 16,-1 0-1-16,1 2-4 0,-1 0 2 0,1 1-4 16,0 0-4-16,-1 0 0 0,0 0-1 15,0 2-2-15,0-3 2 0,0 0-1 16,0-2 0-16,0 1 1 0,-1 1 1 15,0-3 0-15,1 1 8 0,-1 0 5 16,0 0 1-16,1-1 6 0,-1 1 1 16,0-1-4-16,0-1 1 0,1 0-6 15,0 1-5-15,0-1-3 0,0 0-5 0,0 0-2 16,0 0 2-16,0 0 0 0,0 1-2 16,0-1 2-16,0 0-1 0,0 0-2 15,0 0 5-15,0 0-2 0,0 1 1 16,0 0 1-16,0 1-1 0,0 0-3 15,0 0 3-15,0-1-3 0,0 0-3 16,0-1 0-16,0 1-1 0,0-1-1 0,0 0 4 16,0 0-1-16,0 0 0 0,0 0 5 15,0 0-2-15,0 0 0 16,0 0 3-16,0 0-2 0,0 0-2 16,0 0 1-16,0 0-3 0,0 0-2 15,0 0 1-15,0 0-1 0,0 0-4 0,0 0 3 16,0 0-1-16,0 0-1 0,1 0 4 15,0 0 0-15,-1-1-2 0,0 1 4 16,0-1-1-16,0 0-1 0,0 1 6 16,1-4-3-16,4-3 1 0,-2-1 4 15,11-21-3-15,-14 22-1 0,1 0 3 16,-1 2-3-16,1 1 0 0,-2 1-1 16,2 0 0-16,-1 2-2 0,0 0 4 0,0 0-2 15,0 1-2-15,0-1 4 0,0 0-2 16,0 0-2-16,0 1 4 0,0-1-2 15,0 0-2-15,0 1 1 0,0-1 0 16,0 0-1-16,0 1 1 0,0 0 1 16,0 0-1-16,0 0 3 0,0 0-2 15,0 0 0-15,1 2 2 0,0 3 0 0,0-2-3 16,0 2 3-16,1 0-2 0,-2-1 0 16,0-2 1-16,1 1-1 0,-1-2-2 15,0 1 5-15,0-2-2 0,0 0-1 16,0 0 2-16,0 0-1 0,1 0-2 15,2 2 5-15,-1-2-4 0,1 1 0 16,1 0 3-16,-2-1 0 0,1 0 0 16,-1-1 1-16,0 0-1 0,1 0-3 0,-1 0 4 15,-2 1-2-15,4-3-2 0,-3 2 2 16,1-2-1-16,-1 0-2 0,0 0 4 0,-1 1-2 16,3 1-3-16,-3 0 2 0,0 0 0 15,0 1-2-15,0-1 2 0,0 0-2 16,0 1-1-16,0-1 5 0,0 0-2 15,0 1-1-15,0 0 3 0,0 0 0 16,-1 0-3-16,0 0 5 0,1 3-2 16,-2 0-2-16,1 0 2 0,0-1-2 15,0 0-3-15,1-2 1 0,-1 0-13 16,0 0-15-16,0 0-19 0,1 0-21 0,0 0-2 16,0 0-222-16,0 0 105 0,0 0-108 0</inkml:trace>
          <inkml:trace contextRef="#ctx0" brushRef="#br1" timeOffset="72781.501">1038-498 394 0,'1'0'136'16,"0"0"-72"-16,0 0 42 0,-1 0-64 16,2 0-38-16,-2 0 5 0,0 0 18 15,1 0 16-15,-1 0 20 0,1 0 17 16,0 0 9-16,-1 0 5 0,1 0 0 16,0 0-17-16,0 0-17 0,1 0-13 0,0-1-13 15,-2 0-11-15,1 0 1 0,1 1-4 16,0-1-5-16,-1 0 2 0,1 1-7 15,1-2-4-15,-1 1 2 0,1 0-4 16,0 0-4-16,0-1 3 0,0 1-1 16,0-1-3-16,-3 2 11 0,2-2 3 15,-1 1 3-15,0 0 10 0,0-3 2 16,0 0 4-16,0 1 9 0,1-1 0 0,-1 0-3 16,0 2 5-16,0-1-3 0,-1 2-4 15,0-1-2-15,0 0-7 0,0 2-8 16,0-1-3-16,0 0-8 0,0 1-6 15,0-1 3-15,0 0-3 0,-1 1-2 16,0 0 4-16,1 0-2 0,-1 0-2 16,0 3 3-16,0 3-2 0,1 0-3 0,0 1 4 15,2 20-2-15,-1-21-1 0,-1-2 3 16,0 1-2-16,0 0-2 0,-2-2 6 16,2-1-3-16,-1-1-1 0,1-1 4 15,0 0-1-15,-1 0-3 0,1 0 3 16,0 0-1-16,-1 0-2 0,1 0 3 15,0 0-1-15,0 0-3 0,0 0 6 16,0-1-1-16,0 1-3 0,0-1 3 0,0 0-1 16,0 1-2-16,0-1 4 0,2-1-2 15,2 1-2-15,0-7 3 0,0 2-2 16,21-21-2-16,-22 21 5 0,-1 1-3 16,0 1-2-16,-1 1 5 0,-1 2-4 15,0 0 0-15,0 1 5 0,0-1 2 16,-1 1 2-16,0 0 5 0,1 0-1 15,-1 0-2-15,0 0 4 0,0 0-3 0,1 0-5 16,-1 0 0-16,-1 3-1 0,-3 5-3 16,-13 21 5-16,14-22-4 0,2-1-3 15,1 1 2-15,0-3-2 0,0 0-2 16,1-1 3-16,0-2 0 0,0-1-3 16,0 0 6-16,0 0 1 0,0-1 2 15,0 1 4-15,0-1-1 0,0 0-2 16,0 0 3-16,1-3-3 0,3-5-5 0,10-22-1 15,-11 23-4-15,0 0-2 0,-1 1 3 16,-2-1-2-16,1 2-1 0,-1 2 5 16,0-1-2-16,0 1-3 0,0 1 4 15,0 2 0-15,0 1-3 0,-1 0 6 16,0 0-2-16,0 0-2 0,1 0 4 16,-1 0-1-16,0 0-4 0,0 6 4 0,-1 4-2 15,-5 20-3-15,3-20 4 0,0 0-2 16,0 0-3-16,1 0 4 0,-2-1-2 15,2-1-2-15,1-1 4 0,1-3-2 16,-1 0-2-16,2-3 6 0,0-1-1 16,0-1-3-16,0 1 6 0,0-1-3 15,0 0-1-15,0 1 4 0,4-8-2 0,2-4-4 16,12-20 3-16,-13 19-2 0,0 3-3 16,0 0 5-16,-1 1-3 0,-2 0-1 15,-1 3 3-15,1 1-2 0,-1 2-2 16,-1 1 4-16,0 1-4 0,0 1-2 15,-1 0 4-15,0 0-1 0,0 0-1 16,-1 4 5-16,-3 6 0 0,-11 23-1 16,9-20 4-16,1-1-1 0,0 2-3 0,1-1 3 15,0 0-3-15,2-1-3 0,0-2 4 16,2-2-2-16,0-3-2 0,1-1 3 16,-1-2-1-16,2-1-3 0,-1-1 4 15,0-1-1-15,0 0-2 0,0 1 4 16,0-1-1-16,2-6 0 0,4-6 3 15,21-23-2-15,-22 21-3 0,1 2 4 16,-2-1-2-16,-1 1-2 0,-1 3 3 0,-1 1-3 16,0 2-1-16,0 1 2 0,-1 3-1 15,0 1-3-15,0 1 3 0,0 1-1 16,0 0-3-16,-1 0 4 0,0 0-1 16,0 0-3-16,1 0 6 0,-1 3-2 15,-1 5-2-15,0-1 4 0,-4 23-1 16,3-24-3-16,1 1 4 0,0 0-2 0,0-1-2 15,2-1 4-15,0-1-2 0,-2-1-2 16,2 0 4-16,0-2-2 0,0-1-2 16,0 0 3-16,0 0 1 0,0 0-1 15,0-1 4-15,0 0-1 0,0 1-2 16,0-1 5-16,2-3-3 0,3-4-2 16,-2 2 3-16,16-22-3 0,-16 22-2 15,0 1 3-15,-1 0-3 0,0 1-2 0,-1 2 3 16,1 0-2-16,-2 1-1 0,0 0 3 15,0 1-2-15,0 0-2 0,0 0 3 16,0 0-2-16,-1 0-1 0,0 0 3 16,1 0 0-16,-2 7-3 0,0 1 5 15,-7 21-1-15,8-20-2 0,-1-3 4 16,0 0-3-16,1-1-2 0,0 0 5 16,0-2-2-16,2-2-2 0,-2 0 4 0,0-1 0 15,1 0 1-15,0-1 3 0,0 0-1 16,0 1-2-16,0-1 4 0,0-1-3 15,4-6-3-15,0-1 1 0,16-19-2 16,-16 21-2-16,1-1 3 0,-1 4-2 16,-1 0-2-16,0 0 4 0,-3 4-3 15,1-3-4-15,-1 3 5 0,0 0-2 16,-1 0-1-16,1 0 4 0,-1 0-4 0,0 0 0 16,0 2 5-16,-2 4-2 0,-1 0-3 15,0 2 5-15,-12 21-1 0,13-21-2 16,1-1 3-16,-1 1-2 0,1-1-2 15,1 0 6-15,0-1-5 0,0-2 0 16,2-1 3-16,-1 0-2 0,1-1-2 16,-1-2 5-16,0 0-3 0,0 0 0 0,0-1 3 15,0 1-2-15,0-1-1 0,0 0 3 16,0 1-2-16,0-1-3 0,3-6 4 16,0 0-5-16,12-21-5 0,-11 23 0 15,-1-1-7-15,-1 1-5 0,-1 1 3 16,1 1 0-16,-2 0-1 0,1 2 8 15,-2 0 2-15,1 0 4 0,-1 0 6 16,0 1-1-16,1 0-4 0,-1 0 6 0,0 0-4 16,0 0-2-16,-1 5 4 0,-3 3-2 15,-11 24-1-15,11-23 3 0,-1 0-2 16,2 0-1-16,-2 0 5 0,2 0-2 16,-1-1-2-16,0-1 3 0,2-1-2 15,2 0-1-15,-2-2 2 0,2 0-1 16,-1-2-2-16,1-1-8 0,1-1-20 0,0 0-20 15,0 0-16-15,0 0-22 0,0 0-25 16,0 0-12-16,0 0-211 0,0 0 119 16,0 0-112-16</inkml:trace>
        </inkml:traceGroup>
        <inkml:traceGroup>
          <inkml:annotationXML>
            <emma:emma xmlns:emma="http://www.w3.org/2003/04/emma" version="1.0">
              <emma:interpretation id="{C6821412-A1A6-4CDF-93A4-F29DE194DA43}" emma:medium="tactile" emma:mode="ink">
                <msink:context xmlns:msink="http://schemas.microsoft.com/ink/2010/main" type="inkWord" rotatedBoundingBox="13223,11005 13073,11002 13076,10816 13226,10818"/>
              </emma:interpretation>
              <emma:one-of disjunction-type="recognition" id="oneOf2">
                <emma:interpretation id="interp6" emma:lang="" emma:confidence="0">
                  <emma:literal>•</emma:literal>
                </emma:interpretation>
                <emma:interpretation id="interp7" emma:lang="" emma:confidence="0">
                  <emma:literal>p</emma:literal>
                </emma:interpretation>
                <emma:interpretation id="interp8" emma:lang="" emma:confidence="0">
                  <emma:literal>B</emma:literal>
                </emma:interpretation>
                <emma:interpretation id="interp9" emma:lang="" emma:confidence="0">
                  <emma:literal>*</emma:literal>
                </emma:interpretation>
                <emma:interpretation id="interp10" emma:lang="" emma:confidence="0">
                  <emma:literal>P</emma:literal>
                </emma:interpretation>
              </emma:one-of>
            </emma:emma>
          </inkml:annotationXML>
          <inkml:trace contextRef="#ctx0" brushRef="#br1" timeOffset="76268.026">650-586 323 0,'-47'-5'147'0,"46"6"-21"0,0 1 33 0,1 1-43 0,0-3-14 15,0 0 7 1,0 0-6-16,0 0-7 0,0 0-2 16,0 0-11-16,0 0-8 0,0-1-2 0,0 1-11 15,0-1-7-15,2 0-3 0,3-3-11 0,-1 0-10 16,1 2-5-16,0-4-5 0,20-23-8 0,-20 22 0 31,-2 0-5-31,1 0-5 0,-1 0 2 0,0 0-2 0,0 1-1 16,0 1 1-16,0-1 0 0,0 2-2 0,1-1 5 15,0 1-4-15,-1 1-1 0,1 0 1 0,-1-1 0 16,1 2-4-16,0-2 2 0,-1 2 1 16,1 0 3-16,-1 1 7 0,-1-1 2 15,1 2-1-15,-3 0 5 0,0 0-1 16,0 0-2-16,0 0-1 0,0 0-4 16,0 0-4-16,-1 0 3 0,0 3-2 15,0 4-3-15,-1-2 1 0,-1 1 0 16,-10 23-4-16,8-21 4 0,0-1-3 0,0 1-1 15,0 1 5-15,0-1 2 0,0 0 0 16,1-2 6-16,1 0 0 0,0-2 1 16,1 0 6-16,0-4-2 0,4 0-2 15,-2 0 1-15,0 0-5 0,0 0-3 16,0-1-1-16,0 0-2 0,0 0-5 16,0 1 3-16,0-1-3 0,0-2-1 15,3-4 5-15,4-1-3 0,22-20-1 0,-20 22 1 16,-2 0 0-16,-2 1-2 0,1 1 4 15,0 0-2-15,-2 1-2 0,0 0 1 16,0-2 2-16,-2 4-4 0,0 0 3 16,0 0-2-16,-2 0-1 0,-1 0 5 15,0 1-3-15,1 0-3 0,-1 0 4 16,0 0-2-16,0 0-2 0,1 0 3 0,-5 7 0 16,0-1-2-16,-17 23 5 0,17-21-2 15,1-2-3-15,0 0 4 0,1 0-2 16,2-3-2-16,0-1 3 0,0-1-1 15,1-1-2-15,0-1 3 0,0 1 1 16,0-1-3-16,0 0 3 0,0 1 0 16,0-1-1-16,2-4 4 0,-1-2 0 15,4 0-5-15,21-19 4 0,-23 22-2 0,-1 1-2 16,0 2 2-16,-1 0-3 0,-1 0-3 16,0 1 5-16,0 0-2 0,-1 0-2 15,1 0 3-15,-1 0 0 0,0 0 0 16,1 0 5-16,-1 0 0 0,0 0-2 15,-3 2 3-15,0-1-1 0,0 1-2 16,2-2 0-16,-1 4-1 0,1 0-5 16,0-2 4-16,1 1 0 0,-1-1-4 0,0 1 4 15,1-1-2-15,-1 1-2 0,1-3 1 16,0 2-1-16,1-1 0 0,-1-1 0 16,0 1-1-16,0-1-1 0,1 0 3 15,-1 0-1-15,0 0-2 0,1 0 1 16,0 0 3-16,0 0 0 0,0 0 1 15,0 0-3-15,0 0-5 0,0 0 2 16,0 0-3-16,0 0-3 0,0 0 1 0,0 0 2 16,0 1 0-16,-1 6 7 0,0-1 2 15,-1 2-2-15,-7 20 5 0,5-22-1 16,1 1-5-16,-1-1 7 16,1-1-3-16,2-1-4 0,-1-1 4 15,2 0-1-15,1-1-2 0,-1 1 2 0,0-3-4 0,0 0-3 31,0 0 0-31,0 0-4 0,0 0-6 0,0 0 6 0,0 0-1 0,0 0-2 16,0 0 6-16,-1 0 1 0,1 0 2 16,0 0 6-16,0 0-2 0,0 0-3 15,-1-1 5-15,0 0-3 0,1 0-1 0,-1 1 3 16,1-1-2-16,0-5-1 0,1-2 4 16,0 2-1-16,4-22-3 0,-6 23 5 15,4 0-3-15,-1 1-2 0,1 0 3 16,-1 0-2-16,0 0-1 0,3 0 4 15,0 1-2-15,-3-1-1 0,1 1 5 16,-2-1-2-16,0 2-1 0,-1 2 2 0,0-1-1 16,0 0 1-16,0 0 3 0,0 1-2 15,0-1-1-15,0 0 3 0,0 1 0 16,0-1-1-16,0 0-2 0,0 1 2 16,0 0-1-16,0 0 2 0,0 0 0 15,0 3-4-15,-2 6 3 0,0-1 1 16,-6 22-5-16,8-23 3 0,-1 1-1 15,0-4-3-15,1 0 4 0,0-1-1 0,1-2-4 16,-1-1 3-16,0 0-2 0,0-1-1 16,0 0 3-16,0 1 1 0,0-1-3 15,0 0 5-15,0 0-1 0,3-5-2 16,0-2 3-16,15-22-2 0,-15 23-3 16,1 1 4-16,-1 0-1 0,-1 2-3 15,1 1 4-15,-1 0-3 0,1 1 0 16,-1 2 2-16,-2-1-2 0,0 0 0 0,0 1 3 15,0 0 0-15,0 0-2 0,0 0 4 16,0 0-1-16,0 0-2 0,-1 0 3 16,0 4-2-16,-1 5-2 0,0 1 4 15,-5 22-2-15,3-22-3 0,1 0 3 16,1 0-2-16,-1-3-2 0,0-1 3 16,2-1-2-16,0-1-3 0,1-2 6 0,-1 0-4 15,1-2-1-15,0 0 3 0,0-1 0 16,0 1-2-16,0-1 6 0,0 0-2 15,0 0-1-15,0 1 6 0,5-10-4 16,13-21-3-16,-15 20 4 0,2 2-5 16,-2 2 0-16,0 0 2 0,-1 2-2 15,0 3-3-15,-2-1 4 0,1 2-2 16,-2 1-3-16,1 0 3 16,-1 0-1-16,0 0-2 0,1 0 7 0,-2 3-1 0,-3 7-1 15,-13 21 4-15,13-20-1 16,-1 0-3-16,2-1 2 0,1-2-1 0,-1-1-4 15,2 1 5-15,0-3-3 0,0-1-1 16,1-2 3-16,0 0-2 0,0-2-3 16,1 0 3-16,0 0-2 0,0 0-1 15,0 0 2-15,0-1-1 0,0 1-4 0,0-1 6 16,0 0-2-16,0 1-1 0,1-3 2 16,1-7 1-16,3 1-3 0,21-22 5 15,-22 22-2-15,0 1-3 0,0 0 4 16,-2 3-3-16,1 0-1 0,-1-1 6 15,0 3-3-15,-1 0-2 16,-1 0 4-16,1 1-1 0,-1 2-2 16,-1-1 2-16,1 0-2 0,0 0-1 0,-1 1 5 15,0-1-2-15,1 0-2 0,-1 0 4 0,1 1-2 16,-1 0-2-16,0 0 1 0,1 0-1 16,-1 0-2-16,0 0 4 0,0 4-1 15,-1 5-3-15,-1 0 5 0,-6 22-1 16,6-23-4-1,1 0 3-15,1-2 0 0,-1 0-3 0,2-3 6 0,-1-1-3 0,0-1-2 16,1-1 4-16,-1 0-1 0,1-1-4 16,0 1 3-16,0-1-1 0,0 0-2 15,0 0 4-15,2-10-3 0,4-22-2 16,-4 20 5-16,1 1-1 0,-1 1-3 16,1 2 4-16,-1 1-1 0,1 2-2 15,-1 1 4-15,0 2-1 0,-1 1-4 16,1 1 4-16,-2 0-3 0,0 1-2 0,0 0 4 15,0 0-3-15,0 0-1 0,-1 0 4 16,0 0-2-16,1 0 0 0,-1 0 2 16,0 0-1-16,0 6 1 0,-1 3 4 15,-6 23-4-15,6-22-1 0,-1-1 2 16,1 0 0-16,0-2-3 0,0-1 1 16,1-1 0-16,-1-3-2 0,1 3 5 0,0-2-2 15,0-1-3-15,1 0 4 0,0-2-3 16,0 0-3-16,0 0 3 0,0 0-2 15,0 0-2-15,0 0 4 0,0 0-2 16,0-1-1-16,0 0 4 0,0 1-1 16,2-2 0-16,3-3 4 0,0-5-1 15,20-20-2-15,-22 21 4 0,1 0 0 32,-2 2-4-17,-1 2 4-15,1-1-2 0,-1 3-3 0,0 1 5 0,-1 2-3 0,-1 0 0 0,1 0-1 16,-1 0 0-16,0 0 0 0,0 0 1 15,1 0 0-15,-2 10 0 0,-26 22-1 16,23-22 3-16,0 1-2 0,0-2-1 16,2 0 2-16,0-2-1 0,0 0-3 0,2-1 4 15,-1-2-1-15,1-2-2 0,0-1 3 16,1-1-3-16,0 0-3 0,0 0 4 16,0 0-2-1,0-1-2-15,0 0 6 0,0 1-2 0,3-7-2 0,2-4 5 16,14-23-3-16,-14 22 0 0,0 1 3 15,1 1-2-15,-1 1-1 16,0 2 3 0,0 2-1-16,-2 1-1 0,0 3 4 15,-1-1-3 1,-1 2-1-16,-1 0 4 0,0 0-1 0,-1 0 11 0,0 0-6 0,0 0-2 0,1 0 2 16,-2 5 0-1,-3 6-2-15,-10 23 1 16,10-21-3-16,1 1-5 0,0-2 4 0,1-1-1 0,0-3-4 0,0 1 2 0,0-3 0 15,0-3-3-15,0 0 5 0,1-2-1 0,1 2-1 16,0-3 2-16,0 0-3 0,1-1-2 16,0 0 4-16,0 0-2 0,0 1-5 15,0-1 6-15,0 0-1 0,3-7-2 16,1-2 5-16,10-21-4 0,-10 21-2 16,0 3 2-16,-1 0-5 0,0 2-10 15,-1 2-6-15,0 2-16 0,0 3-19 0,-2-2-13 16,0 0-30-16,0 0-31 0,0 4-4 15,2 9-219-15,1 24 113 0,-7-21-132 16</inkml:trace>
        </inkml:traceGroup>
        <inkml:traceGroup>
          <inkml:annotationXML>
            <emma:emma xmlns:emma="http://www.w3.org/2003/04/emma" version="1.0">
              <emma:interpretation id="{1A06F59F-ED2A-4856-9E51-5F9E5AB04035}" emma:medium="tactile" emma:mode="ink">
                <msink:context xmlns:msink="http://schemas.microsoft.com/ink/2010/main" type="inkWord" rotatedBoundingBox="13129,11109 12833,11104 12836,10911 13131,10916"/>
              </emma:interpretation>
              <emma:one-of disjunction-type="recognition" id="oneOf3">
                <emma:interpretation id="interp11" emma:lang="" emma:confidence="1">
                  <emma:literal/>
                </emma:interpretation>
              </emma:one-of>
            </emma:emma>
          </inkml:annotationXML>
          <inkml:trace contextRef="#ctx0" brushRef="#br0" timeOffset="56321.614">471-593 354 0,'-21'-22'223'0,"21"21"-97"16,1 1 27-16,0-2-42 0,-1 2-49 15,0 0-17-15,0-1-5 0,0 0-3 16,0 0-2-16,0 1 2 0,0-1-3 16,0 0-3-16,0 1 3 0,0-1 0 15,2 0 0-15,-1 0 6 0,0 1 0 0,0 0 2 16,-1 0 1-16,2 0-4 0,-2 0-6 15,0 0-3-15,1 3-6 0,0-1-9 16,0 0-4-16,2 0-4 0,-1-1-3 16,1 2 5-16,0-3 0 0,1 2 1 15,-2-1 6-15,0 0 3 0,0 0 1 16,1 0 5-16,1 0-2 0,-2 0-6 0,1 0 0 0,0 0-4 16,0 0-5-16,0 0 0 0,-2-1-4 15,1 0-3-15,-1 0 5 0,0 0-3 16,-1 0-3-16,0 0 3 0,1 0-3 15,-1 0-1-15,1 0 3 0,0 0-3 16,0 0 0-16,1 0 4 0,-1 0-2 16,0 0-3-16,0 0 4 0,1 0 0 15,-1 0-3-15,0 0 4 0,0 0-3 0,1 0 0 16,-1 0 9-16,1 1-2 0,0-1 1 16,-1 0 5-16,1 1-4 0,1 0-1 0,-1 0 1 15,3 1-4-15,-1 0-5 0,1-1 0 16,-2 0-1-16,2 0-1 0,0 0 5 15,-2-1-3-15,0 0-1 0,0 0 4 16,0-1 0-16,0 0 2 0,-1 1 6 16,0 0-2-16,0 0-1 0,1 0 2 15,0 0-1-15,0 0-3 0,-1 0 0 0,1 0-5 16,-1 0-1-16,1 0 3 0,-1 0-2 16,1 0-1-16,-1 1 1 0,1 0 0 15,-1 0-2-15,1-1 2 0,-2 0-1 16,1 0 0-16,3 1 3 0,-3-1-2 15,1 1-1-15,-1-1 3 0,-1 0-1 16,1 0-2-16,0 0 2 0,-2 0-2 16,0 0-1-16,0 0 2 0,0 0-1 0,1 0-2 15,-1 0 5-15,1 0-1 0,-1 0-2 16,0 0 3-16,0 0 0 0,0 0-2 16,0 0 1-16,0 0-1 0,0 0-1 15,0 0 2-15,0 0-1 0,0 0-2 16,0 0 4-16,0-1-2 0,0 0-1 15,0 1 2-15,0-1-2 0,0 0-2 16,0 0 3-16,0 1-2 0,0-1-1 0,0 0 4 16,0 1-3-16,0-1-2 0,0 0 4 15,-1 0-2-15,0 1-2 0,1-1 3 16,-1 0-2-16,0 1-2 0,0-1 3 16,1 0-4-16,-1 0-4 0,0 1 0 15,1-1-7-15,0 0-6 0,0 1 1 16,0-1-5-16,0 0-3 0,0 0 3 15,0 1 0-15,0 0-1 0,0 0 0 0,0 0-6 16,0 0-5-16,0 0-8 0,0 0-12 16,2 3 24-16,-1 5 8 0,3-1-225 15,12 22 129-15,-17-22-51 0</inkml:trace>
          <inkml:trace contextRef="#ctx0" brushRef="#br0" timeOffset="59638.032">392-591 161 0,'-7'22'158'15,"8"-22"-85"-15,0 0 8 0,-1 0 1 16,0 0-57-16,0 0-3 0,0-1 13 16,0 1 8-16,0 0 11 0,0 0 17 0,0 0 11 15,0 0 1-15,0 0-2 0,0 0-10 16,0 0-11-16,0 0-10 0,0 0-15 16,0 0-14-16,0 0-7 0,0 0-7 15,0 0-5-15,0 0 4 0,0 0-1 16,0 0-1-16,0 0 3 0,0 0 0 15,0 0-1-15,0 0 4 0,0 0-1 0,1 2 0 16,0 0 5-16,-1-1 1 0,0 1 0 16,0 0 6-16,0-1 2 0,0 1-4 15,0-2 1-15,0 2-4 0,0-2-5 16,0 2 1-16,0-1-6 0,0-1-5 16,0 0 3-16,0 1-2 0,0-1-2 15,0 0 2-15,0 1-1 0,0 2-2 16,0-2 4-16,0 3-1 0,0-2 1 0,0 1 3 15,0-1-1-15,0 1-4 0,0-3 5 16,0 2-3-16,0-1-2 0,0-1 1 16,0 0 0-16,0 0 0 0,0 0 4 15,0 0-1-15,0 0-2 0,0 0 5 16,0 0-1-16,-1 0-2 0,0 0 2 16,1 2-2-16,-1-2-3 0,0 0 3 0,1 0-1 15,-1 1-4-15,0 0 3 0,0 0-1 16,1 1-1-16,-1-1 3 0,0 0-1 15,1 0-3-15,0 0 3 0,-1 0-2 16,0-1-2-16,0 1 3 0,1 0 0 16,-1-1 2-16,0 0 4 0,1 0-2 15,-1 1 0-15,0-1 2 0,0 0 0 16,1 0-5-16,-1 0 1 0,0 0-2 16,1 0-2-16,-1 0 4 0,0 0 0 0,0 0 0 15,1 0 4-15,-1 0-1 0,0 0-2 16,1 0 2-16,0 1-3 0,-1 0-3 15,1 1-1-15,0 0-2 0,0 0-1 16,0-1 4-16,0 0-1 0,0 1-3 0,0-2 4 16,0 2 1-16,0-2-3 0,0 1 3 15,0 1-2-15,0-2-1 0,0 1 3 0,0 0-2 16,0-1 0-16,0 0 3 0,0 1-2 16,0-1-2-16,0 0 3 0,0 0-1 15,0 1-2-15,0-1 1 0,0 1 0 16,0-1-2-16,0 1 3 0,0 0 0 15,0 0-2-15,0 0 4 0,0 0-2 16,0-1-1-16,0 0 1 0,0 0 0 16,0 0-3-16,0 0 3 0,0 0-2 0,0 0 1 15,0 0 3-15,0 0-1 0,0 0-1 16,0 0 4-16,0 0-1 0,0 0-3 16,0 0 1-1,0 0-1-15,0 0-2 0,0 0 2 16,0 0-2-16,0 0 1 0,0 0 2 0,0 0-2 15,0 0-1-15,0 0 2 0,0 0 0 16,0 0-3-16,0 0 1 0,0 1 0 16,0 0 2-16,0 2 8 0,0-1 0 0,0 0-1 15,0 1 3-15,0-2 0 0,0 1-3 16,0 0-1-16,0-2-6 0,0 1-6 16,0 0 0-16,0-1-3 0,0 0 1 15,0 0 1-15,0 0-1 0,0 0 0 16,0 0 5-16,0 0 2 0,0 0 0 15,0 0 2-15,0 0 0 0,0 0-1 0,0 0 3 16,0 0-1-16,0 0-2 0,0 0 1 16,0 0-2-16,0 0-8 0,0 0 0 15,0 0-4-15,0 0-3 0,0 0 1 16,0 0-1-16,0 0 0 0,0 0 8 16,0 0 3-16,0 0-1 0,0 0 6 15,-1 0 0-15,0 0-6 0,1 0-10 16,-1 0-15-16,1-1 18 0,0 0 5 0,0 1-239 15,0-1 126-15,0 0-64 0</inkml:trace>
          <inkml:trace contextRef="#ctx0" brushRef="#br0" timeOffset="63349.364">385-516 677 0,'-1'0'220'0,"0"-1"-122"0,0 0 80 0,1 1-127 16,-1-1-38-16,0 0-10 0,1 1-3 16,-1 0-2-16,0 0 3 0,0 0 4 15,1 0 3-15,-1 0 12 0,0 0 5 16,1 0 1-16,0 0 7 0,0 1 2 16,0 0-6-16,0 1-2 0,0 1-6 15,0-1-5-15,0 1 0 0,0-1-5 0,0 1-5 16,0 0 3-16,0 0-2 0,1 1-4 15,-1-2 1-15,0 1-2 0,0 0-1 16,0 0 2-16,0-1-2 0,0 0-2 16,0-2 3-16,0 1-1 0,0 0-2 15,0-1 2-15,0 0 1 0,0 0-3 16,0 0 2-16,0 0 3 0,0 0 2 0,0 0 7 16,0 0 2-16,0 0-3 0,0 0 4 15,0 0 0-15,0 0-6 0,1 0 0 16,1 0-6-16,-1 3-3 0,1-1 2 15,-1 1-1-15,0-1 0 0,0-1 2 16,-1 1-2-16,1-1-3 0,-1 0 4 16,0-1-1-16,0 1-1 0,0 0 2 15,0-1 2-15,0 1 1 0,0 0 4 16,0 0-2-16,0 1-1 0,1 0 2 0,-1 0-3 16,1 1-5-16,-1-1 1 0,0 0-2 15,0 0-1-15,0 0 2 0,0-1-1 16,0 1 1-16,0-2 2 0,0 0-2 15,0 0-2-15,0 0 3 0,0 1-1 16,0-1-3-16,0 0 1 0,0 0 1 16,0 0-1-16,0 0 4 0,0 0-1 0,0 0-1 15,0 0 3-15,0 0 2 0,0 0-2 16,0 0 4 0,0 0-1-16,0 0-2 0,0 0 4 0,0 0-4 15,0 0-2-15,0 0 1 0,0 0-2 0,0 0-3 16,0 0 3-16,0 0-2 0,0 0-1 15,0 0 2-15,0 0 0 0,0 0-1 16,0 0 5-16,0 0-1 0,0 0-1 16,0 0 3-16,0 0-1 0,0 0-1 15,0 0 1-15,0 0-3 0,0 0-2 16,0 0 2-16,0 0-1 0,0 0-2 0,0 0 4 0,0 0-1 16,0 0 0-16,0 0 7 0,0 0 2 15,0 0 0-15,0 0 3 0,0 0-1 16,0 0-1-16,0 0 0 0,0 0-5 15,0 1-5-15,0-1 1 0,0 0-4 16,0 0 0-16,0 0 0 0,0 0-2 16,0 0-1-16,0 0 2 0,0 0-6 0,0 0-4 15,0 0-5-15,0 0-8 0,0 0-13 16,-1 0-9-16,1 0-15 0,0 0 7 16,-1 0 4-16,1 0-442 0,0 0 292 15,0 0-179-15</inkml:trace>
        </inkml:traceGroup>
      </inkml:traceGroup>
    </inkml:traceGroup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402" units="cm"/>
          <inkml:channel name="Y" type="integer" max="1693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7874" units="1/cm"/>
          <inkml:channelProperty channel="Y" name="resolution" value="1000.2362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0-09T15:43:27.499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06AF9624-CD41-4E9F-91E0-4BB589580DAB}" emma:medium="tactile" emma:mode="ink">
          <msink:context xmlns:msink="http://schemas.microsoft.com/ink/2010/main" type="writingRegion" rotatedBoundingBox="2038,11653 4187,11629 4193,12139 2044,12164"/>
        </emma:interpretation>
      </emma:emma>
    </inkml:annotationXML>
    <inkml:traceGroup>
      <inkml:annotationXML>
        <emma:emma xmlns:emma="http://www.w3.org/2003/04/emma" version="1.0">
          <emma:interpretation id="{FA579B3B-B5C2-4952-98CF-1569A1D76828}" emma:medium="tactile" emma:mode="ink">
            <msink:context xmlns:msink="http://schemas.microsoft.com/ink/2010/main" type="paragraph" rotatedBoundingBox="2038,11653 4187,11629 4193,12139 2044,1216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1E3880D-9321-494C-B19F-B7A247265185}" emma:medium="tactile" emma:mode="ink">
              <msink:context xmlns:msink="http://schemas.microsoft.com/ink/2010/main" type="line" rotatedBoundingBox="2038,11653 4187,11629 4193,12139 2044,12164"/>
            </emma:interpretation>
          </emma:emma>
        </inkml:annotationXML>
        <inkml:traceGroup>
          <inkml:annotationXML>
            <emma:emma xmlns:emma="http://www.w3.org/2003/04/emma" version="1.0">
              <emma:interpretation id="{7A58E3D1-456B-4A46-AF9D-2DA4F89FC8E6}" emma:medium="tactile" emma:mode="ink">
                <msink:context xmlns:msink="http://schemas.microsoft.com/ink/2010/main" type="inkWord" rotatedBoundingBox="2038,11653 4187,11629 4193,12139 2044,12164"/>
              </emma:interpretation>
              <emma:one-of disjunction-type="recognition" id="oneOf0">
                <emma:interpretation id="interp0" emma:lang="" emma:confidence="0.5">
                  <emma:literal>*anacardiaceous*</emma:literal>
                </emma:interpretation>
                <emma:interpretation id="interp1" emma:lang="" emma:confidence="0">
                  <emma:literal>*anandamides*</emma:literal>
                </emma:interpretation>
                <emma:interpretation id="interp2" emma:lang="" emma:confidence="0">
                  <emma:literal>*apadana*</emma:literal>
                </emma:interpretation>
                <emma:interpretation id="interp3" emma:lang="" emma:confidence="0">
                  <emma:literal>*$amaf:adam*</emma:literal>
                </emma:interpretation>
                <emma:interpretation id="interp4" emma:lang="" emma:confidence="0">
                  <emma:literal>*anandamide*</emma:literal>
                </emma:interpretation>
              </emma:one-of>
            </emma:emma>
          </inkml:annotationXML>
          <inkml:trace contextRef="#ctx0" brushRef="#br0">879 500 767 0,'36'20'382'0,"-37"-27"-211"0,1-2 77 0,1-1-111 16,4 0-106-16,1 0-28 0,2-2-1 16,-1 0-4-16,1-1 4 0,-1 2-1 15,-2 0 1-15,3 0 7 0,-1 1 3 16,1 0 6-16,1 1 2 0,-1 2-1 16,1-1 3-16,2 3-2 0,-4-2-6 15,-2 3-5-15,1 1-4 0,-1 0-1 0,-1 1 1 16,0 0 2-16,0 1 6 0,-1 1 7 15,-1 1 7-15,-2-2 5 0,0 1 6 16,0 0 3-16,0 0 0 0,0 0 0 16,0-1 0-16,0 1-4 0,0-1-3 15,7 0-4-15,0-1-4 0,2 0 2 16,23-10-5-16,-24 6-5 0,0-1-1 16,0-3-3-16,1 2-1 0,-2 0 1 0,-1-1-4 15,1 2 1-15,1-1-1 0,-2 1 0 16,-1 2 0-16,0 0-2 0,0 1-1 15,-1 0-2-15,-1 0 0 0,-1 0-1 16,1 0-3-16,0 1 2 0,-2 0-1 16,0 1-1-16,-1 2 1 0,0-1 0 15,0 0-1-15,0 1 4 0,0 0 2 16,0 0 6-16,0-1 2 0,0 1 1 0,0 0 0 16,0 0 0-16,0 0-4 0,0 0-4 15,0 0-4-15,-1 0-1 0,1 0-1 16,0 0-3-16,0 0 3 0,0 0 0 15,-1 0 0-15,0 0 2 0,0 0-4 16,0-1 4-16,1 1 0 0,-1-1-2 16,0 0 2-16,0 0-2 0,0-3-1 0,-4-4 1 15,-1 0-1-15,-18-24 0 0,17 23 0 16,0 0 0-16,-2-1 0 0,-1 1-1 16,1 1 0-16,-3 2 1 0,0 0 5 15,1 3 7-15,-3 0 3 0,3 3 2 16,-1 0 3-16,3 0-2 0,0 2 0 15,1 0-4-15,1-1-8 0,3 1-3 16,2 0-2-16,0 1-4 0,2-3 2 0,0 0-3 16,0 0 1-16,0 0-1 0,0 0 0 15,0 0 1-15,12 5 1 0,24 11 0 16,-22-14 1-16,0 0-1 0,2-2 2 16,-1 2-2-16,-1-1 2 0,1-1 0 15,-1 0 0-15,-2 0 0 0,3-1 0 16,-2 0 0-16,1 0 1 0,-1-1-1 15,-1 0 0-15,-1-2 1 0,0 2-2 0,0 0 3 16,-3 0-3-16,-1 0 0 0,-1 1 2 16,-3 0-2-16,-2 1 1 0,0 0-1 15,-2 0-1-15,1 0 3 0,0 0-1 16,-1 0 0-16,0 0 2 0,1 0 0 16,0 0 0-16,0 0 2 0,-1 0-3 15,0 0 1-15,1 0 1 0,0 0-3 0,0 0 1 16,0 0 0-16,0 0-2 0,0 0 2 15,0 0-1-15,0 0 2 0,0 0-2 16,0 0 0-16,0 0 1 0,0 0-1 16,0 0-1-16,0 0 1 0,0 0-3 15,0 0 3-15,1 0-1 0,5 1 0 16,1 0 2-16,-1-1-3 0,-1 0 2 16,1 0 1-16,-1 0-2 0,0 0 2 0,1 0 1 15,-1 0-3-15,-1 0 3 0,-1 0-2 16,0 0 0-16,-1-1 1 0,0 1-3 15,0 0 1-15,-1-1 1 0,2 1-1 16,-1 0 1-16,1-1-1 0,3 1 2 16,-1 0-2-16,1-1 1 0,2 1 0 15,2-1-1-15,24 0 1 0,-25 0-1 0,-1 1 0 16,2-1 2-16,-2 1-1 0,-1-1-1 16,-2 0 1-16,-2 1 0 0,0-1 1 15,-2 1 0-15,-1-1 0 0,-1 0 4 16,1 1 2-16,-1-1 0 0,0 0-1 15,0 0 1-15,0 0 0 0,1 1-1 16,-7-1-3-16,-6-2 1 0,-27-1-2 16,24 5 0-16,-1 0 0 0,-3 1 0 0,3-1 0 15,-3 2 0-15,0-1-2 0,2 1 2 16,-1 1 0-16,0-1-2 0,2 1 2 16,0-1 0-16,1 1-1 0,1 0 1 15,1 1-3-15,2 0 3 0,0-1-1 16,0-1 0-16,3 2-2 0,0-2 1 15,3 1-1-15,1-2 2 0,0 4-2 16,3-5 1-16,-2 0-1 0,4 0 1 0,0-1-1 16,-1 0 0-16,0 0 1 0,1-1-1 15,-1 0 0-15,1 1 1 0,0 0 2 16,-1 0-2-16,1 0 2 0,-1 0-2 16,0-1 2-16,0 0 0 0,0 0-2 15,1 0 0-15,-4 1 0 0,-5-2-1 16,-1 1 0-16,-24 2-1 0,24 2 2 15,0 0-1-15,1 1 1 0,-1-1 0 0,1 1 0 16,1-2-1-16,2 2 3 0,0-1-4 16,2 0 3-16,1 0-1 0,1 0-2 15,2 0 2-15,0 0-1 0,0-3-3 16,0 0 2-16,0 0-2 0,0 0 2 16,0 0 0-16,0-1-1 0,12 0 2 15,24-7-1-15,-21 3 0 0,0-1 1 0,0 0-2 16,0-1 3-16,1 0-1 0,-1 1 0 15,-2-1 2-15,-2 0-2 0,0 0 2 16,-3 0 1-16,0 0-4 0,-3 1 4 16,-1 1-1-16,0 1-2 0,-5 1 3 15,-3 0-1-15,-3 3-3 0,-2 1 5 16,-6 1-4-16,-2 2 0 0,-3 1 2 16,-1 2-3-16,-1 1 1 0,1 1 0 0,-1 1-2 15,0 0 1-15,0 0 2 0,3 0-1 16,1-1 1-16,0 0-1 0,2-2 2 15,2 0-2-15,5-2 2 0,0-1 0 16,2-2-1-16,1-2 1 0,0 0 1 16,2-2-3-16,1-1 3 0,-2-1-1 15,5 0-1-15,-3 0 2 0,2-1-2 16,1 1-1-16,3 0 4 0,0 0-3 0,-2 3-1 16,-2-3 1-16,2 0 0 0,-1 4 1 15,-1-1 1-15,0 0 0 0,0 0 0 16,1 0 2-16,-1 1 1 0,0-1-2 15,0 0 3-15,0 0 0 0,1 0-1 16,-1 1 1-16,0-1 0 0,0 0-4 0,0 0 4 16,1 0-4-16,-1 1-1 0,0-1 0 15,0 0 0-15,0 0-2 0,1 0 3 16,-1 1-6-16,0-1 3 0,0 0-1 16,0 0 0-16,1 0-2 0,-1 1 4 15,0-1-3-15,0 0 2 0,0 0 1 16,1 0 1-16,-1 1 1 0,0-1 2 0,0 0 0 15,0 0-1-15,1 0 3 0,-3 1-2 16,-2-2 0-16,-1 0 1 0,-3 1-1 16,-23-4-1-16,23 5 3 0,1 0-1 15,-3 2 0-15,0-1 0 0,1 1-2 16,0 0-1-16,-1 1 0 0,-2-2-1 16,2 1-1-16,4-1-1 0,-4 2 0 15,2-1 1-15,-1 0 1 0,1 0 0 0,3 1 0 16,-2-3 0-16,-2 2 2 0,2-1-2 15,1-1 2-15,1 1 1 0,-1-1-1 16,2 0 0-16,-1 0 2 0,0 0-2 16,2-1 0-16,0 1 1 0,0 0-3 15,-1-1 2-15,0 1-1 0,1-1-2 16,-1 1 2-16,1 0 0 0,-1 0-1 16,-1 0 0-16,2 0-1 0,-1-1-1 0,1 1 0 15,1 0 0-15,-3 0-1 0,3 0 2 16,-3 0-1-16,2 0 0 0,-2 0 1 15,0 0 0-15,1-1-1 0,-2 0 2 16,1 1 0-16,0-1-1 0,-1 0 2 16,2 1 0-16,-1-2-2 0,0 1 2 15,1 0 0-15,-1 0-2 0,0-1 1 0,2 2 0 16,-2-1-1-16,0 1 1 0,2 0-1 16,0-1 0-16,0 0 0 0,0 1 0 15,1-1-1-15,-1 0-1 0,2 0 2 16,1 0-1-16,0 0 0 0,0 0 1 15,0 1-1-15,1-1 0 0,-1 0 2 16,0 0-3-16,0 0 2 0,0 1 0 16,1-1-1-16,-1 0 1 0,-1 0 1 0,1 0-3 15,-1 1 2-15,0-1 0 0,1 0-1 16,-1 0 1-16,1 0-2 0,-1 1 2 16,0-1 0-16,1 0-1 0,0 0 2 15,0 0-3-15,0 1 1 0,0-1 0 16,0 0-1-16,0 0 1 0,0 0 1 15,1 1-4-15,-2-1 4 0,1 0-2 16,0 0 2-16,1 0-1 0,-1 1-1 0,0-1 2 16,0 0 0-16,0 0-2 0,-2 0 3 15,2 1-2-15,-4-1-1 0,4 0 2 16,0 0-1-16,0 0 0 0,1 1 1 16,-1 0-2-16,0 0 2 0,0 0-1 15,0 0-1-15,1 0 2 0,-1 0-2 16,0 0-2-16,0 0 1 0,-1 0-3 0,-1 0 3 15,1 0 0-15,-1 7-1 0,0 2 1 16,-24 26 1-16,25-24 1 0,-1 1 0 16,2 0-1-16,-2-1 0 0,2-4 2 15,1 2-2-15,1-1 0 0,-1-3 2 16,1 0-2-16,-1-3 2 0,2 0 0 16,-2-2-1-16,0 0 1 0,0 0 0 15,-1 0 0-15,1 0 1 0,-1-1-1 0,0 0 1 16,0 1-1-16,1-1-2 0,-1 0 1 15,0-3 0-15,-1-7 0 0,-4-26 0 16,4 23-2-16,-1-1 2 0,1 1 0 16,-1-1 2-16,-1 3-1 0,2 2-2 15,-3 0 2-15,1 3 0 0,1 0-2 16,-1 4 2-16,1 2-1 0,1-1-1 16,1 1 1-16,0 1-1 0,1 0-2 0,-1 0 0 15,-1 3 1-15,-2 13-1 0,-1 23 1 16,7-23-1-16,0 1 2 0,-1-1 1 15,2-2-1-15,0-2 0 0,-2-3 0 16,0-1 0-16,0-2 0 0,0-2 0 16,0-1 0-16,-1-1 1 0,0-2 2 0,0-1-1 15,-1 0 0-15,1 0 0 0,-1 0 3 16,0 1-4-16,0-1 3 0,1 0-1 16,-1-3-2-16,-2-5 1 0,0-2 3 15,-8-24-5-15,8 26 4 0,3 1-3 16,-1 1 0-16,-1 0 1 0,0 3-1 15,1 2-1-15,-1 1 0 0,1 1-1 0,0 0-1 16,0 0 1-16,1 0-1 0,-1 0-1 16,0 0 1-16,0 0 1 0,0 6-1 15,1 2 4-15,-1 1 0 0,0 23-2 16,1-23 3-16,-1-1-2 0,0 2 0 16,2-5 0-16,-1 0 1 0,2 0-3 15,-3-2 3-15,2-1-1 0,0-1-1 16,-1-1 3-16,0 0 0 0,0 0-2 0,0 0 3 15,0-1-2-15,0 0 1 0,-1 0 1 16,0 0-2-16,-1-3 1 0,0-4 1 16,-2-4-3-16,-10-25 0 0,9 25 0 15,2 0-1-15,0 7 0 0,-1-3 0 16,2 0 0-16,2 5 0 0,-4 1 2 16,4 2-2-16,0 0-1 0,-1 0 0 15,1 0 1-15,-1 0-2 0,0 0 0 0,1 11 1 16,0 27 0-16,1-24 2 0,0 0 0 15,0-1-2-15,3-3 3 0,-2 4 1 16,2-6-4-16,1-2 3 0,-3-2-1 16,2 0-2-16,-2-3 4 0,0 2-2 15,3-3 0-15,-5-2 2 0,2 0-2 16,-2 1 1-16,0 0 2 0,0 0-3 0,0 0 2 16,0-2-2-16,1-10 1 0,6-24-1 15,-9 23 1-15,1-1-1 0,1-1 1 16,0 0-1-16,-1 1 1 0,-2 4-1 15,2 1 2-15,0 3-1 0,0 1-1 16,0 4 1-16,-1 0 0 0,2 2-4 16,-1 0 3-16,1 0-1 0,0 0-2 15,-1 0 1-15,0 0-1 0,1 5 0 0,0 5 3 16,0 0-1-16,0 25 0 0,1-26 1 16,1 0 0-16,0-4 0 0,2 2 0 15,-4-7-1-15,0 4-1 0,-2-3 2 16,2-2 0-16,0 1 0 0,-1 0 1 15,1-1 1-15,0 1-1 0,0 0 2 16,0-1 0-16,0 1-1 0,-1-1 0 16,1 0 1-16,-1 1-3 0,0-1 0 0,0-3 2 15,-2-4-2-15,0-2 1 0,-11-22 0 16,9 26-3-16,0 0 3 0,2 1 1 16,-1 1-4-16,0 2 4 0,2 0-3 15,0 1-1-15,1 1 1 0,1 0-1 16,-1 0-2-16,0 0 2 0,0 0-3 15,0 0 4-15,1 9 0 0,0-1-2 16,2 26 1-16,-1-25 2 0,0-1-1 0,-1 1 0 16,2-1 0-16,0-1 1 0,-1-2 0 15,0 0 2-15,-1-1-2 0,2-1-1 16,-2-1 3-16,0-2-1 0,-1 0-1 16,0 0 1-16,0-1 1 0,0 0-1 15,1 1 0-15,0-1 1 0,-1 0-3 16,1 0 3-16,-1-8-1 0,0 6-2 0,0-6 2 15,-1-24 1-15,4 26-2 0,-2-1 1 16,0 3-1-16,0 1 1 0,1 1 1 16,-1 1-2-16,0 1 0 0,0 0-1 15,0 1 0-15,-1 0-2 0,1 0 0 16,0 0 0-16,0 0-1 0,0 0 0 16,0 0 2-16,-1 4 0 0,1 5 1 15,0 1 0-15,1 22 0 0,1-23 1 0,-2-1 1 16,1-2-2-16,-2-9 1 0,2 7 1 15,-2-2-2-15,1-2 2 0,-1 0 0 16,1 0-2-16,0 0 4 0,0 0 0 16,0 0-2-16,0 0 4 0,0 0-3 15,0-1 1-15,-1 1 0 0,1-1-2 16,-1 0 1-16,-2-8-1 0,0-2-2 16,-6-23 1-16,8 26-2 0,-2 0 2 0,2 3 0 15,-1-1 0-15,1 3 0 0,1 1-1 16,0 1 0-16,-1 1 0 0,1 0-1 15,-1 0-2-15,0 0 1 0,0 0-1 16,1 1 1-16,-1 8 3 0,0 2-3 16,-2 26 2-16,3-26 2 0,0 1-2 15,0-3 2-15,0-1 0 0,1-1-3 0,0-1 4 16,-1-2-1-16,0-2-2 0,0 0 3 16,-1-2-1-16,1 0 0 0,-1-1 2 15,1 0-1-15,-1 1-1 0,0-1 2 16,0 0-2-16,0 0 1 0,1-3-1 15,-1-6-1-15,-1-2 2 0,-3-24-2 16,5 24-1-16,-2 1 1 0,1 2 0 16,0 2-1-16,0 2 0 0,1 1 0 0,0 1 1 15,-1 2 0-15,0 0-1 0,0 1 0 16,1 0-1-16,0 0 1 0,0 0-1 16,-1 0 0-16,0 0-1 0,1 1 2 15,0 9-2-15,0 0 2 0,2 23 1 16,-1-24-1-16,0-1 1 0,0-1 1 15,0-2-2-15,0-1 3 0,0-1-1 0,1 1-2 16,-2-3 2-16,0-1-2 0,0 0 1 16,0 0 2-16,0 0-1 0,0-1 1 15,0 1 0-15,0-1-2 0,0 0 2 16,0 0 0-16,0 0-2 0,0-2 2 16,0-4-2-16,0 1 2 0,0 2-3 15,-1-2 2-15,1 1-1 0,-1 2 0 16,0 0-1-16,0 1 1 0,1 0 0 0,-1 1 0 15,1-1 0-15,-1 1 0 0,0 1 1 16,0-1-2-16,1 0-2 0,-1 0 1 16,0 0 1-16,0 1-2 0,1-1 1 15,0 1 1-15,0 0-2 0,0 0 4 16,0 0-1-16,0 1-1 0,0 4 2 16,0-4 0-16,0 1-2 0,0-2 2 15,0 2-2-15,0 0 2 0,0-2 0 0,0 1-1 16,1 4 1-16,-1-5 1 0,0 3-1 15,0-3 2-15,0 0-1 0,0 0 0 16,0 0-1-16,0 0 0 0,0 0 1 16,0-1-1-16,-1 1-2 0,0-1 1 15,1 0 0-15,-1-5 1 0,0 0-1 16,0 0-1-16,0 2 1 0,1 1 1 0,-1 1-1 16,0 0-1-16,0 1 2 0,0 1-4 15,1-1 1-15,-1 0 1 0,0 0-4 16,0 0 2-16,0 1 1 0,1 0-3 15,-1 0 3-15,-4 8 2 0,0 3-2 16,-6 23 2-16,10-24 0 0,1-1-1 16,0-2 3-16,0 3-2 0,1-6 0 15,-1-1 0-15,0-2 1 0,0-1 1 0,0 0-1 16,0 0-1-16,0 0 3 0,0-1-2 16,0 0 0-16,0 0 1 0,0 0-2 15,0 1 0-15,0-3 1 0,0-5-2 16,1-1 1-16,4-23 1 0,-4 24 0 15,0 0 0-15,0 2-1 0,0 1 2 16,-1 1-2-16,0 1 0 0,0 0 1 16,0 3 0-1,-1-1-1-15,1 0-1 0,0 1 1 16,0 0-3-16,0 0 2 0,0 0-1 16,0 0-1-16,0 0 2 0,0 0 0 0,0 0-1 15,0 2 2-15,0 4 0 0,0 0-2 16,0 1 1-16,0-1 1 0,1 1-1 15,-1 0 2-15,5 25-2 0,-4-26 2 16,-1-2 0-16,0 0-1 0,0 0 1 16,0-2-1-16,0-2 0 0,0 0 2 15,0 0-2-15,0 0 1 0,0 0 2 16,0-1-3-16,0 0 1 0,0 1-1 0,0-1 1 16,0 0 0-16,0 0-1 0,-1-6-1 15,1-2 3-15,0-23-1 0,0 25 0 16,0 0-1-16,0 2 0 0,0 1 1 15,1 1 0-15,-1 0-2 0,0 2 1 16,0 1 1-16,0 0-2 0,0 0 0 16,0 0 0-16,0 0-2 0,0 0 0 0,0 0 2 15,2 7-2-15,1 5 2 0,8 23 0 16,-8-21 0-16,1-1 2 0,1-1-1 16,-1-1 0-16,0-1 1 0,1-2-1 15,1-2 1-15,1 0-1 0,0-2 0 0,1-4 0 16,-1-2 1-16,4-3-1 0,-2-1 0 15,2-2 1-15,1-3-2 0,-1-2 2 16,2-3-1-16,1 0 0 0,0 0-1 0,-1-2-1 16,0 1 1-16,-1 0 0 0,-1 3 0 15,-2 2 0-15,0 2 0 0,-2 2 2 16,-2 2-1-16,-1 2 0 0,-1 2-1 16,-1 2 0-16,-1 3 0 0,-2-3-1 15,0 0 2-15,0 0-2 0,-1 15 1 16,-6 26 1-16,3-22-1 0,0-1 2 15,1 1 0-15,0-2-3 0,1 0 3 0,1-3 1 16,1-3-3-16,1-1 2 0,-1-3 1 16,2-1-3-16,-1-5 2 0,0-1 0 15,1-1-1-15,-1 0 2 0,0 0-2 16,0 0 1-16,1-5 1 0,3-9-2 16,12-26 2-16,-8 24-3 0,-1-2 0 15,0 2 2-15,2-1-2 0,-3 4 1 16,2 4 2-16,-3 1-4 0,-2 4 3 0,0 1-2 15,-1 3 0-15,0 3 0 0,-2-2-1 16,0 0 0-16,0 0 0 0,0 4 2 16,0 9-1-16,-1 25 0 0,0-22 1 15,0-3 0-15,1 0 2 0,1-2-2 16,-1-3 0-16,2-1 0 0,-1-3 0 16,2-3 0-16,-1-1 1 0,-2 0-2 0,0-1 2 15,0 0 1-15,0 0-3 0,0 0 2 16,3-7 0-16,0-4-1 0,5-25 1 15,-10 24 1-15,0 1-2 0,-1 0 1 16,-1 1 1-16,0 3-2 0,0 2 1 16,-1 3 1-16,0 1-4 0,-1 3 3 15,1 1-2-15,0 2 0 0,1 1 1 16,1 2-2-16,2 1 1 0,1 2 1 0,4-2-2 16,2 0 2-16,2 0 0 0,2-1-1 15,3 0 3-15,1-2-3 0,5-3 1 16,-2 2 2-16,3-3-1 0,-1-4-1 15,3-1 2-15,-2-1-2 0,-1-3 0 16,-3 0 0-16,-2-1-1 0,-2 0 2 16,-4 2-1-16,-5-1 0 0,-2 1 0 15,-5 1 1-15,-2 0 1 0,-4 2-2 0,-4 0 0 16,-5 2 1-16,-3 1 0 0,-5 2-2 16,-1 1 1-16,-2 2 1 0,-1 3-1 15,-1 1 1-15,2 1-1 0,2 1-1 16,2 2 1-16,1 2 0 0,4-2-2 15,1 1 3-15,4-1 1 0,3-2-4 16,1 0 3-16,5-4-1 0,4-1-1 16,4-1 2-16,2-2-2 0,4-1-1 0,4-1 2 15,6-2 0-15,3 0-1 0,1-4 2 16,4 1 0-16,2-3 1 0,3-1 0 16,1-2 0-16,1 0 0 0,0 1 2 15,-3 1-4-15,-1 0 3 0,-1 2-1 16,-3 1-2-16,-6 2 3 0,-4-1-2 15,-2 2-2-15,-3 0 1 0,-3 2 0 0,-3-1-1 16,-4 1 3-16,0 1-2 0,0 0 1 16,1 0 1-16,-1 0 0 0,-2 0-1 15,-9 3 0-15,-25 7 0 0,27-6-2 16,0 1 1-16,-2-1-1 0,2 2 2 16,-1 0-2-16,7 1 1 0,0 1-1 15,0-1-1-15,8 1 1 0,3 0 1 16,1-2-2-16,6 0 1 0,0-2 3 0,4-3-2 15,2 0 2-15,1-3 0 0,1-4-1 16,2-2 2-16,-1-2 0 0,3-2-2 16,1-1 1-16,0-2 0 0,-1 0-1 15,1 2 1-15,-2 1 0 0,-4 3-2 16,-3 0 2-16,-6 1 0 0,-3 4-1 16,-4 0 3-16,-6 4-3 0,-5 0 0 15,-3 3 1-15,-4 2-2 0,-6 5 0 0,-3 1 1 16,-4 3-2-16,-3 2 3 0,2 3-2 15,-1 1 0-15,5 0 2 0,2 0-1 16,5 0-2-16,3-3 4 0,6 0-3 16,3-3 0-16,4-2 3 0,2-2-3 15,4-4 0-15,3-4 3 0,6-3-2 16,1-6 0-16,2-2 1 0,5-3 0 0,2-4 0 16,2-4 2-16,1-1-2 0,-1 0 0 15,0-1 0-15,-3 1 0 0,-4 2 0 16,-3 3 0-16,-4 3 0 0,-2 3-2 15,-7 2 1-15,0 3 1 0,-6 2 2 16,-1 3-3-16,-4 1 1 0,-2 2 1 16,-4 2-1-16,-1 2 1 0,-3 2 0 15,0 3-3-15,-2 0 2 0,1-1 0 0,2 1-1 16,1 1 1-16,2-2 0 0,3-1-1 16,3-3 2-16,3 0-1 0,2-1-2 15,3-2 3-15,2-2-1 0,2 0-2 16,5-4 1-16,0-1 1 0,2-3 1 15,2-1-1-15,2-3 2 0,-2-2-3 16,1-1 3-16,-2-3-2 0,-1 2 0 16,-2 0-1-16,-1 2 2 0,-3 1-4 0,-1 1 5 15,-3 2-2-15,-2 4 1 0,-3 0-1 16,-2 3 1-16,-2 0-2 0,-1 3 3 16,-2 2-4-16,-1 1 2 0,1 1-1 15,0 1-2-15,1 1 2 0,2 0 0 16,1 0-3-16,5 0 2 0,2 2-2 15,0-2 1-15,5-1 0 0,0-1-1 0,1-2 1 16,3 0 2-16,0 0-1 0,3-3-1 16,0-1 1-16,-2 0 3 0,2-1-3 15,-2 0 1-15,0-2 0 0,-2-1-1 16,-2 0 2-16,-3 0-1 0,0 1 2 16,-3-1 0-16,-2 2 3 0,-1-1 0 15,1 3-1-15,0-1 1 0,1 0 1 16,-7 0-5-16,-5 1 1 0,-25 3-1 0,24-2-3 15,-3 2 3-15,2-1 0 0,1 0-2 16,1 2 2-16,2-1 0 0,2-1-2 16,1 0 2-16,6 0-2 0,1 1-3 15,2 1 3-15,-2-4-2 0,0 0 0 16,0 0 0-16,0 0 2 0,7 2-2 16,4 1 3-16,27 10 0 0,-22-13 0 15,-1-1 0-15,2 0 1 0,1 6-4 0,-2-11 4 16,-2 1-2-16,-2 2 0 0,-3-2 0 15,-2 2 0-15,-2 0 1 0,-2-1 3 16,-4 2-2-16,-2-1 1 0,-2-1 1 16,-3 0-1-16,-2 0 1 0,-3 0-1 15,-4 0-2-15,-2 0 0 0,-3-1 0 16,-4 0-1-16,-1 1 0 0,-3-1 0 0,4 3-1 16,-3 0 1-16,-1 3 0 0,2 2-2 15,0 2 2-15,1 2-1 0,3 0 0 16,1 1 1-16,6-2 0 0,2 3-2 15,5 1 3-15,4-1-1 0,5 0-3 16,0 0 1-16,4 0 1 0,4 1-1 16,6-3 1-16,2-3-2 0,3-1 1 15,1-2 1-15,7-2 2 0,2-2-2 0,1-2 0 16,0-2 1-16,0-4 0 0,0 4 0 16,1-1 1-16,-4 2-1 0,-2-2 0 15,-3-1 1-15,-4 1 0 0,-3 4-1 16,-1-3 1-16,-6 0 1 0,-2-2-2 15,-5 4 2-15,-2-1 1 0,-5 0-2 16,-2 0 0-16,-6 0 1 0,-2 1-3 0,-5-1 1 16,-2 0 1-16,-3 2-2 0,-2 0-1 15,-1 3 3-15,1 2-3 0,0 0 2 16,1 3 1-16,2 2-2 0,3 2 0 16,3 0 3-16,3-1-3 0,4 1 0 15,3-1 1-15,4 1-3 0,6-1 1 16,0 0 2-16,5-1-4 0,5-2 3 15,3-1 1-15,3-2-3 0,4-2 5 0,1-3-1 16,3-4-3-16,0-1 3 0,0 0-1 16,1 0 1-16,-2 0 1 0,0 1-3 15,-3 0 1-15,-3 2 2 0,-1 1-1 16,-4 2 0-16,-4 1 0 0,-1 0 0 16,-5 1-1-16,-1 2 1 0,-2-1-1 15,1 0 1-15,-1 0-1 0,0 0-1 0,0 0 0 16,0 0 2-16,-5 4-3 0,-1 6 4 15,-22 24-3-15,26-23 0 0,2-3 1 16,4 4-1-16,3-3-1 0,2 0 4 16,3-1-4-16,2-2 0 0,4-1 2 15,1 0 0-15,2-3 0 0,2-2 2 16,1-1-2-16,3-1 0 0,0 0 5 16,3-1-4-16,1 0 0 0,-1-1 0 0,2-1 2 15,0-1-2-15,0 0 0 0,-1 0-2 16,-3-1 2-16,-3 0 0 0,-4 1 0 15,-3 1-1-15,-5 0 1 0,-3 2 0 16,-4 1 2-16,-3-1-1 0,-2 2 1 16,-3-1-1-16,2 1 1 0,1 1-1 15,-1 0 2-15,-10 0-4 0,-6 0 0 16,-27 6 2-16,18-1-2 0,-5 0-1 0,-1 1 2 16,-5 3-3-16,-2 2 2 0,-1 1 0 15,-1 1-3-15,6 0 4 0,0 0 0 16,4 0-2-16,5 1 0 0,6-4 2 15,3 1-1-15,6-2-1 0,2 0 1 16,9-2-4-16,4-1 3 0,3-4 1 0,5 0-2 16,4-4 1-16,4-2 2 0,5-1-3 15,1-3 4-15,4-2 0 0,2 0-1 0,3-3 0 16,0 0 2-16,2-1-3 0,-2-1 2 16,-1 0 2-16,-3 0-4 0,-4-1 0 15,-7 0 2-15,-4 3-2 0,-5 1 2 16,-6 1 0-16,-5 1-1 0,-4 0 1 15,-5 3 2-15,-5-1-4 0,-5 1 2 16,-6 0-2-16,-4 3-1 0,-4 2 0 0,-2 2 1 16,-4 2-3-16,1 2 4 0,1 2-2 15,3 2 1-15,1-1 1 0,4 2-1 16,2-3-1-16,4 0 3 0,5-1-3 16,4-1 0-16,3 0 2 0,4-1-3 15,3 0-1-15,6 1 3 0,4 0-3 16,1 1 1-16,5-2 2 0,1 1-2 15,3-2 3-15,2-1 0 0,2-2-1 0,-1 0-1 16,2-2 3-16,1 0-3 0,-2-1 3 16,-2 1-2-16,0-1 1 0,-2 0 1 15,-2 0-1-15,-5 2-1 0,-2 0 2 16,-2 1-3-16,-2 1 2 0,-3 0 1 16,-3 1-3-16,3-1 2 0,-1 0 0 15,0 0-1-15,0 0-1 0,-7 3 2 16,-1 0-1-16,-26 12 0 0,26-12 1 0,0 1-2 15,3-3 1-15,1 0 2 0,2 0-2 16,2 0-2-16,4-2 5 0,-3 1-4 16,0-1 0-16,0 0 3 0,6 0-3 15,7-1 0-15,26-7 2 0,-24 4-3 16,2 1 1-16,1-2 3 0,0 0-3 16,2 1 1-16,-2 1 0 0,-3-1-2 0,0 1 2 15,-3 1 2-15,-4 0-4 0,-3 1 2 16,-2-1 0-16,-6 1 2 0,-2 0-1 15,-5 1 0-15,-3-1 1 0,-3 2-1 16,-1 3 0-16,-5-1-1 0,1 4 0 16,-1 0 0-16,2 1 0 0,1 1-1 15,3 0 1-15,1-2-1 0,4 0 2 16,2-2 0-16,2 0-2 0,3-1 1 0,3-1-1 16,3-2 0-16,-2-1 0 0,0 1 0 15,0-1 0-15,7-1 0 0,5-1 0 16,26-10 0-16,-25 8 2 0,-1-2-1 15,-1 2-1-15,-1 0 1 0,-1 1 0 16,-3 0 2-16,-1 1-1 0,-3 2-1 16,1 0 1-16,-2 1 2 0,-1 0-3 15,-1 0 1-15,0 0-1 0,0 0-1 0,0 0 1 16,1 1 0-16,-5 9-2 0,0 0 2 16,-12 26-1-16,14-27 1 0,0 2 1 15,3-2-1-15,1 0 0 0,2-1 1 16,2 0-1-16,2-2 1 0,2 0-1 15,3 0 1-15,0-2-2 0,4-1 2 16,0-2 0-16,1-1-1 0,1-10 2 0,1 7 2 16,-1-1-4-16,0-1 2 0,-2-3 0 15,0 3-1-15,-2-1 1 0,-3 7 1 16,-2-8-3-16,0 1 2 0,-3 0 0 16,-1 2-2-16,-2-2 3 0,-2 0 0 15,-1 3-2-15,-1 1 2 0,-1 1 0 16,1 0-2-16,0 0 1 0,1 1 0 15,-1 0-3-15,0 0 0 0,-3 1 2 0,-4 2-3 16,-1 1 2-16,-24 20 1 0,24-14-2 16,1 0 2-16,1-2 0 0,2 0-3 15,1-1 3-15,3-1-2 0,3-2-1 16,2-2 1-16,3-1 1 0,1-1-2 16,4-2 2-16,3-2 1 0,0-5-2 15,3 1 2-15,2-4 1 0,0 0-2 16,1-3 1-16,0 1 1 0,-1 0-1 0,-1 3-1 15,-2 0 2-15,-4 3-3 0,0 0 3 16,-4 1 0-16,-3 3-2 0,0 1 0 16,-4 2 3-16,-2 0-2 0,-1 0 2 15,0 1-1-15,0 0-2 0,0 0 1 16,-10 2 1-16,-28 8-2 0,20-4-1 16,-2 3 1-16,-1 1 0 0,1 2 1 0,0 0 0 15,1 2-1-15,3 0-1 0,2-1 3 16,4-1-3-16,3-1 1 0,4-2 0 15,2-1-1-15,2-2 0 0,4-2 2 16,2-1-3-16,4-1 2 0,1-4-1 16,3-2 1-16,3-2 1 0,3-4 1 15,3-2-1-15,1-3 1 0,1-2 1 16,2 0-2-16,-2 0 1 0,-2 1 0 0,-3 2-1 16,-1-1 1-16,-3 4 0 0,-5 1-2 15,-4-1 2-15,-2 2-1 0,-4 2 0 16,-2 2 1-16,-6 1 0 0,-3 2-2 15,-4 4 2-15,-4 3-1 0,-4 5-1 16,0 0 2-16,-5 3-2 0,0 3 0 16,1 1 0-16,1 0 1 0,3 0-2 15,2-1 1-15,2 0 0 0,5-2-1 0,4-2 1 16,2-1 0-16,3-3-1 0,4-3 1 16,3-1 0-16,3-2-2 0,3-2 2 15,3-2 0-15,3-2-2 0,4-5 3 16,3-2 0-16,3-1 0 0,2-3 0 15,2-1 1-15,0 0-1 0,1 2 1 16,-4 0 0-16,-1 3-2 0,-3 2 1 16,-5 0 0-16,-3 3-1 0,-4 2 1 0,-4 1 1 15,-3 3-4-15,-3 1 3 0,-3 1-1 16,2-2 0-16,1 0 2 0,-2 0-1 16,-13 4-2-16,-26 31 4 0,21-22-1 15,0 1-1-15,-3 1 0 0,2 0-2 16,2-2 1-16,1-1 0 0,3-2 1 15,4-3-2-15,4-2 2 0,2-2 1 0,3-1-1 16,4-2-1-16,2-2 0 0,-4 2-1 16,0-1 1-16,6-2 1 0,11-6-1 15,27-14 1-15,-24 10 2 0,3 1-1 16,-2-2-1-16,0 2 3 0,-3 0-3 16,-2 2 1-16,-2 0-1 0,-3 2 0 15,-3 1 0-15,-1 2 0 0,-3 1-2 0,-2 1 4 16,-3 3-2-16,-2 1 0 0,2-1 2 15,0 0 0-15,0 0 0 0,-10 4-1 16,-28 16-1-16,22-11-1 0,-1 1 2 16,-2 1-1-16,1 0-2 0,1 1 1 15,2 1 1-15,1-2-2 0,4-3 2 16,2 0 0-16,4-1-2 0,4-2 1 16,2-1 0-16,3-2-2 0,3-1 2 0,2-1-1 15,5-2 0-15,1-4 0 0,2-1 3 16,3-3-1-16,0-3 1 0,2-1 2 15,-1-1-2-15,-2 0 0 0,0 2 1 0,4 1-3 16,-11 2 2-16,0 0 0 0,-3 4-2 16,-4 1 1-16,-2 2 2 0,4 2-2 15,-14 1 1-15,5 1 0 0,-2 3-2 16,-2 0 0-16,-3 2 2 0,0 1-3 16,-7 3 3-16,4 0-1 0,-2 1-1 15,1 1 0-15,0 1 3 0,1-1-4 0,1-1 0 16,4 0 1-16,1 0-1 0,1-3 1 15,3-1 1-15,5-2-2 0,-2-1 1 16,6-3 2-16,1-2-3 0,0-3 1 16,5 0 2-16,2-5-2 0,0-2 1 15,3-3 1-15,-2-2-1 0,3 0 1 16,-1-1 0-16,-1 0-2 0,-2 2 2 0,-2 1 1 16,-2 4-2-16,-2 1-1 0,-2 3 2 15,-4 1-2-15,-1 2 2 0,-3 3 1 16,-2 2-4-16,3-2 3 0,-1 0-1 15,0 0-1-15,-1 0 2 0,-11 10-2 16,-26 26-2-16,24-22 2 0,-1 1 0 16,-1 1 1-16,3 0-1 0,-2-1 2 15,7-1-3 1,2-3 2-16,1-2 1 0,2-2-3 0,5-2 0 31,2-2 0-31,2-3-1 0,2-1 1 0,2-3 0 16,5-4-1-16,1-4 5 0,4-2-4 0,-1-3 1 0,1-1 1 15,0-1 2-15,-1 0-2 0,-3 5 1 16,-1 1-4-16,-2 1 4 0,-3 4 0 16,-2-1-2-16,-2 3 0 0,-2 2 2 15,-2-1-3-15,-2 2 3 0,-3 2-2 16,-1 0 0-16,-3 3 1 0,-3 3-1 0,-1 2-1 16,-2 3 0-16,-2 1 0 0,0 3 0 15,0 1 0-15,1 2 0 0,0-1 1 16,2 0 0-16,2 0 0 0,4-2 0 15,1-2-1-15,2-2 1 0,2-2 1 16,3-4-1-16,1 0-1 0,2-4 1 16,1 0-1-16,0-4 2 0,3-1-1 15,0-3 0-15,3-3 0 0,0-4 1 0,2-1 0 16,1-1 0-16,-1-1-1 0,1-2 1 16,0 2-2-16,-4 2 2 0,-1 1 1 15,-4 1-1-15,-1 4 1 0,-3 2-1 16,0 4-1-16,-2 0 2 0,-1 1-1 15,-1 4-2-15,-2 1 2 0,-1 3 0 16,-1 2-1-16,-2 2-1 0,0 5 1 16,0 0-1-16,-2 2 1 0,3 0 0 0,1 2-1 15,2-3 1-15,0 1-1 0,2-5-2 16,2-1 4-16,1-3-4 0,1-1-1 16,3-2 3-16,0 0-2 0,3-1 3 15,1-2 2-15,1-2-2 0,4 1 3 16,-1 0 0-16,1-9 0 0,1-4 0 15,1 0 1-15,0-1-3 0,-1 0 0 0,-1-1 2 16,-1-5-2-16,-3 9 0 0,-3 2 1 16,-3 1-2-16,-2 2 1 0,-1 2 0 15,-4 2-2-15,-2 2 0 0,-1 3 3 16,-2 0-2-16,-1 4-1 0,-2 2 0 16,-2 1 1-16,0 2 0 0,1 2 1 15,1 0-3-15,1-1 0 0,1-1 1 16,3-1-1-16,0 0 0 0,4 0 1 0,1-2-2 15,1-1 2-15,1-1 2 0,1-1-2 16,1-3 2-16,1-2 0 0,0-2-1 16,2-4 1-16,2-1 0 0,0-1 2 15,1-4-2-15,2-2 1 0,-2-1 0 16,2-1-1-16,0 1 1 0,-2 0 0 16,0-1-1-16,0 4 0 0,-3 1-2 15,-1 2 1-15,-1 2 0 0,-2 0 1 0,-1 2 0 16,0 1-4-16,-2 2 4 0,1 1 1 15,0 0-3-15,1 0-1 0,-1 0 1 16,-3 7-1-16,-3 5 1 0,-16 25 2 16,17-24-4-16,1-1 2 0,0 1-1 15,3 2 0-15,0-1-1 0,2 0 2 16,2-1 0-16,2-1 1 0,0-1 1 0,1-2-1 16,1-5 1-16,1 0 1 0,-1-4-3 15,-1 0 0-15,1-3 2 0,0 0-3 16,-1-3 3-16,3-6 0 0,-1-1-1 15,3-3 2-15,-1-3 0 0,1 1-3 16,-3-1 3-16,1 1 0 0,-4 2-2 16,-1 5 2-16,-2 2-1 0,-1 2-1 15,-3 0 0-15,2 4 0 0,-2 1 1 0,1 4 0 16,1-2-3-16,0 0 1 0,0 0 0 16,1 0 0-16,-6 10-1 0,-1 2 1 15,-12 26 0-15,15-23 0 0,3-1 0 16,-2-1 1-16,3 0 1 0,0-2 1 15,2-1-3-15,0-2 2 0,1-3 0 16,-3-2-1-16,2 1 1 0,0-3 0 16,-2-2-2-16,0 1 3 0,0-1-2 0,0 0 1 15,0 0 2-15,2-8-2 0,1-4-1 16,6-26 3-16,-5 26-4 0,-4 0 3 16,1-2 1-16,-2 4-2 0,0 1-1 15,0 0 3-15,0 2-2 0,-2 1-2 16,1 4 2-16,-1 0-2 0,1 2 0 15,1 1-1-15,0 0 0 0,0 0-1 16,0 0 2-16,1 0-2 0,-4 6 1 0,0 6 0 16,-8 26 1-16,12-23-2 0,-2 0 3 15,3 0 0-15,0 0 0 0,3-1-2 16,-2-2 1-16,2-3 2 0,-1 0-1 16,3-3-1-16,-2-2 1 0,1-1-1 15,-1-2 2-15,-1-1 1 0,2-1-2 16,0-4 2-16,-3-1 0 0,4-3-4 0,-4-2 4 15,4-3 0-15,-1-1-1 0,-1 1-1 16,-1 0 0-16,1 2 0 0,-1 1 2 16,-2 3-1-16,0 2-1 0,-2 2 1 15,2 0 3-15,-2 3-5 0,1 0 1 16,-1 0 0-16,0 1-2 0,0 0-1 16,1 0 1-16,-1 0-2 0,1 0 3 15,-1 0 1-15,-1 8-4 0,0 3 4 0,-5 23 1 16,7-23-2-16,2 1 1 0,1-2 0 15,0-2-2-15,1-1 3 0,-1-2-1 16,0-2-2-16,-4-1 2 0,1-2 1 16,0-1-1-16,0 0 2 0,0 1-1 15,0-1 1-15,0 0 1 0,0 0-2 16,0 0 0-16,3-8 1 0,0-3-2 0,10-24 2 16,-10 24-2-16,-1-1-1 0,0 2 3 15,-1 3-1-15,-1 0-1 0,0 3 3 16,0 1-3-16,0 1-1 0,-1 2 1 15,0 1-1-15,0 0 0 0,0 0 1 16,1 0-3-16,-1 0 0 0,0 0 1 16,-1 7-1-16,0 3 0 0,-4 26 3 15,6-25-3-15,-1-2 2 0,2-2 0 0,-1 2 2 16,1 1-1-16,1-2 0 0,-1-2 0 16,-1-1-1-16,0-7 0 0,0 8 1 15,0-6 0-15,0 0 0 0,1-2 0 16,-1 1 1-16,0 0 0 0,0 1 0 15,0-1 0-15,0-2-2 0,3-8 1 16,6-24 3-16,-6 25-5 0,-3 0 1 16,2 2 1-16,-2 1-1 0,0 3 3 0,0-1-2 15,0 2-2-15,0 2 4 0,-1 1 0 16,1 0-3-16,0 0-2 0,0 0 1 16,0 0-1-16,0 0 1 0,0 0-1 15,0 0-2-15,0 3 4 0,1 7-1 16,0-1 1-16,4 26 1 0,-5-23 0 15,0-1-2-15,1-1 4 0,0-1-2 0,1-2 1 16,-2-1 0-16,0-1 0 0,1-4-2 16,0 1 2-16,-2-2-1 0,1-1 2 15,0 0 1-15,0 1-4 0,0-1 3 16,0 0 0-16,0 0 0 0,1-4 0 16,2-7-2-16,7-24-1 0,-7 23 4 15,0 1-1-15,1 1-2 0,-2 1 1 16,0 2-2-16,-1 0 1 0,0 4 1 0,0 1-1 15,-2 0-1-15,1 1 1 0,-1 2-1 16,1 0 1-16,-1 0-1 0,1 0-2 16,0 0 0-16,0 0 0 0,0 1 2 15,0 7 1-15,0 0-3 0,1 1 2 16,4 24 3-16,-3-24-2 0,0-3-1 16,0 0 1-16,5-3-1 0,-6 2 0 15,1-4 2-15,-1 1-2 0,-1-2 1 0,0 0 0 16,0 0 0-16,-1 0 1 0,0 0 1 15,0 0-1-15,1-1 1 0,-1 0 0 16,0 1 0-16,1-1 1 0,0-3-2 16,2-7-1-16,1 0 1 0,4-22-1 15,-7 23 0-15,-1 2 0 0,-5 1-1 16,4 3 1-16,1 0 2 0,-7 0-1 0,8 1 1 16,-1 2 0-16,0 1-3 0,0 0 3 15,1 0-3-15,0 0-2 0,0 0 1 16,0 0-1-16,0 4-1 0,0 6 3 15,1 2-1-15,3 24 0 0,-3-22 1 16,5-2 0-16,-5 1 1 0,1-2 0 16,-1-1-2-16,5-2 2 0,-5 0 1 15,0-4 0-15,-6 0 1 0,6-3-2 0,-1 0 2 16,1-1 1-16,-2-1-2 0,0 0 2 16,1 1-2-16,0-1 1 0,0 0 0 15,0-9-1-15,0-2 0 0,2-25-1 16,0 23-1-16,-1 1 1 0,-4-1 0 15,4 2 2-15,0 0-3 0,0 2 1 16,2 0 2-16,-3 2-3 0,1 0 0 16,1 4 1-16,-1 1-2 0,-2 2 2 0,1 0 1 15,0 1-6-15,0 0 5 0,0 0-1 16,0 0-3-16,0 0 2 0,0 2 0 16,1 9-2-16,-1 1 4 0,3 25-1 15,-1-21-2-15,-1-3 3 0,0 1 0 16,0-1 0-16,-2-1 2 0,3-3-3 15,1-1 2-15,-2-4 1 0,-1 2 0 0,1-3 0 16,0-1-2-16,4-1 0 0,-10-1 3 16,5-1-1-16,1-2-1 0,-1-1 0 15,0 3 1-15,0 0 0 0,0 0-1 16,1-5-1-16,0-5 0 0,5-25 1 16,-5 25 1-16,-8-1-2 0,8 1-1 15,1 0 3-15,-2 1-1 0,2-1-2 16,0 4 0-16,-2 0 2 0,8 1-3 0,-8 3 2 15,0 0 1-15,0 1-3 0,0 2 2 16,0 0 0-16,0 0-4 0,0 0 3 16,0 0 0-16,0 0-5 0,0 0 4 15,0 8-1-15,-1 4 1 0,1 24 1 16,1-23 1-16,-1 0-1 0,0-1 2 16,1-1 0-16,0 1-2 0,0-3 2 15,0-1-1-15,-1 0 2 0,0-4-2 0,0 1-1 16,0-2 2-16,0-1 0 0,0 0-3 15,0-2 4-15,0 0-4 0,0 0 1 16,0 0 5-16,0 0-5 0,0 0 3 16,0-1 0-16,0 0-2 0,0 0 2 15,0 0 1-15,0 1-2 0,0-1 1 16,0 0-2-16,1-5 1 0,1-3 0 0,-1-2 0 16,7-26-2-16,-6 25 1 0,0 0-1 15,0 0 2-15,0 1 1 0,0 1-2 16,0 3 0-16,0 2 2 0,0 0-4 15,-2 2 3-15,1 1 0 0,-1 1-4 16,0 1 3-16,0 0-2 0,0 0-2 16,0 0 4-16,0 0-2 0,0 0-2 15,0 0 3-15,0 6-2 0,0 5 1 0,3 24 2 16,-3-23-2-16,-1 0 1 0,2-1 2 16,-1-1-1-16,0-1 2 0,0-1 0 15,0-2-3-15,0-1 4 0,0-1-1 16,0 0-2-16,0-4 1 0,0 0-2 15,0 0 1-15,0 0 2 0,0 0-4 16,0 0 2-16,0-1 0 0,0 0 1 0,0 0 0 16,0 0 0-16,0-2 1 0,1-9 2 15,7-24-4-15,-5 23 0 0,-1-2 2 16,1 0-3-16,-2 2 3 0,2 0-2 16,-3 2-2-16,2 0 4 0,0 3 0 15,-2 0-4-15,0 3 2 0,1 3 0 16,-1 0-3-16,0 1 4 0,0 1-1 15,0-1-4-15,0 1 3 0,0 0 1 0,0 0-4 16,0 0 2-16,0 0 0 0,0 8-3 16,0 3 6-16,3 25-1 0,-3-25-3 15,0-1 3-15,2 2 0 0,-2-1 1 16,-1-1 1-16,1 1-3 0,0-1 2 16,0-4 2-16,0 3-2 0,0-2 0 15,0 2-1-15,2-5 0 0,-1-5 2 16,0 5-3-16,-1-1 1 0,-1-3-1 0,1 0 1 15,0 0 1-15,0-1 0 0,0 1 0 16,-1-1 2-16,0 1-2 0,1-1 2 16,-1 0-1-16,0 0-1 0,1 0 0 15,-1 1 1-15,0-6-4 0,0-1 3 16,0-1 0-16,-1-24-2 0,0 25 2 16,1 1 0-16,-1 0-3 0,2 1 4 0,-1 0-1 15,0 1-1-15,0 2 2 0,1 0-1 16,0 2-4-16,0-1 5 0,0 0-4 15,0 1 2-15,0 0-1 0,0 0-3 16,0 0 2-16,0 0 2 0,0 0-4 16,0 0 3-16,0 3-4 0,0 5 3 15,1 2 2-15,4 24-1 0,-4-27-1 16,2 2 4-16,-3-1-3 0,2-1 2 0,0 0-1 16,-1-2 1-16,0-1 0 0,0-6-1 15,-1 3 0-15,0-1 1 0,0 0-1 16,0 0 1-16,0-1 1 0,0 1 0 15,0-1-1-15,0 0 3 0,0 0-3 16,-1 0 1-16,0 1-1 0,1-10-1 16,0 1 0-16,2-28 2 0,-3 26-4 15,3-5 1-15,-1 5 1 0,1 1 0 0,-2 1 1 16,1 2-1-16,0 1 0 0,0 1 1 16,-2 2 1-16,1-1 0 0,0 4-1 15,0 0-2-15,0 0-1 0,0 0 1 16,0 0-3-16,0 0 1 0,0 0-1 15,0 0 0-15,0 1 1 0,2 7 2 16,0 3-1-16,8 23 2 0,-9-23-2 0,1 1 1 16,-1 0 0-16,0 0 2 0,-1 0-1 15,0-2-1-15,0 1 0 0,0-2 3 16,2 0-2-16,-2-1 0 0,-3-2 0 16,2-2 0-16,-1 0 1 0,2 0 1 15,-3-4-3-15,2 0 3 0,1 0 1 16,-1 0-2-16,0 0 1 0,0-1 0 15,0 0-1-15,1 0 3 0,-1 0-3 0,0 1 1 16,-1-5 0-16,1-6-3 0,0-24 4 16,2 22-1-16,1 0-4 0,1-1 3 15,1 1 0-15,-2 0-2 0,0 1 1 16,0 1-2-16,0 1 3 0,1 2-2 16,-2 1 1-16,0 1-1 0,1 2 1 15,-1 0 1-15,2 2 1 0,-3 1-5 0,0 1 4 16,0-1-3-16,0 0-1 0,0 0 1 15,0 1 0-15,0 0-3 0,0 0 3 16,0 0 0-16,0 0-1 0,1 10 2 16,-1 0 1-16,4 26-3 0,-3-24 4 15,-1 0-2-15,-1-1 1 0,1 1 1 16,0-3-2-16,1-1 0 0,-1-1 4 16,-1 1-4-16,1-2 1 0,1 0 2 0,-1-2-2 15,0-1 1-15,0 3 0 0,1-5-2 16,-1-1 2-16,0 1 1 0,-1-2-3 15,0 1 2-15,1-1-1 0,-1 0 1 16,0 0 1-16,0 0-1 0,0 1 0 16,1-1-1-16,-1 0 1 0,0 0 1 15,0 0-4-15,0 1 3 0,1-1 0 16,-1 0-3-16,0 0 2 0,0 0 0 0,0 1-2 16,1-1 4-16,0 0-2 0,0 0-3 15,-1 0 3-15,0 1 1 0,0-1-1 16,0-2 2-16,1-4-3 0,-1 1 2 15,0-2 3-15,-1-22-3 0,0 24-1 16,0 1 1-16,2 0-1 0,0 3 1 16,-1-1-1-16,0 2-1 0,1 1 1 0,0-1 0 15,0 1-1-15,0 0-1 0,-1-1 1 16,1 1-1-16,0 0-1 0,-1 0 0 16,1 0 2-16,0 0-2 0,0 0 2 15,0 0 1-15,0 0-3 0,0 0 4 16,0-1 1-16,0 0-3 0,0 1 3 15,0-1-1-15,0 0-3 0,0 0 3 16,0 0-1-16,0 0-2 0,0 1 4 0,0-1-2 16,0 0 2-16,0 0-1 0,0 1-1 15,0 0-1-15,0 0-1 0,0 0-2 16,0 0 1-16,0 0 0 0,0 3 0 16,1 6 1-16,0-1 0 0,1 25 1 15,-2-26 0-15,0 1 1 16,1 0 0-16,-1-2 0 0,0 0-1 0,0-1 2 0,1-1-2 15,-1 0 3-15,-1-1-2 0,0-2-1 0,0-1 3 16,1 0 0-16,-1 0-2 0,1 0 3 16,-1 0-2-16,0 0-1 0,1-1 3 15,-1 0-3-15,0 0 2 0,0 0 1 16,0 1-2-16,1-1 2 0,-1 0-2 16,0 0-1-16,0 0 1 0,0 1 0 15,1-1-2-15,-1 0 2 0,0 0-2 16,0 0 1-16,0 1-1 0,1-1-1 0,0 0 0 15,0 0-2-15,0 0 0 0,0 1 1 16,0-1-1-16,0 0 2 0,0 1 1 16,0 0-1-16,0 0 0 0,0 0 3 15,0 3-4-15,-1 4 4 0,1 0-2 16,-1-2-1-16,0 1 2 0,0 0 1 16,1-2-3-16,-1 0 3 0,0-1 0 15,0-1 1-15,0 1 0 0,1-3-1 0,-1 0-1 16,0 0 2-16,0 0 0 0,0 0-2 15,1 0 1-15,0 0 0 0,0 0-1 16,-1 0 1-16,0 0 1 0,0 0-3 16,1 0 3-16,0 0-2 0,0 0-1 15,-1-1 2-15,1 0 1 0,0-5-4 16,1-8 3-16,2-23-2 0,-2 23 0 0,0 1 2 16,1 0 0-16,-1 3-3 0,0-3 2 15,0 6 0-15,0 0 1 0,0 2 1 16,0 1-2-16,0 2 0 0,-1 0 1 15,-1 1-1-15,1 1 1 0,0-1 0 16,0 0-2-16,0 0 1 0,0 1-1 16,0-1 1-16,0 1-1 0,0 0 0 15,0 0-1-15,0 0-1 0,0 0 1 0,0 0 0 16,0 0 0-16,0 0 2 0,0 0 0 16,0 0-2-16,0 0 2 0,0 0 0 15,0 0-1-15,0 0 0 0,0 0 0 16,0 0-2-16,0 0 3 0,0 0-2 15,0 0 2-15,2 6-1 0,2 2-1 0,-2 2 4 16,8 22-2-16,-10-23-1 0,1 0 1 16,0-1 0-16,0-1 0 0,0-2 0 15,-1 1-2-15,4 0 2 0,-1-2 0 16,-3-2-1 0,0 0 1-16,0-2-1 0,0 0 1 0,0 0 1 15,0 0-1-15,-1 0 1 0,0 0 2 0,1-1-2 16,0 0 3-16,0 0-1 0,-1 0-1 15,1 0 2-15,-1-9-3 0,0 0 0 16,0-24 1-16,3 24-1 0,-1 1 0 16,0 1 0-16,1 0-1 0,-1 3 2 15,1-1 0-15,0 2-3 0,-1 1 1 16,1 0 0-16,0 0 0 0,-2 1-3 0,0 1 3 16,0 1 0-16,0-1-3 0,0 1 1 15,0 0-1-15,0 0 1 0,0 0 0 16,0 0 0-16,0 0-3 0,0 0 2 15,0 0 2-15,0 0-1 0,0 1 1 16,0 6 0-16,0 1-2 0,0-1 3 16,4 25 1-16,-1-24-2 0,-3 0 3 15,0 1-2-15,3-2 1 0,-2-1 2 0,0-2-3 16,1 0 0-16,-4-1 0 0,4-1 0 16,-3-3-1-16,0 1 2 0,0 0-1 15,1-1 1-15,-1 1 0 0,0-1 2 16,0 0-3-16,0 0 4 0,1 1-3 15,0-1 0-15,0 0 1 0,0 0-1 16,-1 0-2-16,0 1 3 0,0-1-2 16,0 0 0-16,1 0 0 0,0 0 0 0,-1 0-1 15,1 0 2-15,0 0-2 0,0 0 1 16,0 1 0-16,0-1-1 0,-1 0 1 16,0 0 0-16,1 0 0 0,0 1-2 15,-1-1 1-15,1 0 0 0,0 1-1 16,-1 0 0-16,1 0 0 0,-1 0 0 15,0 0-1-15,0 3 3 0,1 1-1 0,-2 4 1 16,0 1-2-16,-8 25 1 0,8-25 1 16,-1-1 2-16,0 0-5 0,1 0 4 15,-1-2-1-15,1 0 4 0,1-2-3 16,-1-1-1-16,0-1-1 0,2-2 4 16,0 0-3-16,-1 0 1 0,0 0 0 15,1 0 0-15,0-1 1 0,0 0 1 16,0 0-1-16,0 0-3 0,0 1 2 0,1-11-1 15,1 1 0-15,4-24 0 0,-3 20 0 16,0 1-1-16,-1-2 2 0,1 2 0 16,-3 1-3-16,2 2 3 0,0-1-1 15,-1 4-1-15,0 2 2 0,1 2-1 16,-1-1 0-16,0 3 1 0,-1 0-2 16,0 0 1-16,0 0 0 0,0 0-1 15,0 1 0-15,0 0-1 0,0 0 2 0,0 0-3 16,0 0 2-16,0 0-1 0,0 0-2 15,0 0 4-15,0 0-1 0,0 0-2 16,0 0 2-16,0 0 2 0,0 0-3 16,0 0 3-16,1 3-2 0,0 1-2 15,0 1 5-15,1 0-2 0,-1 2-1 16,2 2 3-16,2 22-3 0,-5-23 2 16,0 0 0-16,0-1-1 0,1 0-1 0,0-1 2 15,0-3-1-15,1 0-1 0,0 0 1 16,-2-3 2-16,0 0-3 0,0 0 3 15,-1-1-2-15,1 0 2 0,0 0 1 16,0 1 0-16,0-1-3 0,0-2 4 16,2-9-1-16,7-25-2 0,-8 22 2 15,1 2-2-15,-2 0-1 0,0 0 2 16,-1 2-3-16,2 3 2 0,-4 1 1 0,2 2-2 16,1 1-1-16,0 3 2 0,-1-1-2 15,1 1-1-15,0 1 0 0,0 0 1 16,0 0-4-16,0 0 2 0,0 0 0 15,0 0-1-15,0 2 1 0,0 6 2 16,0 1-3-16,2 25 3 0,-3-25 1 16,1 1-2-16,-1-1 4 0,1-1-2 0,-2-1-2 15,2-2 5-15,-2-1-2 0,4 0-1 16,-4-2 3-16,2-2-2 0,0 0 0 16,0 0 2-16,0 0-2 0,0 0-1 15,0 0 3-15,0 0-2 0,0 0-1 16,0 0 1-16,0 0 1 0,0 0-3 15,0 0 3-15,0 0-1 0,0-1-2 16,0 0 3-16,-1 1-1 0,0-1-3 0,0 0 4 16,1 0-2-16,0 0-2 0,-1 1 4 15,0-1-2-15,1 0 2 0,0 0-1 16,0 0-1-16,0 1-1 0,0-1 3 16,0 1-4-16,0 0-1 0,0 0-1 15,0 0 1-15,0 0 1 0,0 0-1 16,0 0 1-16,-1 0 0 0,1 0 1 0,0 0 2 15,0 1-3-15,0 4 3 0,-1 1-1 16,1 1-2-16,0 0 3 0,0-1-1 16,-6 31-2-16,4-29 2 0,-2 0 0 15,0 2 1-15,-1 0 1 0,-1 0-2 16,4 1-1-16,-2-1 3 0,1 0-1 16,-1-1-2-16,2-1 0 0,0-2 2 15,-2-2-3-15,2 1 4 0,-1-1-2 0,0-1-1 16,2 1 1-16,-2-1 1 0,1 1-4 15,0 0 5-15,0-1-4 0,0 0 0 16,1-1 3-16,0-2-4 0,0 0-2 16,0 0 0-16,0 0-6 0,1 0-3 15,0 0-4-15,0 0-9 0,0 0-8 16,0 0-10-16,0 0-12 0,0 0-13 16,0 0-29-16,0 0-25 0,0 0-36 0,0 0-36 15,0 0-34-15,0 0-23 0,6 4-18 16,0-1-152-16,-2-1 67 0,0 1-50 15</inkml:trace>
        </inkml:traceGroup>
      </inkml:traceGroup>
    </inkml:traceGroup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402" units="cm"/>
          <inkml:channel name="Y" type="integer" max="1693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7874" units="1/cm"/>
          <inkml:channelProperty channel="Y" name="resolution" value="1000.2362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0-09T15:43:32.897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C8321B01-68A8-46AC-9D96-CDFB63755E51}" emma:medium="tactile" emma:mode="ink">
          <msink:context xmlns:msink="http://schemas.microsoft.com/ink/2010/main" type="writingRegion" rotatedBoundingBox="3449,7369 4501,7211 4596,7841 3544,8000"/>
        </emma:interpretation>
      </emma:emma>
    </inkml:annotationXML>
    <inkml:traceGroup>
      <inkml:annotationXML>
        <emma:emma xmlns:emma="http://www.w3.org/2003/04/emma" version="1.0">
          <emma:interpretation id="{DCE98EAB-FF97-4723-A7D1-42FD6B823684}" emma:medium="tactile" emma:mode="ink">
            <msink:context xmlns:msink="http://schemas.microsoft.com/ink/2010/main" type="paragraph" rotatedBoundingBox="3449,7369 4501,7211 4596,7841 3544,800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18814E0-DB99-4680-8D33-CA72E81DF37E}" emma:medium="tactile" emma:mode="ink">
              <msink:context xmlns:msink="http://schemas.microsoft.com/ink/2010/main" type="line" rotatedBoundingBox="3449,7369 4501,7211 4596,7841 3544,8000"/>
            </emma:interpretation>
          </emma:emma>
        </inkml:annotationXML>
        <inkml:traceGroup>
          <inkml:annotationXML>
            <emma:emma xmlns:emma="http://www.w3.org/2003/04/emma" version="1.0">
              <emma:interpretation id="{D727D7E9-2E8F-4CFB-A0A2-D3E8FBECA9FD}" emma:medium="tactile" emma:mode="ink">
                <msink:context xmlns:msink="http://schemas.microsoft.com/ink/2010/main" type="inkWord" rotatedBoundingBox="3449,7369 4501,7211 4596,7841 3544,8000"/>
              </emma:interpretation>
              <emma:one-of disjunction-type="recognition" id="oneOf0">
                <emma:interpretation id="interp0" emma:lang="" emma:confidence="0">
                  <emma:literal>*m</emma:literal>
                </emma:interpretation>
                <emma:interpretation id="interp1" emma:lang="" emma:confidence="0">
                  <emma:literal>*n</emma:literal>
                </emma:interpretation>
                <emma:interpretation id="interp2" emma:lang="" emma:confidence="0">
                  <emma:literal>*e</emma:literal>
                </emma:interpretation>
                <emma:interpretation id="interp3" emma:lang="" emma:confidence="0">
                  <emma:literal>*r</emma:literal>
                </emma:interpretation>
                <emma:interpretation id="interp4" emma:lang="" emma:confidence="0">
                  <emma:literal>*h</emma:literal>
                </emma:interpretation>
              </emma:one-of>
            </emma:emma>
          </inkml:annotationXML>
          <inkml:trace contextRef="#ctx0" brushRef="#br0">749 183 862 0,'-7'-5'248'15,"-1"2"-98"-15,-2 0 91 0,1 2-166 16,1 3-23-16,0 0 4 0,2 4 5 15,-4 1-15-15,3 5-8 0,1 1-4 16,-3 2-1-16,0 4-9 0,-1 2-14 0,-2 2-6 16,0 2-2-16,-3 0-2 0,0 0 2 15,0 3-2-15,2 0 4 0,-4-4 9 16,4 0 1-16,1-5 9 0,5-3 9 16,-2-3 7-16,2-5 9 0,2-4 2 15,3-4 0-15,-1-4-2 0,6-6-6 16,-7-3-6-16,8-5-9 0,-3-4-3 0,3-6-8 15,1-3-6-15,-4-1 1 0,-5 0-1 16,9 0 0-16,-3-2 1 0,0 4-1 16,-1 1 0-16,-2 7 4 0,3 3 3 15,2 3 2-15,-6 6 2 0,-1 5 1 16,0 4-2-16,0 5 0 0,-2 4-2 16,0 5-3-16,-1 5 0 0,-1 5-1 15,1 4-1-15,-2 6 1 0,1-1-2 0,0 0-3 16,3-3 0-16,0 2-5 0,0-5-2 15,2-2-3-15,1-5 3 0,1-4-3 16,-1-3 1-16,2-3 0 0,-2-4-1 16,1-4 3-16,-1-4 0 0,0 2-2 15,0 1 4-15,0-1 1 0,1-11 0 16,-1-31 1-16,0 24-2 0,0-3-1 0,0-4 2 16,-1-1-2-16,-1 3-3 0,0 0 1 15,-1 3 5-15,0 3 3 0,-1 2 6 16,-1 7 3-16,1 3 0 0,-2 2 6 15,1 5-2-15,-2 4-5 0,0 3-2 16,0 8-5-16,-1 3-5 0,0 4 0 16,2 3-4-16,0 2 0 0,2 0 1 15,1 1-2 1,1-3-1-16,2-4 0 0,1-1 2 0,1-5-3 0,1-4 2 16,-1-2-2-16,3-4-1 0,-1-3 5 0,1-3-2 15,-1-3 0-15,-1-3 4 0,2-2-2 16,2-5 1-16,0-2 2 0,1-4 0 15,1-5-2-15,-2 0 1 0,2-2-1 16,-1-1-1-16,-2 0 2 0,-4 1-2 16,-1 2-2-16,-1 2 4 0,-2 3-2 15,-1 4-1-15,-2 3 4 0,-1 5 1 0,0 5 1 16,-1 2 1-16,-2 8 0 0,-2 4-2 16,-1 6-1-16,0 5 1 0,-2 2-4 15,1 5-1-15,0 2 1 0,2 3-2 16,3-3 2-16,2-1 0 0,3-5-2 15,1-1 3-15,3-6-1 0,1-5-2 16,1-4 2-16,1-2-1 0,-1-4-2 16,1-3 0-16,1-2 1 0,0-3-1 0,1-3 2 15,2-5 1-15,-2-8-1 0,5-2 2 16,0-5 0-16,0-2-3 0,0 1 5 16,-2-6-3-16,-1 3-1 0,0 1 2 15,-2 3-1-15,-3 3-1 0,1 5 4 16,-1 2-1-16,-2 6 2 0,2 4 4 15,-2 4 3-15,-2 3-2 0,0 6 1 16,-2 2-1-16,0 6-4 0,-1 5 2 0,-3 5-6 16,1 4-2-16,-1 3 2 0,3 0-2 15,0 2-2-15,3-3 3 0,2-3-2 16,2-3-1-16,1-6 0 0,2-3 1 16,0-7-2-16,1-1 4 0,-4-4-3 15,1-3 0-15,0-2 3 0,-3-3 0 16,1-4-2-16,-1-4 4 0,-1-4-2 15,1-3-1-15,3-5 5 0,-3-2-3 0,-1-1-3 16,-2 0 4-16,-2 2-2 0,-1 1-1 16,-1 2 2-16,-3 5-2 0,-1 2-1 15,1 3 3-15,1 5-2 0,-2 4-1 16,3 5 5-16,-2 5-3 0,1 5-1 16,2 8 5-16,-1 4-2 0,1 3-2 15,2 5 2-15,2-1-2 0,2 0-1 16,2-4-1-16,3-5-1 0,2-4-2 0,1-6 3 15,2-5-1-15,-1-3-3 0,0-3 5 16,0-8-1-16,0-3-1 0,0-5 4 16,-1-4-1-16,0-2 0 0,-1-3 1 15,1-6-1-15,-1 2-2 0,-3-1 3 16,1-2-2-16,-2-3-1 0,0-1 3 16,-3 0-3-16,-2 3 0 0,-1 3 4 0,0 1-3 15,-3 6-2-15,1 8 4 0,-2 1-2 16,1 6 0-16,0 3 1 0,-1 5-1 15,0 5-1 1,-1 3 1-16,1 2-1 0,1 7-3 16,0 2 3-16,1 6-1 0,1 3-2 15,2 4 5-15,1-1-2 0,3 0 1 0,0 0 2 16,1-1-2-16,2-8-2 0,-2-2 4 16,1-3-4-16,-1-5 0 0,0-2 0 15,-1-4 1-15,0-3-2 0,-1-1 2 16,0-6 0-16,0 3-1 0,0 1 5 15,0-1-4-15,-1-13-1 0,0-27 5 16,0 21-1-16,0-1-2 0,-2-2 1 0,2-3-1 16,-2-1-1-16,0 2 1 0,-1 4-1 15,0 1-1-15,0 5 1 0,-1 4 0 16,1 6-2-16,0 4 3 0,-1 4-2 16,0 7-2-16,0 8 4 0,2 6-1 15,0 8-1-15,0 2 5 0,3 6-2 16,0 2 0-16,0-1 0 0,3-2 0 15,0-5-1-15,3-2 0 0,1-5-1 0,-4-3-1 16,4-7 1-16,0-3 0 0,0-4-3 16,-2-5 3-16,-1-5 0 0,-1-4-1 15,-1-4 4-15,0-4-2 0,0-5 0 16,-2-3 3-16,0-5-2 0,-1-2-2 16,0 0 2-16,-2 2-1 0,0 3-1 15,0 2 1-15,-2 4 0 0,2 2-1 16,-2 7 4-16,1 3-2 0,0 0-2 0,1 4 2 15,1 4 0-15,-2 4-4 0,2 4 2 16,0 5 0-16,2 3-3 0,-1 6 2 16,0 1 1-16,1 3-2 0,2-1 2 15,1-1 1-15,-1-5-4 0,1 0 5 16,1-4-1-16,0-1-4 0,-1-3 6 16,-1-4-1-16,1-1-3 0,-3-2 3 15,1-4-1-15,-1 0-2 0,1-2 2 0,-2-2-1 16,0 0-1-16,1 0 3 0,-1 0-2 15,0 0-2-15,0-1 6 0,0 1-3 16,1-1-2-16,-1 0 4 0,0 0-3 16,0 1 0-16,0 0 2 0,1 0-2 15,-4 1-1-15,0-1 1 0,1 0 1 16,-2 1-3-16,0 0 4 0,2-1-2 0,0 0 0 16,1 0 2-16,-1 0-2 0,1 0-1 15,0 0 3-15,-1 0-1 0,2 0-2 16,-1 0 1-16,0 0 1 0,1 0-2 15,0 0 2-15,0-1-2 0,0 0-2 16,0 0 4-16,1 0-1 0,-1 1-2 16,0-1 3-16,0 0-1 0,0 0-1 15,1 0 3-15,-1 0 0 0,0 1-3 0,0-1 3 16,0 0-1-16,0 0-2 0,-1 0 1 16,1 1 1-16,1-1-3 0,-2 0 3 15,1 0-2-15,0 0 0 0,-1 1 3 16,0-2-1-16,0 0-4 0,0 0 5 15,0 1 0-15,0 0-3 0,0-1 2 16,0 1-1-16,1 0-2 0,0 1 3 16,-1-1-2-16,1 0-2 0,0 0 2 0,0 0-1 15,0 1 0-15,1-1 3 0,-1 0-1 16,0 0 0-16,0 0 2 0,0 1-1 16,1-1-2-16,-1 1 3 0,0 0-1 15,0 0-3-15,0 0 3 0,1 0-2 16,-1 0-1-16,0 0 5 0,0 0-4 15,0 0 2-15,1 0 1 0,-1 0-1 0,0 0-3 16,0 0 4-16,0 0-1 0,1 0-3 16,-1 0 2-16,0 0-1 0,0 0-1 15,0 0 3-15,1 0-1 0,-1 0-2 16,0 0 4-16,0-1-2 0,0 0-1 16,1 0 4-16,-1 1-2 0,0-1-1 15,0 0 2-15,0 0-1 0,-4 0-1 16,1 1 0-16,0-1 2 0,0 0-3 0,0 0 2 15,2 1 0-15,0 0-3 0,0 0 3 16,1 0 0-16,-1 0-3 0,1 0 3 16,0 0 0-16,0 0-3 0,0 0 4 15,0 0-2-15,0 0-2 0,0 0 2 16,1 0 0-16,-1 0-3 0,0 0 4 16,0 0-4-16,0 0 1 0,1 0 3 15,0 0-2-15,0 0-1 0,0 0 2 0,0 0 0 16,0 0-2-16,0 0 3 0,0 0-1 15,0 0-2-15,0 0 3 0,0 0 0 16,0 0-1-16,0 0 4 0,0 0-1 16,0 0-2-16,0 0 5 0,1 0-4 15,-1 0 0-15,1 0 1 0,1 1-2 16,1 0-3-16,0 0 2 0,2 2 0 0,0 2-1 16,0-1 1-16,1-2-1 0,0 2 0 15,0 0 1-15,0-2 1 0,-2 3-2 16,0-2 2-16,1 0 0 0,0-1-2 15,-1-1 2-15,-1 1 0 0,0-1-2 16,-1-1 0-16,0 0 1 0,-2 0-1 16,0 0 2-16,0 0 0 0,0 0-2 15,0 0 5-15,0 0-2 0,0 0 0 0,0-1 3 16,0 0-3-16,-1 0-2 0,0-1 3 16,-2-2-2-16,-6-1-1 0,-24-23 0 15,24 25 1-15,1 0-3 0,1 1 3 16,0 1-1-16,1 3-3 0,1-1 6 15,0 1-3-15,2 0-2 0,1-2 5 16,1 3-3-16,1-3-3 0,-1 0 4 16,1 0-2-16,0 0-2 0,0 0 3 0,0 0 0 15,6 8 0-15,7 0 4 0,27 24 0 16,-23-26-3-16,1 1 5 0,-3-3-2 16,7-2-3-16,1 0 3 0,-1-2-3 15,1 0-1-15,1-2 3 0,0 0-1 16,4-2-3-16,-7 2 2 0,0-2-1 15,-1-1-1-15,0 0 2 0,-4 1-2 16,1-1 1-16,-1 0 2 0,0 0-1 0,-1 0-2 16,0 3 4-16,-1-1-1 0,-1 1 0 15,1-1-1-15,-3 1 4 0,1 1-1 16,-1 0 2-16,-1-1 1 0,2 1-3 16,-2 1 4-16,2 0-3 0,0 0-2 15,1 0 3-15,-3-1-3 0,1-1-3 16,1 4 4-16,1-1-1 0,-2-2-1 0,1 2 2 15,0-1 1-15,0 0-1 0,2 2 3 16,-3-4-2-16,1 0-2 0,0 1 3 16,0-1-3-16,-3 1-1 0,2-2 4 15,-2 0-4-15,1 2 0 0,-2-1 2 16,2-1-1-16,-2 1 0 0,-3-1 0 16,3 2-1-16,0-3 0 0,0 2 2 15,1 0-2-15,-3-1 2 0,3 1 0 0,2-1 0 16,-3 2-1-16,0-1 1 0,1 0 0 15,-1 2-4-15,0-1 0 0,0-1 4 16,2 1-4-16,1 1 1 0,1 0-1 16,-3-1-1-16,2 0 5 0,0 1-4 15,1-1 0-15,-4 0 2 0,-1 0-1 16,1 0-1-16,-1 0 2 0,0 1-2 0,0-1-1 16,-4 1 0-16,2 0-3 0,-1 0-12 15,-2 1-5-15,0 0-17 0,-2-1-17 16,0 0-24-16,0 0-34 0,0 0-27 15,0 0-36-15,0 0-33 0,0 0-27 16,0-1 13-16,0 0-199 0,0 1 88 16,3-3-58-16</inkml:trace>
        </inkml:traceGroup>
      </inkml:traceGroup>
    </inkml:traceGroup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402" units="cm"/>
          <inkml:channel name="Y" type="integer" max="1693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7874" units="1/cm"/>
          <inkml:channelProperty channel="Y" name="resolution" value="1000.2362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0-09T15:43:39.523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4DBE0109-34E6-4DA2-ABD2-1CE8A5E9ED15}" emma:medium="tactile" emma:mode="ink">
          <msink:context xmlns:msink="http://schemas.microsoft.com/ink/2010/main" type="writingRegion" rotatedBoundingBox="1154,12472 682,13112 522,12993 993,12354"/>
        </emma:interpretation>
      </emma:emma>
    </inkml:annotationXML>
    <inkml:traceGroup>
      <inkml:annotationXML>
        <emma:emma xmlns:emma="http://www.w3.org/2003/04/emma" version="1.0">
          <emma:interpretation id="{423DF0DC-6833-47BC-BFD8-87040774C198}" emma:medium="tactile" emma:mode="ink">
            <msink:context xmlns:msink="http://schemas.microsoft.com/ink/2010/main" type="paragraph" rotatedBoundingBox="1154,12472 682,13112 522,12993 993,1235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7E9D826-0029-4783-AA00-3940066EC914}" emma:medium="tactile" emma:mode="ink">
              <msink:context xmlns:msink="http://schemas.microsoft.com/ink/2010/main" type="line" rotatedBoundingBox="1154,12472 682,13112 522,12993 994,12354"/>
            </emma:interpretation>
          </emma:emma>
        </inkml:annotationXML>
        <inkml:traceGroup>
          <inkml:annotationXML>
            <emma:emma xmlns:emma="http://www.w3.org/2003/04/emma" version="1.0">
              <emma:interpretation id="{F403DA7B-5B73-460F-A8DF-2F7419A18496}" emma:medium="tactile" emma:mode="ink">
                <msink:context xmlns:msink="http://schemas.microsoft.com/ink/2010/main" type="inkWord" rotatedBoundingBox="1154,12472 682,13112 522,12993 994,12354"/>
              </emma:interpretation>
              <emma:one-of disjunction-type="recognition" id="oneOf0">
                <emma:interpretation id="interp0" emma:lang="" emma:confidence="0.5">
                  <emma:literal>s*</emma:literal>
                </emma:interpretation>
                <emma:interpretation id="interp1" emma:lang="" emma:confidence="0">
                  <emma:literal>r*</emma:literal>
                </emma:interpretation>
                <emma:interpretation id="interp2" emma:lang="" emma:confidence="0">
                  <emma:literal>n*</emma:literal>
                </emma:interpretation>
                <emma:interpretation id="interp3" emma:lang="" emma:confidence="0">
                  <emma:literal>so*</emma:literal>
                </emma:interpretation>
                <emma:interpretation id="interp4" emma:lang="" emma:confidence="0">
                  <emma:literal>a*</emma:literal>
                </emma:interpretation>
              </emma:one-of>
            </emma:emma>
          </inkml:annotationXML>
          <inkml:trace contextRef="#ctx0" brushRef="#br0">376 0 606 0,'16'29'324'0,"-24"-21"-190"15,-1 0 68-15,0 1-76 0,0 0-108 16,2 2-15-16,-1-3-1 0,-1 0 8 15,0 0 0-15,0 1-2 0,-2 1 2 0,1 0 6 16,-2 2 4-16,1 3 8 0,-2 3 2 16,-1 2 2-16,-1 2 9 0,-2 1 5 15,-1 2-1-15,0 2-1 0,-1 0-2 16,-2-1-4-16,3 1-1 0,0 0-3 16,2 0-3-16,2 0-2 0,3-1-2 15,-1-2-3-15,3-2-1 0,1 0-3 0,1-4-3 16,0-3-1-16,2-1-4 0,1-4-4 15,0-3 1-15,3-2-4 0,-1-3-4 16,3 0-1-16,-1-3 0 0,0 0-1 16,0 0 1-16,0 0-1 0,0 1 2 15,4-8 3-15,3-9 2 0,12-25-1 16,-11 21 2-16,0 2 0 0,1-1 1 16,2 0 3-16,1 1 4 0,3-1 0 15,-2 0 4-15,1 1 1 0,1-1-3 0,1 2 2 16,-2 1-3-16,1 1-4 0,-1 1 3 15,1 4-1-15,-2 1-1 0,-1 2 2 16,-3 0-3-16,0 3-2 0,-2 1 2 16,-1 2-2-16,-2 1-3 0,-1 2 4 15,0 1-1-15,-3-2-2 0,0 0 3 0,0 0 0 16,0 0-4-16,0 0 0 0,0 0-3 16,0 0-2-16,-1 4 4 0,0 5-3 15,-3 4-2-15,-11 26 5 0,6-22-3 16,-3 3-2-16,-1 1 3 0,0 2-2 15,-2-1-1-15,-3 1 1 0,-1-2-1 16,1 0 2-16,0-1 6 0,2-1 3 16,-1-1 2-16,4-3 6 0,1-4 1 0,5-2-2 15,-1-3 3-15,6-3-3 0,0-4-6 16,2-3-3-16,0 4-3 0,0-1-4 16,0-2 3-16,3-15-4 0,33-25 0 15,-20 23 2-15,1-3-1 0,0 0-3 16,4 1 3-16,-4 0 0 0,2 1-4 15,0 1 2-15,-3 0 0 0,-1 4-1 16,-1 1 4-16,-3 2-2 0,-1 3-4 0,-1 4 6 16,-2 1-3-16,-3 2-3 0,-1 0 3 15,-2 2 4-15,-1 3 2 0,0-2 5 16,-1 0-1-16,0 0 0 0,0 0 3 16,0 9 0-16,-10 4-5 0,-26 24 2 15,24-22-1-15,-2 0-5 0,0-1 6 16,1 1 1-16,-2-2-2 0,0-2 0 15,3-1-3-15,0 0-1 0,1-3 3 0,2 0-4 16,4-3-4-16,1-2 2 0,3 0-1 16,1-2-4-16,2-1 2 0,-1 0-1 15,0 0 0-15,0 0 3 0,4 0-2 16,7-3 1-16,26-12 4 0,-21 9-1 16,-3 0-2-16,2-2 3 0,-2 2-2 15,-1 0-1-15,0 1-1 0,-4 1 1 0,-3 1-2 16,0 1 3-16,-1 1-3 0,-2-1 2 15,-2 3 16-15,-1 0 4 0,0 0-1 16,0 0 6-16,1 0-2 0,-1 0 0 16,-10 7-2-16,-25 28-13 0,22-21-6 15,-1 1 0-15,-2 1-4 0,-1 1 2 16,0-1 2-16,4-1 3 0,0 0 0 16,1-2 5-16,1-2 2 0,4-2-2 0,1-2 0 15,3-4 0-15,3-1-5 0,1-1-1 16,0-2-3-16,0 1-5 0,0-1 4 15,0 0-1-15,10-5-3 0,25-18 4 16,-23 11-1-16,0 0-3 0,4 0 3 16,-1 0-1-16,-1 0-1 0,-1 0 3 15,0 2-2-15,-3 2-2 0,0 2 5 16,-4 2-1-16,-1 1-3 0,-2 0 2 0,0 3 3 16,-2 1 3-16,-2 0 6 0,0 0 0 15,0 0-1-15,0 0 5 0,1 0-1 16,-4 5-6-16,-10 6-1 0,-27 26-4 15,22-23-4-15,0 1 2 0,0 1-2 16,0 1-1-16,2-1 2 0,3-1-1 16,3-2 0-16,2-4 3 0,1 0 0 0,4-4-4 15,3 0 5-15,1-3-4 0,1-3-2 16,-1 0 2-16,0 1-2 0,0-1-1 16,0 0 2-16,11-5-2 0,26-33 1 15,-23 22 3-15,5-3-1 0,1 1-2 16,-2 5 2-16,2-4 0 0,-3 1-2 15,-1 3 1-15,-2 3 1 0,-5 3-1 16,-1 2 1-16,-2-1 0 0,-3 4 0 0,-1 2 2 16,-2 1 3-16,-1 0-1 0,0 0 5 15,0 0-1-15,1 0-2 0,-1 0 0 16,0 0 2-16,-6 0-7 0,-4 8 3 16,-23 23-5-16,19-25 1 0,3 2 3 15,-2-1-2-15,1 2-4 0,1-1 5 16,1 0-2-16,1 0-2 0,2 0 1 15,1-3 0-15,2 0-2 0,4-1 4 0,0-2-5 16,3-1 1-16,-2-1 2 0,0-1-2 16,0 1-2-16,0-1 2 0,11-4 0 15,25-17 0-15,-24 11 0 0,2 0 1 16,-3-2-1-16,3 1 4 0,-4 0 0 16,-2 2-2-16,0 3 2 0,-4-1 1 15,0 3-4-15,0 2 4 0,-4 2-1 0,2 1-1 16,-2 0 4-16,0 0 0 0,-1 0 1 15,0 0 3-15,1 0-1 0,-2 2-3 16,-4 8 4-16,-2 2-3 0,-20 24-3 16,16-21-1-16,0-2 1 0,1 0-2 15,0 0 1-15,0-2-1 0,2-3-2 16,3 1 4-16,2-5-1 0,0 0-4 16,3 0 5-16,0-4-4 0,2 1 0 0,-1-1-1 15,0-1 0-15,0 1-2 0,0-1 5 16,6-2-5-16,4-11 2 0,26-28 2 15,-22 23 2-15,0-2-3 0,-1-1 3 16,-1 2-3-16,0 1 1 0,0 2 3 16,-3 2-2-16,-1 2-3 0,-2 3 5 15,-1 3-2-15,0 2-1 0,-2 2 3 0,-2 0-2 16,0 3-2-16,-1-1 4 0,-1 1-2 16,1 0 0-16,-1 0 2 0,0 0 0 15,0 0-2-15,0 0 2 0,-4 9-1 16,-5 6-3-16,-28 25 3 0,24-23-1 15,-1 2-3-15,-1 0 0 0,-1 0 3 16,2 0-3-16,2-2 3 0,1 0-1 16,3-2-1-16,1-2 3 0,2-1 0 0,2-6-2 15,1-1 2-15,1-3-2 0,2 0-2 16,1-2 0-16,-1-1 0 0,0 0-2 16,0 0 1-16,2 1 1 0,8-8-2 15,26-30 6-15,-24 22-2 0,1 0-4 16,1 1 6-16,-1 1 0 0,-1 0-4 15,1 2 4-15,-1 3-2 0,0 0-2 16,0-1 4-16,-2 1-1 0,1 0-3 0,-2 2 4 16,-1 2-2-16,0 1-3 0,-4-1 6 15,1 3-2-15,-3 1-2 0,-2 2 2 16,0-1 1-16,-1 0-2 0,0 0 5 16,0 2-3-16,-7 11-2 0,-21 28 4 15,16-20-1-15,-5 3-4 0,-3 4 4 16,0 0-1-16,-1 0-3 0,-3 1 4 0,3-1-5 15,1-2 3-15,3-3 3 0,4-3-4 16,2-5-2-16,1-2 4 0,6-5 0 16,1-2-2-16,2-5-3 0,4-4 2 15,2-4-1-15,1-1 2 0,3-6-2 16,3-1-2-16,3-3 5 0,3-3-1 16,4-1-2-16,1-1 2 0,1-1 2 15,3 2-3-15,-2-2 2 0,1 1-2 0,-2 2 1 16,-3 1 2-16,-2 3-2 0,-1 1-3 15,-3 3 5-15,-2 1-1 0,-4 4-2 16,-2 2 2-16,-1 1 0 0,-4 4-1 16,-1 1 2-16,-4 3-1 0,3-3 0 15,0 0 1-15,0 0 0 0,-8 4-3 16,-5 6 5-16,-25 26-2 0,22-22-4 16,-3 1 2-16,0 2 1 0,-2 1-1 0,0 0 1 15,-1 1-2-15,0 0 1 0,1-1 3 16,5-2-2-16,4-4-3 0,0-2 3 15,4-4 2-15,3-1-4 0,4-2-1 16,3-2 0-16,-1-4-2 0,0 2 4 16,0 0-1-16,0 1-3 0,1-1 3 15,10-7 2-15,27-31-3 0,-19 23 3 16,1-1 0-16,-1-2-2 0,0 2 1 0,-3 2 0 16,1 1-3-16,-2 2 6 0,-2 2-1 15,-2 3-5-15,-3 0 5 0,-1 3-2 16,-1 1-1-16,-3 1 4 0,-2 3-3 15,-3-1 1-15,1 0 3 0,0 0-2 16,1 0 2-16,-4 6 2 0,0 10-3 16,-35 26-3-16,21-21 3 0,-2 1-1 0,-1 1-3 15,-1 1 2-15,0-3-1 0,1-1 0 16,4-2 3-16,2-1-3 0,3-4-1 16,1 0 5-16,2-4-1 0,5-1-4 15,0-4 3-15,3-3-1 0,2-3-3 16,-1 1 3-16,0 0-3 0,0 0-2 15,6-13 4-15,16-25 1 0,-11 23-2 16,2-1 4-16,0 0-3 0,1 2 0 0,1 0 2 16,0 0-2-16,-1 1-1 0,-2 1 2 15,1 1-2-15,-2 3 0 0,-2 0 4 16,-1 3-2-16,-2 2-4 0,-1 1 5 16,-3 1 0-16,-2 2-3 0,-2 1 5 15,1-1-2-15,1 0 2 0,-1 0 3 16,0 0-3-16,-8 7-2 0,-29 29 4 0,23-22-3 15,-2 1-3-15,-1 0 0 0,1-1 3 16,2 1-4-16,2-3 3 0,-1 0-3 16,3-2 3-16,1 0 1 0,3-4-2 15,3 0-2-15,0-2 4 0,1 0-3 16,3-2 0-16,1-2-3 0,-1-1 2 16,0 1-1-16,0-1 3 0,0 0-3 15,10-5 0-15,25-23 5 0,-22 17-2 0,0 0-3 16,1 0 3-16,2 1-1 0,-3 1 0 15,-2-1 2-15,-1 3-2 0,-2 2-2 16,0 0 4-16,-3 3-1 0,-2 1-2 16,-2 1 4-16,1 2-2 0,-3-1 0 15,0 0 3-15,1 0-2 0,-1 0-2 16,0 0 3-16,0 0-1 0,-5 4-2 0,-2 2 3 16,-23 24 0-16,26-25-4 0,1-1 4 15,0-1-2-15,2-1-3 0,2-1 3 16,1-1-1-16,-1-1-4 0,0 0 5 15,0 1-3-15,0-1 0 0,0 0 3 16,0 0 0-16,5 0-4 0,1-8 3 16,26-25 0-16,-24 25 0 0,0 0 1 15,1 1-2-15,-2 1-1 0,0 1 4 0,-3 1 0 16,0 1-4-16,-1 1 4 0,-2 1 1 16,-1 1-4-16,-1 0 5 0,0 0-3 15,0 0-1-15,0 1 5 0,1 0-4 16,-1 0 0-16,0 0 3 0,0 0-2 15,-6 1-3-15,3 0 5 0,-2 0-3 16,2 0-2-16,0 0 1 0,1 0 0 16,2-1-3-16,0 0 4 0,0 0-2 0,0 0-4 15,0 0 5-15,1-1-1 0,0 0-1 16,0 0 2-16,8-4 0 0,3 0-1 16,26-28 3-16,-25 24-3 0,-2 0-2 15,1 0 5-15,-1-1-2 0,0 2-2 16,-2-1 2-16,-1 1 2 0,2 2-3 15,-5 1 4-15,0 0-3 0,-2 3 0 16,-2 0 3-16,-1 3 0 0,0-1-5 0,1 0 6 16,-1 0-2-16,0 0-3 0,-1 4 2 15,-7 9 0-15,-26 24-2 0,23-22 2 16,-3 2-2-16,1 0 2 0,-1 2 2 16,-1-1 0-16,-1-1-5 0,1 0 4 15,0 0-1-15,5-2-1 0,-1-2-2 16,1-3 3-16,3-2-3 0,1-1 4 0,3-2-2 15,1-4 0-15,0-1 0 0,3 0 0 16,0-1-5-16,0 1 5 0,0-1-3 16,0 0-1-16,1 0 4 0,11-8-2 15,25-31 0-15,-20 23 5 0,1-3-3 16,1 1-3-16,2-2 4 0,0-1 0 16,0 2-1-16,-2-1 1 0,-1 2-1 15,-2 2-2-15,1 1 4 0,-5 2-2 0,0 5-2 16,-4 1 3-16,-2 4 0 0,-2 3-3 15,-3 1 3-15,-4 2 1 0,3-2-1 16,-1 0 3-16,-2 3-2 0,-3 12-2 16,-34 26 5-16,21-21-2 0,0 2-3 15,-5 1 2-15,-2 2 0 0,-1-1-2 16,1 2 2-16,0-2-1 0,0 0-1 0,2-1 3 16,3-2-3-16,4-4-3 0,4-2 7 15,2-3-3-15,3-4-3 0,4 0 2 16,1-6-1-16,6-1-1 0,1-4 2 15,1-1-3-15,2-4-1 0,3 0 2 16,2-2 1-16,3-3-2 0,1-1 4 16,3-2-2-16,0 0-1 0,5 0 2 15,-4 0 2-15,2-1-4 0,-3 1 4 0,-1 1 0 16,-3 3-3-16,0 3 4 0,-4 1-2 16,-3 2-2-16,-1 2 2 0,-3 1 1 15,-2 3-4-15,-2 2 4 0,-1-2-2 16,0 0 1-16,0 0 3 0,0 0-2 15,-7 12-3-15,-28 26 4 0,19-24-1 16,1 2-2-16,-4-2 1 0,3 0-1 16,0-2-1-16,0 0 3 0,3-4-2 0,3-1-1 15,2-2 4-15,4-1-2 0,0-2-3 16,3-1 1-16,3-2 0 0,2-1-2 16,-3 1 2-16,0 0 0 0,0 0-3 15,10-3 3-15,4-9 2 0,24-28-4 16,-22 22 5-16,-2-1-2 0,0 2-1 15,0 2 2-15,-1 1 0 0,-2 1-3 0,-2 2 4 16,-2 4-3-16,1 1-1 0,-2 4 4 16,-3-1-2-16,-3 2-1 0,-1 2 4 15,0 0-2-15,0 0-1 16,1 0 3 0,-1 0-3-1,-4 2 1-15,-8 7 2 0,-27 29-3 0,18-18 1 0,-7 5 0 16,3 4 0-16,1-3-1 0,2 0 1 0,4-2-1 15,3-3-1-15,8-8 2 0,7-5 0 16,0-4-5-16,3-1 3 0,0-4-1 16,-2 0-2-16,0 0 3 0,0 0-1 15,9-3-3-15,4-9 7 0,27-27-2 16,-20 23-3-16,0-2 5 0,1-1-1 16,-3-2-4-16,1 1 6 0,1 3-3 15,-2-2-1-15,-4 3 4 0,-4 2-2 0,-1 4-4 16,-1 3 6-16,-3 2-2 0,-2-2-3 15,-2 7 4-15,-2 0-1 0,-1 3-1 16,2-2 4-16,-1 0-2 0,0 0-1 16,0 0 4-16,-8 4-3 0,-2 3-3 15,-26 14 4-15,24-16-2 0,1-1-3 16,1-1 3-16,2-3-1 0,1 1-1 16,3 1 4-16,1-4-6 0,3 1-1 0,2 0-2 15,-1 0-12-15,0 0-15 0,0 0-11 16,0 1-19-16,6-4-26 0,5-3-35 15,29-22-36-15,-24 12-47 0,0 0-39 16,1-1-32-16,2 1-181 0,-5-7 70 16,-1-1-110-16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402" units="cm"/>
          <inkml:channel name="Y" type="integer" max="1693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7874" units="1/cm"/>
          <inkml:channelProperty channel="Y" name="resolution" value="1000.2362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0-09T15:37:54.424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445AC9A2-A38E-4ADA-8887-893444AED9C5}" emma:medium="tactile" emma:mode="ink">
          <msink:context xmlns:msink="http://schemas.microsoft.com/ink/2010/main" type="inkDrawing"/>
        </emma:interpretation>
      </emma:emma>
    </inkml:annotationXML>
    <inkml:trace contextRef="#ctx0" brushRef="#br0">17 217 137 0,'0'0'137'0,"0"0"-13"16,0 0-1-16,0 0-10 0,0 0-20 15,0 0-16-15,0 0-17 0,0 0-17 16,0 0-15-16,0 0-14 0,0 0-8 15,0 0-2-15,0 0 3 0,0 0 14 16,0 0 15-16,0 0 10 0,0 0 6 16,0 0 8-16,0 0 3 0,0 0-1 15,0 0-7-15,0 0-8 0,0 0-7 0,0 0 1 16,0 0-2-16,0 0-5 0,0 0 3 16,0 0-5-16,0 0-4 0,0 0-1 15,0 0-4-15,0 1-1 0,1 1 4 0,-1 1 0 16,0 1-1-16,0-1 2 0,1 12-1 15,-1-12-2-15,-1 2-1 0,1-1-4 16,-1 0-6-16,-1 0 1 0,2 0-4 16,-1 1-5-16,0 0 3 0,0 0-6 15,0 0-2-15,0 1 3 0,0-1-3 16,0 0 0-16,0 1 3 0,0-1-3 0,0 1 0 16,0 0 3-16,0-2 0 0,0 1 1 15,0-2 3-15,0 1 0 0,0-2-1 16,1-1 2-16,0 0-2 0,0-1-2 15,0 0 0-15,0 0-3 0,0 0-1 16,0 0 1-16,0 0 0 0,0 0 0 16,0 0 2-16,0 0-1 0,0 0 1 15,0-1 3-15,0 1 0 0,0 0 0 0,0-1 3 16,0 1 0-16,0-2 0 0,1-3 5 16,1 0 0-16,2-13-2 0,-2 12 1 15,-1-1-2-15,0 0-3 0,0 1 0 16,1 0-3-16,-1 0-4 0,0 0 3 15,0 0-3-15,0 0-2 0,0 0 3 16,1-1-2-16,-2 0-1 0,1 0 3 16,-1 0-2-16,1 0-2 0,0 1 4 0,-1 0-1 15,1 1-2-15,0 2 2 0,-1-1-1 16,1 1-1-16,0 1 3 0,-1 0-2 16,0 1-2-16,0 1 4 0,0 0-2 15,0 0-3-15,0 0 5 0,0 0-3 16,0 0-1-16,0 0 4 0,-1 0-2 15,1 2 1-15,-2 3 3 0,-1 12 0 16,2-10-2-16,-1 2 4 0,1-1-3 0,-1 1-1 16,1-1 2-16,-1 1-3 0,1 0-1 15,-1 0 3-15,1-1-3 0,0 1 0 16,0-1 2-16,0-1-2 0,-1 0-1 16,2-1 2-16,-1-1-1 0,1 0-1 15,0-2 2-15,-1-1 0 0,1 0-3 16,0-1 4-1,1 0-4-15,-2-1 0 0,1 0 3 0,0 0-1 0,0-1-2 0,0 1 4 32,0-1-1-32,0 1-1 0,1-3 1 15,0-2-1-15,4-13 0 0,-4 11 3 16,1 1-3-16,-1-2 0 0,1 1 2 0,0-1-1 16,0 0-2-16,0-1 3 0,0 0-2 15,0 0-1-15,-1-1 3 0,1 0-3 16,0 1 0-16,0 0 2 0,0 1-1 15,0-1-1-15,-1 1 1 0,2 0 0 16,-1 1-1-16,0 1 3 0,-1-1-2 16,0 1-1-16,0 1 2 0,0 0 0 0,-1 2-3 15,1 0 3-15,-1 2-1 0,0-1-3 16,1 2 4-16,-1 0-1 0,0 0-3 16,0 0 3-16,-1 0 0 0,1 0-2 15,0 0 4-15,-1 6-2 0,-1 9-2 16,1-9 4-16,-1-1-1 0,1 1-2 15,0 0 2-15,-1-2-1 0,0 1-1 16,1-2 4-16,0 0-3 0,0-2-2 16,0 1 4-16,1-1-2 0,0-1-1 0,0 0 2 15,0 0-3-15,0-1 1 0,0 1 3 16,0 0-1-16,0-1-2 0,0 0 3 16,1-5-2-16,5-13-1 0,-5 11 3 0,1-1-1 15,0 0-4-15,-1 0 4 0,1-1-1 16,0 1-1-16,-1 0 3 0,1 1-3 15,0 0 0-15,-1 1 2 0,1 1 0 0,0 1-3 16,-2 1 4-16,1 1 0 0,-1 1-3 16,0 1 3-16,0 1-1 0,0 0-3 15,0 0 4-15,-1 0-2 0,1 0-1 16,0 1 3-16,-2 4-2 0,-4 11-1 16,5-11 4-16,0 1-2 0,0-2-3 15,0 1 3-15,0-1-1 0,0-1-1 0,1 0 2 16,0-1 0-16,0 0-3 0,0-1 4 15,0-1-2-15,0 0-2 0,0 0 4 16,0 0-3-16,0-1-2 0,0 1 3 16,0 0-1-16,1-4 0 0,0-2 2 15,2-12-2-15,-2 11-1 0,0 1 4 16,0-1-2-16,0-1-2 0,0 2 2 16,1 0 0-16,-1 1-1 0,0 1 2 0,0 0 0 15,-1 0-3-15,0 2 4 0,1 0-1 16,-2 1-3-16,1 2 3 0,-1-1 0 0,1 0-3 15,0 0 4-15,-1 2-2 0,-1 4-1 16,-3 11 4-16,2-10-2 0,2 1-2 16,-1-1 4-16,1 0-2 0,0-1-3 15,1-1 4-15,0-1-2 0,0-1-2 16,0 0 4-16,1-2-3 0,-1-2-1 16,0 1 3-16,0 0-1 0,0-1-1 15,0 1 2-15,1-5 0 0,0-2-2 0,2-11 4 16,-1 11-2-16,0 0-3 0,-1-1 3 15,0 1-1-15,1 1-2 0,0 0 3 16,-1 0-2-16,-1-1-1 0,0 2 5 16,0 1-2-16,-1 1-1 0,0 2 8 15,0 1 1-15,1 2 0 0,-1-2 3 0,1 0-1 16,0 2-2-16,-2 4 2 0,-4 11-5 16,4-11-5-16,0-1 3 0,1 1-4 15,-1 0-1-15,2 0 4 0,-1-1-3 16,0 0 0-16,2-1 1 0,-1 0-1 15,1-2-2-15,-1 0-4 0,0-1-10 16,0-1-17-16,0-1-17 0,0 1-27 16,0-1-26-16,0 1 1 0,0 0-224 0,0-1 108 15,1-2-107-15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402" units="cm"/>
          <inkml:channel name="Y" type="integer" max="1693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7874" units="1/cm"/>
          <inkml:channelProperty channel="Y" name="resolution" value="1000.2362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0-09T15:37:56.184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68B1C27A-CBEA-4F75-81BD-E628520A52E6}" emma:medium="tactile" emma:mode="ink">
          <msink:context xmlns:msink="http://schemas.microsoft.com/ink/2010/main" type="inkDrawing"/>
        </emma:interpretation>
      </emma:emma>
    </inkml:annotationXML>
    <inkml:trace contextRef="#ctx0" brushRef="#br0">8 319 276 0,'-10'12'160'0,"11"-12"-20"0,-1 0 17 16,0 1-29-16,0-1-18 0,0 0-2 16,0-1-12-16,0 1-12 0,0 0-5 15,0 0-9-15,0 0-12 0,0-1-2 16,0 1-6-16,0 0-6 0,0-1 0 15,0 0-8-15,0-1-7 0,1-2-2 16,1-2-5-16,1-8-6 0,-2 8-1 0,1 2-6 16,-2-2-3-16,0 0 0 0,1-1-3 31,-1 1-3-31,2-1 2 0,-2 0 0 16,1-1-4-16,1 2 4 0,-2-1-2 15,1 0-1-15,0 1 3 0,0 0-1 0,0 0-3 16,-1 0 5-16,2 0 0 0,-2 1-2 15,0 1 4-15,0 1-2 0,0 0-2 16,0-1 4-16,0 3-2 0,0 0-3 16,0 0 4-16,0 1-2 0,0 0 1 15,0 0 4-15,0 0 0 0,0 0-2 16,-2 0 5-16,2 0-2 0,0 1-2 16,0 3 2-16,-1 3-1 0,0 8-3 0,0-8 3 15,0 0-3-15,1-1-2 0,-2 0 2 16,1 3-2-16,-1-1-1 0,1 0 2 15,1 0-2-15,-2 0-2 0,1-2 4 16,0 2-1-16,0-2-4 0,1-1 5 16,0-2-3-16,0 1-1 0,0-2 2 15,0-1-2-15,0 0 0 0,0-2 3 16,0 1-3-16,0 0 0 0,0-1 3 0,0 1 0 16,0-5-1-16,0 0 1 0,5-13-1 15,-5 13-1-15,0-3 3 0,1 1-1 0,0-2-3 16,0 2 3-16,0-4 0 0,1 2-2 15,-1 0 8-15,1-3-3 0,1 3 1 16,-2-2 4-16,0 3-2 0,0 1-1 16,1 3 1-16,-1 0-4 0,-1 3-2 15,0 1 2-15,0 1-3 0,-1-1-2 16,1 0 4-16,0 2-1 0,-3 6-3 16,-1 13 4-16,3-14-2 0,-1 0-2 0,-1 3 4 15,2-2-2-15,-1 0-2 0,1 1 3 16,-1-3-1-16,1 0-2 0,-1 2 3 15,2-3-1-15,0-1-2 0,0-2 2 16,0-1-1-16,0 0-2 0,0-1 2 16,0 0 0-16,0-1-3 0,0 1 4 15,0 0-2-15,0-1 0 0,0-5 3 0,3-11-1 16,-1 11-2-16,-1-3 3 0,1 1-2 16,1 0-1-16,-2-3 2 0,1 1 0 15,-1-2-3-15,2 0 4 0,-1 0-2 16,1 0 0-16,-3 0 3 0,1 3-1 15,1 1-1-15,-2 1 3 0,2 2 0 16,-2 1-2-16,0 1 4 0,-2 2 2 16,2 0-2-16,-1 3 4 0,1-2-2 0,-1 0-2 15,1 0 2-15,-1 4-2 0,1 2-5 16,-5 15 2-16,4-15-1 0,-1 3-3 16,2 0 3-16,-2 1-1 0,1-3-2 15,1 0 2-15,0-1 0 0,0 0-3 16,0-3 4-16,-1-1-3 0,2-2-2 15,-1 0 4-15,0-1-1 0,0 1-3 0,0-1 5 16,0 1-2-16,0-5-1 0,5-14 4 16,-5 13-3-16,1-3 0 0,1 0 1 15,-2-1 0-15,2 1-2 0,-1 1 2 16,-1-3 0-16,1 3-2 0,0-2 3 16,2 1-1-16,-3 1-3 0,2 0 5 15,-1 2-1-15,0 1-2 0,1 1 5 16,-2 3 0-16,0 0-1 0,0 2 3 0,0-1 0 15,0 0-2-15,-2 0 1 0,2 1-1 16,-1 4-4-16,-2 13 3 0,1-12-2 16,1-2-2-16,0 1 1 0,1 1 0 0,0-2-1 15,-1-2 2-15,1 0-2 0,0-1-3 16,0-1 5-16,0 0-3 0,0-1 0 16,0 1 3-16,0-1-2 0,0 1-1 15,1-4 3-15,0-3 0 0,3-10-2 16,-3 9 2-16,0 0-2 0,2 0-2 15,-3-1 3-15,2 0-2 0,-1 2-8 0,0 1-16 16,1 1-16-16,-2 1-20 0,1 2-17 16,-1 2-22-16,0 2-101 0,0-2-103 15,0 0 67-15,0 0-141 0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402" units="cm"/>
          <inkml:channel name="Y" type="integer" max="1693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7874" units="1/cm"/>
          <inkml:channelProperty channel="Y" name="resolution" value="1000.2362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0-09T15:37:58.568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F06C049A-7E6C-40E6-AF93-B116ECA635E4}" emma:medium="tactile" emma:mode="ink">
          <msink:context xmlns:msink="http://schemas.microsoft.com/ink/2010/main" type="inkDrawing"/>
        </emma:interpretation>
      </emma:emma>
    </inkml:annotationXML>
    <inkml:trace contextRef="#ctx0" brushRef="#br0">1 593 287 0,'-1'12'194'0,"1"-13"-33"0,1-1 9 16,-1 2-29-16,0-1-31 0,0 1-17 15,0-1-12-15,0 1-18 0,0 0-17 16,0-1-9-16,1-1-9 0,-1-2-4 0,1 0 1 16,2-11-3-16,-3 10-1 0,1 1 2 15,0-1-4-15,-1 2-3 0,1-1-2 16,0 0-5-16,1 0-3 0,-1-1 1 15,0 0 0-15,0-1-3 0,1 0 4 16,-1 0-2-16,0 0-2 0,1 0 4 0,-1 0-2 16,0-1-2-16,-1 1 1 0,1 0 0 15,-1-1 0-15,0 0 2 0,0 2 0 16,0-1 0-16,1 3 4 0,-1 0-1 16,1 1-1-16,-1 2 1 0,0 0-3 15,0 0-1-15,-1 0-1 0,1 0-1 0,0 0-4 16,-1 0 2-16,1 3 0 0,0 2-2 15,-1 12 1-15,0-10 0 0,0-1-2 16,1 1 2-16,-1-1 0 0,0 2-3 16,0-1 3-16,0-1 0 0,1 1-2 15,-1-2 2-15,0 1 0 0,1-3-2 16,-1 0 3-16,1-1-1 0,0-1-2 16,0 0 3-16,0-1-1 0,-1 0-2 15,1 0 3-15,0-1-2 0,0 1-1 0,0 0 3 16,0-1-2-16,0 1-1 0,0 0 3 15,0-3-2-15,1-3-1 0,1-11 3 16,-1 11-2-16,0-1-1 0,1-2 3 16,-1 0 3-16,0 0 5 0,1-2 5 31,0 1 2-31,-1-1-2 0,1 1 5 0,-1 2-2 0,1-1-6 0,-1 4-2 16,-1 0-6-16,0 1-3 0,0 2 2 15,-1 2-2-15,0 0-3 0,1 0 4 16,-1 0-1-16,1 0-2 0,0 0 4 15,-1 6-3-15,-4 10 0 0,4-9 2 16,2 1-1-16,-3 0-2 0,1 1 3 16,0-2-2-16,0 1-2 0,2-3 4 0,-1 0-1 15,-2-2-3-15,2-1 4 0,0-1-2 16,1-1-1-16,-1 0 2 0,-1-1 0 0,1 1-2 16,0 0 3-16,0-1-1 0,0-5-2 15,2-12 3-15,-1 10-1 0,0 0-2 16,0-1 3-16,0 1-2 0,0-1-1 15,-2 1 2-15,3 0-1 0,-1-1-1 16,0 0 2-16,1 1-1 0,-1 0-1 0,1 0 2 16,0 2 1-16,-1 0-2 0,0 2 3 15,0 1 1-15,-1 2 1 0,0 0 5 16,-1 2 0-16,1-1-3 0,-1 0 5 16,1 0-3-16,-1 2-2 0,0 4-1 15,-4 11-4-15,3-10-1 0,1-1 2 16,0 0-3-16,0-1 0 0,1 0 1 15,0-1 0-15,0-1-3 0,0-1 3 0,-1-1 0 16,1 0-3-16,0-1 4 0,0 0-2 16,0 0-2-16,0-1 4 0,0 1-1 15,0 0-2-15,0-3 3 0,0-2-2 16,1-12-1-16,0 12 3 0,-1-2-2 16,1-1-2-16,0 0 4 0,1-1-2 15,0 1-1-15,0-2 2 0,-1 1 1 16,2 0-4-16,-1 2 5 0,-1 0-3 0,0 2-1 15,0 2 2-15,-1 1 2 0,1 1-4 16,-1 1 3-16,-1 0-2 0,1 0-2 16,0 0 3-16,-1 0 0 0,1 0-4 15,-1 3 5-15,0 2-2 0,-3 12-1 16,3-11 3-16,-1-1-3 0,2-1 1 16,-1-1 1-16,0 0-1 0,1-1-2 15,0-1 3-15,1-1-1 0,-1 0-1 0,0-1 1 16,0 1 0-16,0 0-2 0,0-1 4 15,0 1-1-15,1-4-2 0,0-1 3 16,5-12-1-16,-4 10-2 0,-1 0 4 16,0 0-3-16,0 1-2 0,0-1 3 31,0 0-1-31,0 1-2 0,0-1 4 0,0-1-3 16,0 2-1-16,0 0 4 0,-1 0-1 15,1 1-2-15,-1 1 4 0,0 1-2 16,0 2-2-16,-1 0 4 0,1 0-3 0,0 1-1 0,-1 0 2 0,1 0 0 31,0 0-2-31,-1 0 3 0,1 0-3 16,-1 0 0-16,1 0 3 0,0 0-2 0,-1 0-2 0,1 0 3 0,0 0-2 0,0 0 0 15,0 0 2-15,0 0-1 0,0 0-1 16,0 0 1-16,0 0 1 0,0 0-2 16,0-1 3-16,0 1-2 0,0 0-1 15,0-1 3-15,0 1 0 0,1-4-3 31,-1 1 3-31,1 0-1 0,3-13-2 0,-3 12 3 0,-1-1-1 0,0 0-3 0,1 1 4 16,-1-1-2-16,0-1-1 0,1 1 2 16,-1 1 0-16,0-1-1 0,0 1 5 31,0 0 1-31,1 1 2 0,-1-1 5 16,0 3 2-16,0-2-2 0,1 0 3 0,-1 2-3 0,0-1-4 0,1 0 0 15,-1 1-3-15,0-3-5 0,0 3 2 16,1-2-1-16,-1-1-4 0,0 0 4 0,0 1-2 15,0-1-2-15,0 0 3 0,0 0 0 32,0 1-1-32,0 0 5 0,0 0 1 15,0 1 3-15,0-1 5 0,0 0 0 0,1 0-1 0,0-1 2 0,0 1-2 32,0 1-4-32,0-1-1 0,0 3-3 15,0-3-5-15,0 2 3 0,0-1-1 0,1 0-3 0,-2-1 4 0,1 0-1 0,1-1-2 16,-1 1 3-16,-1 1 1 0,2-1-1 31,-2 0 4-31,1 0 1 0,-1 0-1 16,1 1 3-16,0-1 0 0,-1 1-2 0,0 0 3 0,0 1-5 0,1 0-2 31,-2 1 1-31,1-1 0 0,0 1-5 0,0-1 3 0,0 1-2 0,0 0-3 0,0 0 3 16,0 0 0-16,0 0-4 0,-1 0 5 15,1 0-3-15,0 0 0 0,0 0 3 16,0 0 0-16,0 0-4 0,0 0 3 15,0 0-1-15,0 0-1 0,0 0 0 32,0 0-4-32,0 0-16 0,0 0-18 15,0 0-24-15,0 0-28 0,0 0-22 0,0 0 14 0,0 2 5 0,-1 1-222 0,0 0 123 16,-1 1-18-16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402" units="cm"/>
          <inkml:channel name="Y" type="integer" max="1693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7874" units="1/cm"/>
          <inkml:channelProperty channel="Y" name="resolution" value="1000.2362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0-09T15:38:02.963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79D0A2E8-20F7-4C10-AF31-D93902B7F16B}" emma:medium="tactile" emma:mode="ink">
          <msink:context xmlns:msink="http://schemas.microsoft.com/ink/2010/main" type="inkDrawing"/>
        </emma:interpretation>
      </emma:emma>
    </inkml:annotationXML>
    <inkml:trace contextRef="#ctx0" brushRef="#br0">0 861 225 0,'0'0'106'16,"0"0"-36"-16,0 0 15 0,0 0-41 15,0 0-14-15,0 0-8 0,0 0-12 16,0 0-5-16,0 0-3 0,0 0 0 16,0 0 18-16,0 0 15 0,0 0 18 15,0 0 18-15,0 0 10 0,0 0 10 0,0 0 10 16,0 0-10-16,0 0-14 0,0 0-12 16,0 0-14-16,0 0-10 0,0 0-6 15,0 0-8-15,0 0-6 0,0 0 0 16,0-1 0-16,0 1-2 0,0-1 1 15,0 1-2-15,0-1-3 0,1-2 0 16,0 0-2-16,1-1-6 0,4-11 1 0,-6 11-3 16,2 0-3-16,-1-1 3 0,0-1-3 15,0 2-2-15,0 0 3 0,-1 0-3 16,1-1-1-16,-1 2 4 0,1-1-3 16,-1 2-1-16,0-1 3 0,1 1-1 15,-1-1-2-15,0 1 2 0,0 0-1 16,1 0-1-16,-1 0 3 0,1 0-1 15,-1 1-3-15,0-1 3 0,0 1 1 0,0 1-4 16,0-1 3-16,0 1 0 0,0 0-3 16,0 0 6-16,0 0-3 0,0 0 1 15,0 0 4-15,0 0 1 0,0 0-1 16,0 2 3-16,-1 1-2 0,1 0-2 16,-1 1 1-16,0 11-3 0,1-11-2 0,0 0 2 15,-1 0-1-15,0 0-2 0,1 0 4 16,-1 0 0-16,1 0 3 0,-1 1 4 15,0-2 3-15,0 1-3 0,1 0 4 0,-1-1-2 16,1 0-3-16,0-1 0 0,0 1-5 16,-1-1-4-16,1-1 2 0,0 1-1 15,0-1-4-15,0-1 4 0,0 0-2 0,0 0-1 16,0 0 3-16,0 0-2 0,0 0 1 16,-1 0 5-16,1 0 0 0,0 0-2 15,0 0 4-15,0 0-1 0,0 0-1 16,0 0 0-16,0 0-1 0,0 0-4 15,0 0 2-15,0 1-1 0,0 0-3 16,0-1 2-16,0 1 0 0,-1-1-2 16,1 0 4-16,0 0-3 0,0 0 0 0,0 0 4 15,0 0-1-15,0 0-1 0,0 0 3 16,0 0-2-16,0 1-1 0,0-1 4 16,0 1-2-16,0-1-2 0,0 2 2 15,-1-1-1-15,1-1-2 0,0 1 2 16,0-1-2-16,0 0-1 0,0 0 2 15,0 0-2-15,0 0-1 0,0 0 3 0,0 0 0 16,0 0-3-16,0 0 4 0,0 0-3 16,0 0 0-16,0 0 2 0,0 0-1 31,0 0-2-31,0-1 3 0,0 1-2 16,0 0-1-16,0-2 3 0,1-1-2 15,0-1-1-15,0 1 2 0,2-13 0 0,-2 11-2 16,0 0 3-16,-1 1-2 0,1 0 0 15,-1-1 1-15,1 0-1 0,0 1-1 16,-1 0 3-16,1 0-1 0,-1 1-3 16,1-1 3-16,-1 1 0 0,0 0-4 15,1 0 5-15,-1 0-2 0,0 0-3 16,3 0 6-16,-3 0-3 0,1 0-1 16,-1 0 3-16,0 1-3 0,0 1 0 0,0-1 3 15,0 2-3-15,-1 0 0 0,1 0 2 16,0 0 1-16,-1 0-1 0,1 0 4 15,-1 0 2-15,1 0 0 0,0 2 3 16,-1 2 2-16,1-1-4 0,-2 13 0 16,2-11 0-16,-1 0-5 0,0 1 2 15,0-1-2-15,0 1-3 0,0 1 3 16,0-2 0-16,0 1 0 0,0 0 5 0,0-1-3 16,1 0 0-16,0 0 2 0,-1-1-2 15,1-1-1-15,0 0 0 0,0-2-3 16,0 1-1-16,0-1 3 0,0-1-3 15,0 0 1-15,0 0 1 0,0 0 2 16,0 0-2-16,0 0 4 0,0 0 0 16,0 0 0-16,0 0 3 0,0 0-1 0,-1 0-4 15,1 0 3-15,0 0-3 0,0 0-3 16,0 0 1-16,0 0-1 0,0 0-2 16,0 0 3-16,0 0-2 0,0 0-1 0,0 0 3 15,0 0-2-15,-1 0 0 0,1 0 2 16,0 0-1-16,0 0-2 0,0 0 3 15,0 0-1-15,0 1-1 0,0 0 2 16,0-1-1-16,0 1-2 0,0-1 3 16,0 1-2-16,0 0-1 0,0-1 2 15,0 0 0-15,0 0-2 0,0 0 2 0,0 1 0 16,0-1-2-16,0 0 3 0,0 0-2 16,0 1-1-16,0-1 4 0,0 1-3 15,0-1-1-15,0 0 3 0,0 0-2 16,0 0-1-16,0 0 3 0,0 0-2 15,0 0 0-15,0 0 2 0,0 0-1 16,0 0 0-16,0 0 2 0,0 0 0 16,0 0-2-16,0 0 3 0,0 0 0 0,0 0-3 15,0 0 3-15,0 0-2 0,0 0-3 16,0 0 4-16,0 0-3 0,0 0-2 16,0 0 4-16,0 0-2 0,0 0-1 15,0 0 4-15,0 0-3 0,0 0-1 16,0 0 3-16,0 0-2 0,0 0-1 15,0-1 3-15,0 1-3 0,0-1 0 16,0 1 2-16,0 0 0 0,0-1-2 0,0 1 2 16,0-2-1-16,2-3-1 0,-1 0 2 0,4-12-1 15,-4 12-2-15,0-2 4 0,0 1-3 0,0 1-1 16,1 0 3-16,-2-1-1 0,1 1-2 0,0 1 3 16,-1-1-1-16,1 1-1 0,-1-1 2 15,1 2-2-15,0-1 0 0,-1 0 2 16,2-1-2-16,-2 1-1 0,0-1 3 15,1 0-1-15,-2-1-1 0,2 1 2 16,0 1 0-16,-2-1-3 0,2 1 4 16,-1 1-1-16,1 0-2 0,-1 0 2 15,0 1 0-15,0-1-2 0,1 0 2 0,-1 0 0 16,1 1-2-16,-1-2 2 0,0 1 0 16,1 0-3-16,-1 0 4 0,0-1-1 15,1 0-3-15,0 0 4 0,0 0-2 16,0-1-2-16,0 0 4 0,0 1-3 15,1 0-1-15,-1 1 3 0,0 0-1 16,-1 0-2-16,1 1 4 0,-1 0-2 0,0 1-1 16,0-1 2-16,0 2 0 0,0 0-3 15,0-1 4-15,0 1-2 0,0-1-1 16,0 1 3-16,0 0-1 0,0-1-3 16,0 1 3-16,0-3 0 0,0 0-3 15,0 1 3-15,0-1-1 0,0 0-1 16,0 0 2-16,0 1-1 0,0-1-1 15,0 1 2-15,0-1-2 0,0 1 0 16,0 0 3 0,0 0-3-16,0 0 0 0,0 1 2 15,0-1-1-15,0 1-1 0,0-1 2 16,0 0-2-16,0 0 0 0,0 0 2 16,1 0-2-16,-1 0 0 0,0-1 2 0,1 1-1 15,-1-1-1-15,1 1 2 0,-1 0 0 16,0 0-2-16,1 0 3 0,-1 0-1 15,0 0-2-15,1 0 2 0,0 0 0 16,-1-1-2-16,1 0 3 0,-1 0-2 16,1 0-1-16,0 0 2 0,3-12-1 15,-3 11-2-15,0 1 3 0,0-1-1 0,-1 1-2 16,1 0 3-16,-1 0-1 0,1 0-2 16,-1 1 4-16,0 0-2 0,1 0-2 15,-1 0 4-15,0 0-2 0,0 0-2 16,0 1 3-16,0 1-1 0,0 0-1 15,0-1 3-15,0 1-1 0,0-1-2 16,0 1 2-16,0 0-1 0,0-1-2 0,0 1 4 16,0 0-3-16,0 0-2 0,0 0 4 15,0 0-1-15,0 0-3 0,0 0 5 16,0 0-3-16,0 2-1 0,0 2 5 16,-1 2-3-16,-1 11-1 0,1-11 5 15,0 1-1-15,0 0 1 0,0-2 2 16,-1 1-2-16,0-1 1 0,1 0 5 0,-1 1-1 15,1-1-1-15,-1 1 4 0,1 0-1 16,0 0-2-16,1 0 2 0,-1 0-3 16,0-1-3-16,1 0 0 0,0 0-1 15,0-1-5-15,-1-1 5 0,1 0-3 16,0 0-2-16,-1-1 4 0,1-1-1 16,-1 1-3-16,1-1 4 0,0-1-3 0,0 0-1 15,-1-1 4-15,1 1-3 0,0 0-1 16,0-1 3-16,0 1-2 0,0-1 0 15,0 1 2-15,0-1-2 0,1-2-1 16,-1-2 3-16,3-10-2 0,-2 10-1 16,0 0 3-16,-1 0-2 0,1-1 0 15,0 0 1-15,0 1-1 0,0 0-1 0,0 0 3 16,0-1-2-16,0 1-1 0,1 1 2 16,-1-2 0-16,0 0-2 0,1 0 2 15,-2-1-1-15,2 1-1 0,-1 0 2 16,0 0 0-16,0 0-3 0,-1 1 4 15,1 1-2-15,0 1-1 0,-1-1 4 16,1 1-3-16,-1 0-1 0,1 1 2 16,-1-1-1-16,1 0-1 0,0 0 3 0,-1 0-2 15,1 0-3-15,0-1 4 0,0 0-1 16,-1 0-3-16,0 0 4 0,1 0-1 16,-1 1-2-16,1-1 5 0,-1 1-1 15,0 0-3-15,1-1 3 0,-1 1-1 16,0 0-3-16,0 0 4 0,0 0-2 15,1 1-3-15,0 0 4 0,0 0 0 0,0 0-2 16,0 0 2-16,0 1-1 0,0-2-2 16,1 0 3-16,-1 0 0 0,0-1-3 15,0 0 3-15,0 0-1 0,0 1-2 16,0-1 3-16,-1 0 0 0,1 1-3 16,-1 0 5-16,1-1-2 0,-1 0-3 15,1 1 3-15,-1 0 0 0,1 0-2 16,-1 0 2-16,0 1 0 0,0 0-4 0,0 0 5 15,1 0-1-15,0-1-3 0,-1 1 4 16,1-1-2-16,-1 0-2 0,2 0 4 16,-1 0-1-16,-1 0-4 0,0 1 5 15,0-1-2-15,1 0-2 0,-1 1 5 16,0-1-2-16,0 1-4 0,0-1 5 16,0 0-2-16,0 0-1 0,-1 0 3 15,1 1-3-15,0-1-1 0,0 1 4 16,0 0-3-16,0-1 0 0,0 2 1 0,0-2 0 15,0-2-1-15,0 3 3 0,1 0-1 16,-1-1-1-16,1 1 1 0,-1 0 0 16,1 0-1-16,0 3 1 0,-1-2 0 15,0 1-2-15,0 0 3 0,0-1-1 16,0 1-2-16,0-1 3 0,0 1-2 16,0 0-1-16,0-3 2 0,1-1 0 0,-1-1-3 15,4-11 4-15,-2 11-2 0,-1 0-2 16,1 0 3-16,-1 0-1 0,1 2-1 15,-1 0 2-15,0 1-1 0,-1 0-2 16,1-1 5-16,-1 2-3 0,-1 0-1 16,1 1 3-16,0 0-1 0,-1-1-3 15,1 1 3-15,0 0-1 0,0-1-1 0,0 1 2 16,0-1-2-16,0-2-1 0,0 0 4 16,0 0-1-16,0 0-3 0,3-12 4 15,-3 12-1-15,0-1-3 0,0 1 4 16,-1 0-1-16,1 0-3 0,0 0 4 15,1 0-2-15,-1 1-2 0,0 0 5 16,0 1-4-16,0-1-2 0,0 1 5 16,0 1-3-16,-1-1-2 0,1 1 5 0,0 0-2 15,0-1-2-15,0 1 5 0,0-1-4 16,0 1 1-16,0 0 2 0,1-3-2 16,-1 0-2-16,0-1 4 0,3-10-3 15,-2 10 0-15,0 1 2 0,-1-1-1 16,0 1-1-16,0 1 1 0,1-1 1 15,-1 1-3-15,1 1 4 0,-1 0-2 16,0 1-2-16,0-1 4 0,0 1 0 0,0 0-3 16,0-1 3-16,0 1-2 0,0 0-1 15,0-1 2-15,0 1-1 0,0-1-3 16,0-2 4-16,1 0-1 0,-1-1-3 16,3-11 6-16,-2 11-4 0,-1 1 0 15,1-1 2-15,-1 0-1 0,1 1 0 16,-1 0 2-16,0 1-3 0,0 0 0 0,0 0 2 15,0 0-1-15,0 1-1 0,0-1 3 16,0 1-2-16,1-1-3 0,-1 1 4 16,0 1-1-16,0-1-2 0,0 1 4 15,0-1-2-15,0 1-3 0,0 0 5 16,0-1-1-16,0 1-3 0,0-2 3 16,0 1-1-16,0 0-2 0,0-1 5 0,0 2-2 15,0-1-3-15,0 1 5 0,0-1-3 16,0 1-1-16,0 0 2 0,0-1-2 15,0 1-2-15,0 0 5 0,0-1-4 16,0 1-2-16,0-1 3 0,0 1-8 16,0 0-14-16,0-1-13 0,0 1-16 15,0 0-14-15,0-1-11 0,0 1-15 16,0-1-12-16,0 1 12 0,0 0-203 16,0-1 120-16,0 1-103 0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402" units="cm"/>
          <inkml:channel name="Y" type="integer" max="1693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7874" units="1/cm"/>
          <inkml:channelProperty channel="Y" name="resolution" value="1000.2362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0-09T15:38:09.124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103AACA7-78F0-4527-960D-E72676DC9732}" emma:medium="tactile" emma:mode="ink">
          <msink:context xmlns:msink="http://schemas.microsoft.com/ink/2010/main" type="inkDrawing"/>
        </emma:interpretation>
      </emma:emma>
    </inkml:annotationXML>
    <inkml:trace contextRef="#ctx0" brushRef="#br0">6 13 52 0,'0'0'52'0,"-1"0"2"16,1 0 3-16,0 0 8 0,-1 0 5 15,1 0 12-15,-1 0 4 0,1 0-1 16,0 0 1-16,-1 0 1 0,1 0-4 16,0 0-1-16,-1 0-10 0,1 0-8 15,-1 0 4-15,1 0 0 0,0-1-8 16,-1 1-3-16,1 0-8 0,0 0-6 0,0 0 2 16,-1 0-4-16,1 0-7 0,0 0 1 15,0 0-1-15,0 0-1 0,0 0 5 16,0 0 0-16,0 0-3 0,0 0 5 15,0 0-2-15,0 0-2 0,0 0 0 16,0 0-5-16,0 0-4 0,0 0 1 16,0 0-4-16,0 0-4 0,0 0 1 0,0 0-2 15,0 0-2-15,0 0 1 0,0 0-3 16,0 0-2-16,0 0 2 0,0 0-3 16,0 0-3-16,2 0 2 0,-1 0-2 15,-1 0-3-15,1 0 3 0,-1 0-3 16,0 0-3-16,2 0 4 0,-1 0-1 15,-1 0-3-15,1 1 5 0,-1-1-2 16,2 0-2-16,-2 0 5 0,0 0-3 0,0 0-2 16,1 0 3-16,0 0 0 0,0 0-4 15,-1 0 4-15,1 1-2 0,0-1-2 16,0 1 2-16,0-1-1 0,-1 0-3 16,1 0 5-16,-1 0-3 0,1 0-2 15,-1 0 5-15,0 0-2 0,0 0-2 16,1 0 5-16,-1 0-3 0,2 1-1 15,-1-1 4-15,0 0-2 0,0 1-2 0,0-1 3 16,-1 0-2-16,0 0-2 0,1 0 3 16,0 0-2-16,-1 0-3 0,0 0 4 15,1 0-2-15,-1 0-3 0,1 0 4 16,-1 0-1-16,1 0-3 0,0 0 4 16,0 1-1-16,0-1-3 0,0 0 5 15,-1 0-3-15,1 0-3 0,0 0 4 16,-1 1 0-16,1-1-4 0,0 0 5 0,0 0-2 15,-1 0-3-15,1 0 4 0,0 0-1 16,-1 0-3-16,1 0 5 0,0 1-3 16,-1-1-3-16,0 1 6 0,2-1-2 15,-2 1-3-15,0 0 4 0,1 0-2 16,-1-1-1-16,0 1 4 0,1-1-2 16,0 0-2-16,-1 1 3 0,0-1-2 0,1 1-1 15,0-1 4-15,0 0-3 0,-1 0-1 16,1 1 4-16,0-1-1 0,0 0-3 15,0 0 4-15,-1 0-2 0,1 0-1 16,0 0 3-16,0 0-3 0,-1 0-1 16,1 0 3-16,1 2 0 0,-2-2-4 15,1 0 4-15,-1 0 0 0,1 0-3 16,-1 0 3-16,0 0 0 0,0 0-3 0,1 0 3 16,0 1-2-16,0-1-1 0,-1 0 2 15,1 0 0-15,-1 0-2 0,1 1 2 16,-1-1 1-16,1 0-4 0,-1 0 5 15,1 0-1-15,-1 0-4 0,1 0 5 16,0 1-1-16,-1-1-2 0,0 1 3 16,0-1-2-16,0 1-1 0,0-1 3 0,0 1-2 15,0 0-2-15,0-1 4 0,1 0-2 16,0 1-1-16,1-1 5 0,-2 0-2 16,2 1-1-16,-2-1 3 0,1 0 0 15,-1 0-3-15,1 0 4 0,0 0-4 16,-1 0-1-16,0 0 3 0,0 0-2 15,0 0-3-15,1 0 4 0,-1 0-2 16,0 0-2-16,1 0 4 0,-1 0-3 0,0 0-1 16,1 1 4-16,-1-1-2 0,0 0-2 15,0 0 5-15,0 0-3 0,0 0-1 16,0 0 3-16,0 0-1 0,0 0-3 16,0 0 4-16,0 0-1 0,0 0-4 15,0 0 4-15,0 0-1 0,0 0-3 16,-1 0 4-16,1 0-2 0,-1 0-1 15,1 0 2-15,0 0-1 0,-1 0-3 0,1 0 3 16,0-1-1-16,-1 1-3 0,0 0 4 16,-1-1-1-16,1 1-2 0,0-1 5 15,-1 1-2-15,1 0-3 0,0-1 5 16,0 1-2-16,0 0-2 0,-1-1 3 16,2 0-1-16,-2 1-2 0,1-1 5 15,1 1-3-15,-1 0-2 0,1-1 4 16,-2 0-1-16,1 0-3 0,1 0 4 0,-2 0-3 15,1 0-1-15,0 1 5 0,1 0-4 16,-1-2-1-16,0 2 4 0,1-1-3 16,-1 1 0-16,1-1 2 0,-1 1-1 15,1-1-2-15,-1 1 4 0,1 0-2 16,-1-1-2-16,1 1 5 0,-1 0-4 16,1-1-1-16,0 1 4 0,-1-1-2 0,1 1-3 15,0 0 4-15,-1-1-2 0,1 1 0 16,-1 0 2-16,1-1-1 0,0 1-1 15,-1-1 2-15,1 1 0 0,0 0-3 16,0 0 3-16,0 0 0 0,0 0-1 16,0 0 5-16,3 1 0 0,-2 0 0 15,2 1 6-15,-1-2 0 0,1 3-3 16,11 10 4-16,-11-11-1 0,-1 0-4 0,1 0 2 16,-1 0-2-16,1-1-5 0,-1 1 4 15,0-1-2-15,-1 0-4 0,0 1 4 16,0-2-2-16,1 1-4 0,-2-1 5 15,0 0-1-15,0 0-3 0,0 0 6 16,0-1-3-16,0 1-1 0,0 0 6 16,-1-1-4-16,1 1-1 0,-1-1 3 15,1 1-3-15,0 0-2 0,-1-3 4 0,-1 0-5 16,1 1 1-16,-1-2 3 0,-13-10-4 16,11 12 0-16,-1-1 3 0,0 1-3 15,1 0 0-15,3 0 3 0,-2 0-3 16,1 1-1-16,0 1 2 0,1-1 1 15,0 1-4-15,0 0 5 0,1 0-2 16,-1 0-3-16,1 0 4 0,0 0-1 0,0 0-4 16,0 0 5-16,0 0-2 0,0 0-2 15,0 0 4-15,0 0-1 0,0 0-3 16,0 0 4-16,2 1 0 0,1 2-4 16,-1-1 4-16,1 0 0 0,11 12-2 15,-12-10 3-15,1-1 0 0,0-1-3 16,0 1 4-16,0-2 0 0,-2 1-4 15,1 0 4-15,-1-2-1 0,-1 1-3 0,1 0 6 16,-1-1-2-16,0 0-2 0,0 0 4 16,0 0-2-16,-1 0-1 0,1 0 3 15,0-1-3-15,-1 1-1 0,1 0 2 16,0-1 0-16,-4 0-3 0,1-1 3 16,-13-8-2-16,11 7-2 0,1 0 3 15,-1-1-1-15,1 1-4 0,0 0 6 0,1 1-4 16,0 1-1-16,1 0 5 0,2 0-4 15,-1 1-3-15,1 0 4 0,0 0-2 16,0 0-3-16,0 0 5 0,0 0-3 16,0 0 0-16,3 1 4 0,1 1-2 15,12 8-1-15,-13-6 4 0,2-1-2 16,0-1-1-16,-1 1 5 0,0 1-1 16,-1-2-3-16,0 0 5 0,-1 1-1 0,0-1-2 15,-3 0 3-15,0-1-3 0,2-1-3 16,-1 0 6-16,-1 0-1 0,1 0-2 15,0 0 4-15,0-1-1 0,0 1-3 16,-1-1 4-16,1 1-2 0,0 0-4 16,-2-2 3-16,-2-1-2 0,-12-11-2 15,11 9 3-15,-1 1 0 0,0 0-5 0,1 0 6 16,-1 1-2-16,2 1-4 0,1 0 6 16,1 0-3-16,1 2-3 0,1 0 3 15,0 0-1-15,0 0-3 0,0 0 4 16,0 0-2-16,0 0-2 0,2 0 4 15,2 2-2-15,0 0-2 0,11 8 6 16,-11-8-2-16,1 2-3 0,-2-2 7 16,2 0-2-16,-2 0-2 0,-1 0 4 0,0-1-3 15,0 0-2-15,-1 1 5 0,0-2-3 16,1 0-2-16,-2 0 6 0,0 0-2 16,0 0-1-16,-1 0 4 0,1 0-3 15,0-1-1-15,-1 1 4 0,1-1-4 16,-4 0-2-16,-1-1 3 0,-11-7-2 15,11 6-2-15,-2 0 4 0,-1-1-3 16,3 0-3-16,-1 1 6 0,2 0-2 0,0 1-4 16,2 1 5-16,3 0-3 0,0 0-1 15,-2 1 3-15,1 0-2 0,0 0-3 16,0 0 4-16,0 0 0 0,4 1 0 16,2 2 5-16,11 6 1 0,-11-5-1 15,-1 1 6-15,0-2-1 0,0 1-4 16,-1 0 4-16,-1-1-4 0,1-1-3 15,0 0 2-15,-1-2-2 0,0 2-3 0,0-1 4 16,-2-1-2-16,-1 0-3 0,0 0 7 16,0 0-1-16,-1 0-3 0,1 0 5 15,0 0-2-15,-1 0-3 0,1-1 4 16,-4 0-3-16,1-1-4 0,-13-8 5 16,11 6-2-16,1 0-3 0,0-1 3 15,0 2 0-15,1 1-6 0,0 0 7 0,2 0-4 16,0 1-3-16,1 2 3 0,0-1-1 15,0 0-4-15,0 0 6 0,0 0-4 16,3 1-2-16,1 1 6 0,14 7-1 16,-13-5-2-16,-1 0 6 0,1 0-3 15,0-1-1-15,-1 0 3 0,0 0-1 16,0 0-2-16,-1 0 4 0,1-1-4 16,-1 1 0-16,0-1 4 0,-1 0-2 0,1-1-4 15,-2 0 6-15,1-1-3 0,-1 0-1 16,0 1 4-16,-1-1-2 0,0 0-3 15,0 0 5-15,0 0-3 0,0 0-1 16,0 0 4-16,0 0-4 0,0 0-1 16,0 0 5-16,0 0-4 0,0 0-1 15,0 0 3-15,1 0-1 0,1 1-1 0,-1 0 4 16,1-1-3-16,0 1-1 0,0 0 3 16,1 0-1-16,-1 0-4 0,0 1 5 15,0-1-2-15,1 0-3 0,0 1 5 16,0 0-2-16,11 7-3 0,-11-8 5 15,-2 0-1-15,1 0-3 0,1 0 5 16,-2-1-2-16,2 1-3 0,-1 0 4 16,0-1 0-16,0 0-4 0,1 1 4 0,-1-1-1 15,1 0-3-15,-2 1 4 0,0 0-2 16,1-1-3-16,-2 0 5 0,0 0-1 16,0 0-3-16,0 0 4 0,0 0-1 15,0 0-3-15,0 0 4 0,0 0-1 16,0 0-4-16,0 0 5 0,0 0-2 15,0 0-2-15,2 1 2 0,-1-1 1 0,0 0-4 16,-1 0 6-16,1 0-2 0,-1 0-3 16,1 0 5-16,-1 0-2 0,0 0-3 15,0 0 5-15,0 0-2 0,0 0-2 16,0 0 4-16,0 0-3 0,0 0-2 16,0 0 6-16,0 0-5 0,0 0-1 15,1 0 4-15,-1 0-3 0,0 0-2 16,1 0 5-16,-1 0-2 0,0 0-1 0,0 0 4 15,0 0-3-15,0 0 1 0,0 0 2 16,0 0-1-16,0 0-3 0,0 0 5 16,0 0-3-16,0 0-2 0,-1 0 5 15,1-1-4-15,-5 0-1 0,-13-6 4 16,12 3-4-16,0 0-1 0,1 1 4 16,1 0-3-16,-1 1-2 0,1 0 5 15,1 2-3-15,2 0-1 0,0 0 4 16,0 1-4-16,1-1-2 0,0 0 5 0,0 0-2 15,0 0-4-15,0 0 5 0,0 0-1 16,0 0-2-16,1 2 5 0,3 1-2 16,12 11-3-16,-11-11 5 0,-1 0-2 15,0 0-2-15,1 0 5 0,1 0-2 16,-1 0-2-16,-1 0 3 0,1 1-1 16,-1-1-2-16,-1 0 2 0,-2-1 0 0,1 1-3 15,0-2 4-15,-2 0-1 0,0 0-2 16,0-2 4-16,-1 1-1 0,1-1-2 15,0 1 4-15,-1 0-3 0,1-1-1 16,0 1 3-16,-2-2-1 0,-1-2-3 16,-12-11 3-16,11 12 0 0,-1-1-4 15,1 1 5-15,1 0-2 0,1 1-4 0,-1 1 4 16,1-1-2-16,2 2-1 0,0-1 2 16,0 1-1-16,0 0-4 0,0 0 6 15,0 0-3-15,0 0-2 0,1 0 4 16,3 1-1-16,0 1-1 0,10 6 5 15,-10-6-4-15,-2-1-2 0,1 1 6 16,-1 0-3-16,-1-1-3 0,0 0 6 16,0 0-3-16,-1-1-1 0,0 0 4 0,0 0-2 15,0 0-2-15,0 0 4 0,0 0-2 16,0-1-2-16,0 1 5 0,0 0-3 16,0 0-1-16,-1-1 3 0,1 1-2 15,-1 0-2-15,1-1 4 0,0 1-3 16,-1-1-2-16,-3 0 4 0,0-1-1 15,-12-5-2-15,10 5 3 0,1 0-1 0,-1-1-2 16,0 1 4-16,1-1-2 0,-1 1-3 16,2-1 4-16,-2 1-1 0,2 0-2 15,1-1 3-15,-3 1-2 0,3-1-2 16,-1 1 4-16,1-2-2 0,0 2-1 16,1-1 4-16,-1 0-3 0,0 0-1 15,1 1 4-15,-1-1-2 0,0 1-2 16,0-1 3-16,-1 0-3 0,0 1-2 0,-1-1 5 15,2 1-2-15,-2-1-2 0,1 1 5 16,1 1-4-16,0-1-1 0,1 1 5 16,0-1-3-16,0 2-2 0,0-1 4 15,1 1-2-15,1 0-1 0,0 0 4 16,-1 0-2-16,1 0-3 0,-1-1 5 16,1 1-4-16,0 0-2 0,0 0 4 15,0 0-2-15,0 0-3 0,0 0 3 0,0 0 0 16,0 0-3-16,0 0 5 0,1 1-1 15,3 1-1-15,-1-1 6 0,14 13 1 16,-13-12-2-16,0 2 7 0,2-1-1 16,-1 1 0-16,-1 0 5 0,2 0 0 15,-1 0-3-15,1 0 4 0,-1 0-3 16,0 0-3-16,1-1 0 0,-2-1-3 0,0 0-5 16,-1 0 3-16,0 0-2 0,0-2-4 15,-2 1 4-15,0-1-1 0,0 0 0 16,-1 0 3-16,0 0 0 0,0-1-2 15,0 1 4-15,-1-1-1 0,1 1-4 16,-1 0 3-16,-3-2-3 0,-1 0-2 16,-12-7 3-16,12 6-3 0,-1-2-1 15,-2 0 4-15,1 0-2 0,1-1-3 0,-1 1 3 16,1 1-1-16,1 0-2 0,1 2 3 16,1-1-1-16,2 2-3 0,0 1 2 0,2 1-1 15,-1-1-4-15,0 0 4 0,0 0-1 16,0 0-4-16,3 0 6 0,2 3-1 15,13 13-1-15,-12-11 4 0,1-1-1 16,0 1-3-16,0-1 6 0,-1 0-3 16,0 1-1-16,0-2 3 0,1 0-1 15,-2-1-4-15,-1 1 6 0,0-2-3 16,0 1-1-16,-2-1 3 0,1 0-2 0,-2-1-1 16,-1 1 4-16,1-1-19 0,-1 0-19 15,0 0-23-15,0 0-48 0,0 0-66 16,0-1-63-16,-1 1-204 0,1 0 84 15,0-1-205-15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402" units="cm"/>
          <inkml:channel name="Y" type="integer" max="1693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7874" units="1/cm"/>
          <inkml:channelProperty channel="Y" name="resolution" value="1000.2362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0-09T15:38:12.133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6C937DF0-3CE1-430D-A917-ED11A32846BA}" emma:medium="tactile" emma:mode="ink">
          <msink:context xmlns:msink="http://schemas.microsoft.com/ink/2010/main" type="inkDrawing"/>
        </emma:interpretation>
      </emma:emma>
    </inkml:annotationXML>
    <inkml:trace contextRef="#ctx0" brushRef="#br0">30 23 193 0,'-12'2'179'0,"12"0"-18"16,-1-1 1-16,0-1-12 0,0 0-19 15,1 0-13-15,0 0-19 0,-1 0-12 0,1 0-18 16,0 0-13-16,-1 0-5 0,1 0-10 16,0 0-8-16,0 0-1 0,0 0-3 15,-1 0-2-15,1 0 7 0,0 0-1 16,0 0 0-16,0 0 7 0,0 0 1 16,0 0 1-16,0 0 6 0,0 0-2 15,0 0-3-15,0 0 4 0,0 0-3 0,0 0-4 16,0 0 2-16,0 0-7 0,0 0-4 15,0 0 4-15,0 0-6 0,0 0-2 16,0 0 1-16,0 0-4 0,0 0-4 16,0 0 3-16,0 0-2 0,0 0 0 15,1 0 3-15,0 0-1 0,1 0 1 16,-1 0 5-16,0 0-3 0,1 0-4 16,-1 0 2-16,0 0-2 0,0 0-2 0,0 0 3 15,0 0-4-15,0 0-1 0,0 0 4 16,0 0-1-16,0 0-5 0,0 0 3 0,-1 0-6 15,2 0-2-15,-2 0 2 0,1 0-4 16,0 0-4-16,0 0 3 0,-1 0-2 16,1 0-1-16,0 0 3 0,0 0-2 15,-1 0-2-15,1 0 2 0,-1 0-2 16,1 0-2-16,0 0 3 0,0 0 0 16,-1 0-3-16,2 0 5 0,-1 0-1 15,0 0-1-15,0 0 4 0,1 0-2 0,-1 0-3 16,0 0 4-16,0 0-3 0,1 0-3 15,-1 0 3-15,1 0-3 0,-1 0-2 16,0 0 3-16,0 0-1 0,0-1-2 16,1 1 3-16,-1 0-2 0,1-1-2 15,-1 1 4-15,1-1-2 0,-1 1-1 16,0 0 2-16,0-1 0 0,0 1-2 0,0 0 3 16,0 0 0-16,-1-1-3 0,0 1 3 15,1 0 0-15,-1 0-3 0,0 0 4 16,1 0-1-16,0-1-2 0,-1 1 2 15,1 0-1-15,1 0-3 0,-1 0 4 16,2 0-1-16,-1-1-3 0,1 1 3 16,-1 0-1-16,0-1-1 0,1 1 2 15,-1 0-2-15,0-1-2 0,0 1 4 0,0 0-1 16,-1 0-2-16,1 0 3 0,-1 0-1 16,0 0-3-16,0 0 5 0,1 0-2 15,-1 0-2-15,0 0 3 0,1 0-1 16,-1 0-2-16,1 0 2 0,-1 0 0 15,0 0-3-15,1-1 4 0,-1 1-2 16,1 0-2-16,-1-1 4 0,1 1-1 0,0-1-3 16,0 1 4-16,0 0-1 0,1-1-2 15,-1 1 3-15,-1 0-1 0,1-1-3 16,1 1 5-16,-1-1-2 0,0 1-3 16,-1 0 4-16,0-1 0 0,1 1-5 15,-1 0 5-15,1 0-2 0,-1 0-2 16,0 0 4-16,0 0-2 0,0 0-2 15,0 0 4-15,1 0 0 0,-1 0-4 0,-1 0 4 16,1 0-1-16,1 0-3 0,-2 0 5 16,2 0-2-16,-2 0-2 0,1 0 3 15,1 0-1-15,0 0-3 0,-1 0 4 16,0 0-2-16,1 0-3 0,-1 0 5 16,0 0-1-16,0 0-4 0,0 0 5 15,-1 0 0-15,2 0-3 0,-2 0 4 16,1 0-3-16,0 0-1 0,0 0 4 0,0 0-2 15,0 0-2-15,0 0 3 0,0 0-1 32,0 0-3-32,0 0 4 0,-1 0-2 15,1 0-2-15,-1-1 4 0,1 1-1 0,-1-1-3 16,0 1 5-16,0 0-3 0,1-1-2 16,-1 1 5-16,0 0-2 0,0-1-4 15,0 1 6-15,0 0-3 0,0-1-1 16,1 1 3-16,-1 0-2 0,0 0-2 15,0 0 4-15,0-1-2 0,0 1-2 16,1 0 4-16,-1-1-1 0,0 1-4 16,0-1 6-16,1 1-2 0,-1 0-3 0,0-1 4 15,0 1-2-15,0 0-2 0,0 0 5 16,0 0-3-16,0 0-2 0,0-1 5 16,0 1-3-16,0-1-1 0,0 1 2 15,0 0-1-15,0 0-2 0,0 0 4 16,0-1-1-16,0 1-3 0,0 0 4 15,0 0 0-15,0 0-3 0,0 0 4 16,0 0-2-16,0 0-3 0,0 0 4 0,0 0-1 16,0 0-2-16,0 0 4 0,0 0-1 0,0 0-3 15,0 0 5-15,0 0-2 0,0 0-3 16,0 0 5-16,0 0-2 0,0 0-3 16,-1 0 4-16,1 0 0 0,-1 0-3 0,1 0 4 15,0 0-1-15,-2 0-4 0,-2 0 5 16,1 0 0-16,1 0-4 0,-2 0 4 15,-11 3 1-15,11-2-2 0,0 0 5 0,0 0 0 16,0 1-2-16,-2-2 5 0,2 1 0 0,1 1-2 16,0-1 5-16,1 0-4 0,-1-1-1 31,1 2 2-31,-1-2-2 0,0 0-4 16,1 1 2-16,-1-1-2 0,0 0-3 15,0 1 4-15,0-2-2 0,1 2-2 0,-1-1 3 16,0 0-1-16,1-1-3 0,-1 2 4 15,1-1-2-15,0 0 0 0,0 0 0 16,1 0-1-16,-1 0-3 0,1 1 3 16,1-1 0-16,0 0-3 0,-1 0 2 15,1 0 2-15,-1 0-1 0,1 0 4 16,0 0 0-16,-1 0-2 0,1 0 5 0,-2 0-2 16,1 0-3-16,-1 0 3 0,1 0-2 15,-1 1-2-15,1-1 2 0,0 0-1 0,0 0-2 16,0 0 2-16,-1 0 0 0,1 0-4 15,0 0 4-15,0 0-1 0,0 0-3 16,0 0 3-16,0 0-2 0,1 0-2 16,-1 0 4-16,1 0-2 0,-1 0-3 15,0 0 5-15,1 0-2 0,-1 0-2 16,0 0 3-16,0 0 0 0,0 0-4 16,0 0 5-16,0 0-2 0,0 0-4 0,0 0 5 15,0 0-1-15,0 0-2 0,1 0 4 16,-1 0-2-16,1 0-3 0,-1 0 5 15,1 0-1-15,0 0-4 0,-1 0 5 16,1 0-3-16,-1 0-1 0,0 0 4 16,0 0-3-16,0 0-2 0,0 0 5 15,0 1-3-15,0-1-1 0,0 0 3 16,0 0-1-16,0 0-3 0,-1 0 5 0,2 0-3 16,-1 0-2-16,0 1 4 0,0-1-1 15,1 0-3-15,-1 1 4 0,1-1-1 0,0 0-3 0,-1 0 3 31,1 0 0-31,-1 0-4 0,1 0 4 0,-1 0 0 16,1 0-4-16,0 0 4 0,-1 0 1 16,1 0-5-16,-1 0 5 0,1 0 0 15,0 0-4-15,-1 0 3 0,1 0 1 16,0 0-4-16,-1 0 4 0,1 0-2 16,-1 0-2-16,1 0 4 0,0 0-1 15,-1 0-4-15,1 0 4 0,0 0-1 0,-1 0-2 16,1 0 4-16,-1 1-3 0,1 0-1 15,0-1 4-15,-1 1-2 0,1-1-3 16,0 1 5-16,-1 0-2 0,0 0-2 16,1 1 3-16,-1-1-1 0,1 1-2 15,-2 1 3-15,2-1-1 0,-1 0-2 16,0 1 3-16,0 0 1 0,1-1-5 16,-1 1 5-16,-1 0-1 0,2-1-3 0,-1 0 5 15,0 1-3-15,0-1-2 0,0 1 4 16,1-2-1-16,0 0-4 0,-1 1 6 15,1 0-3-15,-1-1-2 0,1-1 4 16,0 0-1-16,-1 0-2 0,1 1 4 16,0-1-3-16,-1 0-3 0,1 0 5 15,-1 0-1-15,1 0-4 0,0 0 4 0,0 0-1 16,0 0-3-16,0-1 4 0,0 1 0 16,0 0-5-16,0-1 7 0,0-1-3 15,1-1-4-15,-1 1 7 0,1 0-2 16,-1 0-4-16,0 1 5 0,0 1-2 15,0-1-3-15,0 1 7 0,0-1-4 16,0 1-2-16,0 0 3 0,0-1-1 0,0 1-3 16,0 0 5-16,0 0-3 0,0 0-3 15,0 0 6-15,0 0-2 0,-1 0-2 16,1 0 3-16,0 0 0 0,-1 0-4 16,1 0 1-16,0 0-15 0,0 0-21 15,0 0-16-15,0 0-30 0,0 0-35 16,0 0-39-16,0 0-60 0,1-1 4 15,1 0-232-15,1 0 101 0,-1-1-137 16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A2BA8-D134-44C4-A29F-56727CDAD71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E3C3-A078-4F2B-B953-85C6C88D642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78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A2BA8-D134-44C4-A29F-56727CDAD71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E3C3-A078-4F2B-B953-85C6C88D642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29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A2BA8-D134-44C4-A29F-56727CDAD71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E3C3-A078-4F2B-B953-85C6C88D642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9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A2BA8-D134-44C4-A29F-56727CDAD71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E3C3-A078-4F2B-B953-85C6C88D642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86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A2BA8-D134-44C4-A29F-56727CDAD71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E3C3-A078-4F2B-B953-85C6C88D642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2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A2BA8-D134-44C4-A29F-56727CDAD71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E3C3-A078-4F2B-B953-85C6C88D642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1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A2BA8-D134-44C4-A29F-56727CDAD71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E3C3-A078-4F2B-B953-85C6C88D642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88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A2BA8-D134-44C4-A29F-56727CDAD71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E3C3-A078-4F2B-B953-85C6C88D642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80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A2BA8-D134-44C4-A29F-56727CDAD71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E3C3-A078-4F2B-B953-85C6C88D642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96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A2BA8-D134-44C4-A29F-56727CDAD71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E3C3-A078-4F2B-B953-85C6C88D642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58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A2BA8-D134-44C4-A29F-56727CDAD71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E3C3-A078-4F2B-B953-85C6C88D642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82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A2BA8-D134-44C4-A29F-56727CDAD71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AE3C3-A078-4F2B-B953-85C6C88D642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7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.xml"/><Relationship Id="rId18" Type="http://schemas.openxmlformats.org/officeDocument/2006/relationships/image" Target="../media/image10.emf"/><Relationship Id="rId26" Type="http://schemas.openxmlformats.org/officeDocument/2006/relationships/image" Target="../media/image14.emf"/><Relationship Id="rId39" Type="http://schemas.openxmlformats.org/officeDocument/2006/relationships/customXml" Target="../ink/ink17.xml"/><Relationship Id="rId21" Type="http://schemas.openxmlformats.org/officeDocument/2006/relationships/customXml" Target="../ink/ink8.xml"/><Relationship Id="rId34" Type="http://schemas.openxmlformats.org/officeDocument/2006/relationships/image" Target="../media/image18.emf"/><Relationship Id="rId42" Type="http://schemas.openxmlformats.org/officeDocument/2006/relationships/image" Target="../media/image22.emf"/><Relationship Id="rId47" Type="http://schemas.openxmlformats.org/officeDocument/2006/relationships/customXml" Target="../ink/ink21.xml"/><Relationship Id="rId50" Type="http://schemas.openxmlformats.org/officeDocument/2006/relationships/image" Target="../media/image26.emf"/><Relationship Id="rId55" Type="http://schemas.openxmlformats.org/officeDocument/2006/relationships/customXml" Target="../ink/ink25.xml"/><Relationship Id="rId63" Type="http://schemas.openxmlformats.org/officeDocument/2006/relationships/customXml" Target="../ink/ink29.xml"/><Relationship Id="rId68" Type="http://schemas.openxmlformats.org/officeDocument/2006/relationships/image" Target="../media/image35.emf"/><Relationship Id="rId7" Type="http://schemas.openxmlformats.org/officeDocument/2006/relationships/customXml" Target="../ink/ink1.xml"/><Relationship Id="rId71" Type="http://schemas.openxmlformats.org/officeDocument/2006/relationships/customXml" Target="../ink/ink33.xml"/><Relationship Id="rId2" Type="http://schemas.openxmlformats.org/officeDocument/2006/relationships/image" Target="../media/image1.jpeg"/><Relationship Id="rId16" Type="http://schemas.openxmlformats.org/officeDocument/2006/relationships/image" Target="../media/image9.emf"/><Relationship Id="rId29" Type="http://schemas.openxmlformats.org/officeDocument/2006/relationships/customXml" Target="../ink/ink12.xml"/><Relationship Id="rId11" Type="http://schemas.openxmlformats.org/officeDocument/2006/relationships/customXml" Target="../ink/ink3.xml"/><Relationship Id="rId24" Type="http://schemas.openxmlformats.org/officeDocument/2006/relationships/image" Target="../media/image13.emf"/><Relationship Id="rId32" Type="http://schemas.openxmlformats.org/officeDocument/2006/relationships/image" Target="../media/image17.emf"/><Relationship Id="rId37" Type="http://schemas.openxmlformats.org/officeDocument/2006/relationships/customXml" Target="../ink/ink16.xml"/><Relationship Id="rId40" Type="http://schemas.openxmlformats.org/officeDocument/2006/relationships/image" Target="../media/image21.emf"/><Relationship Id="rId45" Type="http://schemas.openxmlformats.org/officeDocument/2006/relationships/customXml" Target="../ink/ink20.xml"/><Relationship Id="rId53" Type="http://schemas.openxmlformats.org/officeDocument/2006/relationships/customXml" Target="../ink/ink24.xml"/><Relationship Id="rId58" Type="http://schemas.openxmlformats.org/officeDocument/2006/relationships/image" Target="../media/image30.emf"/><Relationship Id="rId66" Type="http://schemas.openxmlformats.org/officeDocument/2006/relationships/image" Target="../media/image34.emf"/><Relationship Id="rId74" Type="http://schemas.openxmlformats.org/officeDocument/2006/relationships/image" Target="../media/image38.emf"/><Relationship Id="rId5" Type="http://schemas.openxmlformats.org/officeDocument/2006/relationships/image" Target="../media/image3.jpeg"/><Relationship Id="rId15" Type="http://schemas.openxmlformats.org/officeDocument/2006/relationships/customXml" Target="../ink/ink5.xml"/><Relationship Id="rId23" Type="http://schemas.openxmlformats.org/officeDocument/2006/relationships/customXml" Target="../ink/ink9.xml"/><Relationship Id="rId28" Type="http://schemas.openxmlformats.org/officeDocument/2006/relationships/image" Target="../media/image15.emf"/><Relationship Id="rId36" Type="http://schemas.openxmlformats.org/officeDocument/2006/relationships/image" Target="../media/image19.emf"/><Relationship Id="rId49" Type="http://schemas.openxmlformats.org/officeDocument/2006/relationships/customXml" Target="../ink/ink22.xml"/><Relationship Id="rId57" Type="http://schemas.openxmlformats.org/officeDocument/2006/relationships/customXml" Target="../ink/ink26.xml"/><Relationship Id="rId61" Type="http://schemas.openxmlformats.org/officeDocument/2006/relationships/customXml" Target="../ink/ink28.xml"/><Relationship Id="rId10" Type="http://schemas.openxmlformats.org/officeDocument/2006/relationships/image" Target="../media/image6.emf"/><Relationship Id="rId19" Type="http://schemas.openxmlformats.org/officeDocument/2006/relationships/customXml" Target="../ink/ink7.xml"/><Relationship Id="rId31" Type="http://schemas.openxmlformats.org/officeDocument/2006/relationships/customXml" Target="../ink/ink13.xml"/><Relationship Id="rId44" Type="http://schemas.openxmlformats.org/officeDocument/2006/relationships/image" Target="../media/image23.emf"/><Relationship Id="rId52" Type="http://schemas.openxmlformats.org/officeDocument/2006/relationships/image" Target="../media/image27.emf"/><Relationship Id="rId60" Type="http://schemas.openxmlformats.org/officeDocument/2006/relationships/image" Target="../media/image31.emf"/><Relationship Id="rId65" Type="http://schemas.openxmlformats.org/officeDocument/2006/relationships/customXml" Target="../ink/ink30.xml"/><Relationship Id="rId73" Type="http://schemas.openxmlformats.org/officeDocument/2006/relationships/customXml" Target="../ink/ink34.xml"/><Relationship Id="rId4" Type="http://schemas.microsoft.com/office/2007/relationships/hdphoto" Target="../media/hdphoto1.wdp"/><Relationship Id="rId9" Type="http://schemas.openxmlformats.org/officeDocument/2006/relationships/customXml" Target="../ink/ink2.xml"/><Relationship Id="rId14" Type="http://schemas.openxmlformats.org/officeDocument/2006/relationships/image" Target="../media/image8.emf"/><Relationship Id="rId22" Type="http://schemas.openxmlformats.org/officeDocument/2006/relationships/image" Target="../media/image12.emf"/><Relationship Id="rId27" Type="http://schemas.openxmlformats.org/officeDocument/2006/relationships/customXml" Target="../ink/ink11.xml"/><Relationship Id="rId30" Type="http://schemas.openxmlformats.org/officeDocument/2006/relationships/image" Target="../media/image16.emf"/><Relationship Id="rId35" Type="http://schemas.openxmlformats.org/officeDocument/2006/relationships/customXml" Target="../ink/ink15.xml"/><Relationship Id="rId43" Type="http://schemas.openxmlformats.org/officeDocument/2006/relationships/customXml" Target="../ink/ink19.xml"/><Relationship Id="rId48" Type="http://schemas.openxmlformats.org/officeDocument/2006/relationships/image" Target="../media/image25.emf"/><Relationship Id="rId56" Type="http://schemas.openxmlformats.org/officeDocument/2006/relationships/image" Target="../media/image29.emf"/><Relationship Id="rId64" Type="http://schemas.openxmlformats.org/officeDocument/2006/relationships/image" Target="../media/image33.emf"/><Relationship Id="rId69" Type="http://schemas.openxmlformats.org/officeDocument/2006/relationships/customXml" Target="../ink/ink32.xml"/><Relationship Id="rId8" Type="http://schemas.openxmlformats.org/officeDocument/2006/relationships/image" Target="../media/image5.emf"/><Relationship Id="rId51" Type="http://schemas.openxmlformats.org/officeDocument/2006/relationships/customXml" Target="../ink/ink23.xml"/><Relationship Id="rId72" Type="http://schemas.openxmlformats.org/officeDocument/2006/relationships/image" Target="../media/image37.emf"/><Relationship Id="rId3" Type="http://schemas.openxmlformats.org/officeDocument/2006/relationships/image" Target="../media/image2.png"/><Relationship Id="rId12" Type="http://schemas.openxmlformats.org/officeDocument/2006/relationships/image" Target="../media/image7.emf"/><Relationship Id="rId17" Type="http://schemas.openxmlformats.org/officeDocument/2006/relationships/customXml" Target="../ink/ink6.xml"/><Relationship Id="rId25" Type="http://schemas.openxmlformats.org/officeDocument/2006/relationships/customXml" Target="../ink/ink10.xml"/><Relationship Id="rId33" Type="http://schemas.openxmlformats.org/officeDocument/2006/relationships/customXml" Target="../ink/ink14.xml"/><Relationship Id="rId38" Type="http://schemas.openxmlformats.org/officeDocument/2006/relationships/image" Target="../media/image20.emf"/><Relationship Id="rId46" Type="http://schemas.openxmlformats.org/officeDocument/2006/relationships/image" Target="../media/image24.emf"/><Relationship Id="rId59" Type="http://schemas.openxmlformats.org/officeDocument/2006/relationships/customXml" Target="../ink/ink27.xml"/><Relationship Id="rId67" Type="http://schemas.openxmlformats.org/officeDocument/2006/relationships/customXml" Target="../ink/ink31.xml"/><Relationship Id="rId20" Type="http://schemas.openxmlformats.org/officeDocument/2006/relationships/image" Target="../media/image11.emf"/><Relationship Id="rId41" Type="http://schemas.openxmlformats.org/officeDocument/2006/relationships/customXml" Target="../ink/ink18.xml"/><Relationship Id="rId54" Type="http://schemas.openxmlformats.org/officeDocument/2006/relationships/image" Target="../media/image28.emf"/><Relationship Id="rId62" Type="http://schemas.openxmlformats.org/officeDocument/2006/relationships/image" Target="../media/image32.emf"/><Relationship Id="rId70" Type="http://schemas.openxmlformats.org/officeDocument/2006/relationships/image" Target="../media/image3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microsoft.com/office/2007/relationships/hdphoto" Target="../media/hdphoto3.wdp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microsoft.com/office/2007/relationships/hdphoto" Target="../media/hdphoto4.wdp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microsoft.com/office/2007/relationships/hdphoto" Target="../media/hdphoto3.wdp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microsoft.com/office/2007/relationships/hdphoto" Target="../media/hdphoto4.wdp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microsoft.com/office/2007/relationships/hdphoto" Target="../media/hdphoto3.wdp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microsoft.com/office/2007/relationships/hdphoto" Target="../media/hdphoto4.wdp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microsoft.com/office/2007/relationships/hdphoto" Target="../media/hdphoto3.wdp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microsoft.com/office/2007/relationships/hdphoto" Target="../media/hdphoto4.wdp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9019" r="-1097"/>
          <a:stretch/>
        </p:blipFill>
        <p:spPr>
          <a:xfrm>
            <a:off x="56477" y="4195615"/>
            <a:ext cx="2208020" cy="12318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673" t="7941" r="41621" b="11863"/>
          <a:stretch/>
        </p:blipFill>
        <p:spPr>
          <a:xfrm rot="497408">
            <a:off x="6849595" y="1862808"/>
            <a:ext cx="343259" cy="14859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01" t="8432" r="26950" b="4019"/>
          <a:stretch/>
        </p:blipFill>
        <p:spPr>
          <a:xfrm rot="60000">
            <a:off x="637260" y="2613872"/>
            <a:ext cx="946382" cy="21027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4" t="4157" r="27320" b="4471"/>
          <a:stretch/>
        </p:blipFill>
        <p:spPr>
          <a:xfrm rot="60000">
            <a:off x="4374858" y="2474968"/>
            <a:ext cx="949210" cy="21945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9019" r="-1097"/>
          <a:stretch/>
        </p:blipFill>
        <p:spPr>
          <a:xfrm>
            <a:off x="3745453" y="4148547"/>
            <a:ext cx="2208020" cy="12318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4" t="4157" r="27320" b="4471"/>
          <a:stretch/>
        </p:blipFill>
        <p:spPr>
          <a:xfrm rot="60000">
            <a:off x="6445766" y="3010614"/>
            <a:ext cx="949210" cy="21945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4" t="4157" r="27320" b="4471"/>
          <a:stretch/>
        </p:blipFill>
        <p:spPr>
          <a:xfrm rot="60000">
            <a:off x="8834249" y="2432350"/>
            <a:ext cx="949210" cy="21945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9019" r="-1097"/>
          <a:stretch/>
        </p:blipFill>
        <p:spPr>
          <a:xfrm>
            <a:off x="8204844" y="4105929"/>
            <a:ext cx="2208020" cy="123183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/>
              <p14:cNvContentPartPr/>
              <p14:nvPr/>
            </p14:nvContentPartPr>
            <p14:xfrm>
              <a:off x="6891405" y="2162087"/>
              <a:ext cx="964080" cy="63396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89605" y="2161007"/>
                <a:ext cx="967320" cy="63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2" name="Ink 21"/>
              <p14:cNvContentPartPr/>
              <p14:nvPr/>
            </p14:nvContentPartPr>
            <p14:xfrm>
              <a:off x="7826685" y="2862647"/>
              <a:ext cx="360" cy="36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822005" y="2857967"/>
                <a:ext cx="9720" cy="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7" name="Ink 26"/>
              <p14:cNvContentPartPr/>
              <p14:nvPr/>
            </p14:nvContentPartPr>
            <p14:xfrm>
              <a:off x="7081485" y="2671847"/>
              <a:ext cx="24840" cy="15192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079685" y="2670047"/>
                <a:ext cx="2844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8" name="Ink 27"/>
              <p14:cNvContentPartPr/>
              <p14:nvPr/>
            </p14:nvContentPartPr>
            <p14:xfrm>
              <a:off x="7103805" y="2535407"/>
              <a:ext cx="22320" cy="12492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102005" y="2533607"/>
                <a:ext cx="2592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9" name="Ink 28"/>
              <p14:cNvContentPartPr/>
              <p14:nvPr/>
            </p14:nvContentPartPr>
            <p14:xfrm>
              <a:off x="7124685" y="2414087"/>
              <a:ext cx="16920" cy="11916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123605" y="2412647"/>
                <a:ext cx="1944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0" name="Ink 29"/>
              <p14:cNvContentPartPr/>
              <p14:nvPr/>
            </p14:nvContentPartPr>
            <p14:xfrm>
              <a:off x="7138365" y="2197007"/>
              <a:ext cx="29160" cy="21744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137645" y="2195207"/>
                <a:ext cx="3168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1" name="Ink 30"/>
              <p14:cNvContentPartPr/>
              <p14:nvPr/>
            </p14:nvContentPartPr>
            <p14:xfrm>
              <a:off x="7078605" y="2513087"/>
              <a:ext cx="49320" cy="31176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077165" y="2512007"/>
                <a:ext cx="5256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2" name="Ink 31"/>
              <p14:cNvContentPartPr/>
              <p14:nvPr/>
            </p14:nvContentPartPr>
            <p14:xfrm>
              <a:off x="6892845" y="2793887"/>
              <a:ext cx="72000" cy="4428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891045" y="2791727"/>
                <a:ext cx="7596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3" name="Ink 32"/>
              <p14:cNvContentPartPr/>
              <p14:nvPr/>
            </p14:nvContentPartPr>
            <p14:xfrm>
              <a:off x="7001925" y="2830607"/>
              <a:ext cx="72720" cy="2700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999405" y="2828447"/>
                <a:ext cx="7740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4" name="Ink 33"/>
              <p14:cNvContentPartPr/>
              <p14:nvPr/>
            </p14:nvContentPartPr>
            <p14:xfrm>
              <a:off x="6892845" y="2796407"/>
              <a:ext cx="84960" cy="6264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890325" y="2794247"/>
                <a:ext cx="8784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5" name="Ink 34"/>
              <p14:cNvContentPartPr/>
              <p14:nvPr/>
            </p14:nvContentPartPr>
            <p14:xfrm>
              <a:off x="7053765" y="2771567"/>
              <a:ext cx="32400" cy="612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051965" y="2769767"/>
                <a:ext cx="36360" cy="1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6" name="Ink 35"/>
              <p14:cNvContentPartPr/>
              <p14:nvPr/>
            </p14:nvContentPartPr>
            <p14:xfrm>
              <a:off x="7062765" y="2719367"/>
              <a:ext cx="31680" cy="684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060965" y="2717567"/>
                <a:ext cx="35280" cy="1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7" name="Ink 36"/>
              <p14:cNvContentPartPr/>
              <p14:nvPr/>
            </p14:nvContentPartPr>
            <p14:xfrm>
              <a:off x="7070325" y="2659247"/>
              <a:ext cx="27000" cy="432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068165" y="2657087"/>
                <a:ext cx="30960" cy="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8" name="Ink 37"/>
              <p14:cNvContentPartPr/>
              <p14:nvPr/>
            </p14:nvContentPartPr>
            <p14:xfrm>
              <a:off x="7076085" y="2600927"/>
              <a:ext cx="36720" cy="432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073565" y="2599487"/>
                <a:ext cx="41040" cy="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9" name="Ink 38"/>
              <p14:cNvContentPartPr/>
              <p14:nvPr/>
            </p14:nvContentPartPr>
            <p14:xfrm>
              <a:off x="7081845" y="2549807"/>
              <a:ext cx="38520" cy="684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079685" y="2547287"/>
                <a:ext cx="42480" cy="1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0" name="Ink 39"/>
              <p14:cNvContentPartPr/>
              <p14:nvPr/>
            </p14:nvContentPartPr>
            <p14:xfrm>
              <a:off x="7084365" y="2495807"/>
              <a:ext cx="43560" cy="324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081845" y="2493287"/>
                <a:ext cx="47160" cy="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1" name="Ink 40"/>
              <p14:cNvContentPartPr/>
              <p14:nvPr/>
            </p14:nvContentPartPr>
            <p14:xfrm>
              <a:off x="7094085" y="2436767"/>
              <a:ext cx="39240" cy="972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091925" y="2434967"/>
                <a:ext cx="43200" cy="1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2" name="Ink 41"/>
              <p14:cNvContentPartPr/>
              <p14:nvPr/>
            </p14:nvContentPartPr>
            <p14:xfrm>
              <a:off x="7099485" y="2384927"/>
              <a:ext cx="40320" cy="900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097325" y="2383487"/>
                <a:ext cx="44280" cy="1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3" name="Ink 42"/>
              <p14:cNvContentPartPr/>
              <p14:nvPr/>
            </p14:nvContentPartPr>
            <p14:xfrm>
              <a:off x="7107765" y="2333807"/>
              <a:ext cx="37080" cy="432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105605" y="2331647"/>
                <a:ext cx="41400" cy="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4" name="Ink 43"/>
              <p14:cNvContentPartPr/>
              <p14:nvPr/>
            </p14:nvContentPartPr>
            <p14:xfrm>
              <a:off x="7109565" y="2271887"/>
              <a:ext cx="38520" cy="6480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107765" y="2269367"/>
                <a:ext cx="42480" cy="1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5" name="Ink 44"/>
              <p14:cNvContentPartPr/>
              <p14:nvPr/>
            </p14:nvContentPartPr>
            <p14:xfrm>
              <a:off x="7852605" y="3039047"/>
              <a:ext cx="360" cy="360"/>
            </p14:xfrm>
          </p:contentPart>
        </mc:Choice>
        <mc:Fallback xmlns="">
          <p:pic>
            <p:nvPicPr>
              <p:cNvPr id="45" name="Ink 44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851165" y="3037607"/>
                <a:ext cx="3240" cy="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6" name="Ink 45"/>
              <p14:cNvContentPartPr/>
              <p14:nvPr/>
            </p14:nvContentPartPr>
            <p14:xfrm>
              <a:off x="6960525" y="2840327"/>
              <a:ext cx="35280" cy="9072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958365" y="2838167"/>
                <a:ext cx="3924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7" name="Ink 46"/>
              <p14:cNvContentPartPr/>
              <p14:nvPr/>
            </p14:nvContentPartPr>
            <p14:xfrm>
              <a:off x="7001565" y="2841407"/>
              <a:ext cx="9000" cy="1116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999765" y="2840327"/>
                <a:ext cx="11880" cy="1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8" name="Ink 47"/>
              <p14:cNvContentPartPr/>
              <p14:nvPr/>
            </p14:nvContentPartPr>
            <p14:xfrm>
              <a:off x="6973845" y="2854367"/>
              <a:ext cx="35640" cy="8280"/>
            </p14:xfrm>
          </p:contentPart>
        </mc:Choice>
        <mc:Fallback xmlns="">
          <p:pic>
            <p:nvPicPr>
              <p:cNvPr id="48" name="Ink 47"/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972045" y="2852927"/>
                <a:ext cx="38160" cy="1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9" name="Ink 48"/>
              <p14:cNvContentPartPr/>
              <p14:nvPr/>
            </p14:nvContentPartPr>
            <p14:xfrm>
              <a:off x="6972765" y="2871647"/>
              <a:ext cx="25920" cy="432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6970965" y="2869487"/>
                <a:ext cx="29160" cy="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0" name="Ink 49"/>
              <p14:cNvContentPartPr/>
              <p14:nvPr/>
            </p14:nvContentPartPr>
            <p14:xfrm>
              <a:off x="6932085" y="2917367"/>
              <a:ext cx="45360" cy="28908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931005" y="2915207"/>
                <a:ext cx="4860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1" name="Ink 50"/>
              <p14:cNvContentPartPr/>
              <p14:nvPr/>
            </p14:nvContentPartPr>
            <p14:xfrm>
              <a:off x="6924525" y="2575007"/>
              <a:ext cx="179640" cy="34920"/>
            </p14:xfrm>
          </p:contentPart>
        </mc:Choice>
        <mc:Fallback xmlns="">
          <p:pic>
            <p:nvPicPr>
              <p:cNvPr id="51" name="Ink 50"/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6922725" y="2574647"/>
                <a:ext cx="18360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2" name="Ink 51"/>
              <p14:cNvContentPartPr/>
              <p14:nvPr/>
            </p14:nvContentPartPr>
            <p14:xfrm>
              <a:off x="6930645" y="2550887"/>
              <a:ext cx="183960" cy="26280"/>
            </p14:xfrm>
          </p:contentPart>
        </mc:Choice>
        <mc:Fallback xmlns="">
          <p:pic>
            <p:nvPicPr>
              <p:cNvPr id="52" name="Ink 51"/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928485" y="2548727"/>
                <a:ext cx="18828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4" name="Ink 53"/>
              <p14:cNvContentPartPr/>
              <p14:nvPr/>
            </p14:nvContentPartPr>
            <p14:xfrm>
              <a:off x="8950314" y="4113076"/>
              <a:ext cx="719640" cy="14004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8911434" y="4072396"/>
                <a:ext cx="79920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5" name="Ink 54"/>
              <p14:cNvContentPartPr/>
              <p14:nvPr/>
            </p14:nvContentPartPr>
            <p14:xfrm>
              <a:off x="9275394" y="3878356"/>
              <a:ext cx="121680" cy="56520"/>
            </p14:xfrm>
          </p:contentPart>
        </mc:Choice>
        <mc:Fallback xmlns="">
          <p:pic>
            <p:nvPicPr>
              <p:cNvPr id="55" name="Ink 54"/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9242634" y="3853516"/>
                <a:ext cx="18432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57" name="Ink 56"/>
              <p14:cNvContentPartPr/>
              <p14:nvPr/>
            </p14:nvContentPartPr>
            <p14:xfrm>
              <a:off x="4490460" y="3894916"/>
              <a:ext cx="722520" cy="398520"/>
            </p14:xfrm>
          </p:contentPart>
        </mc:Choice>
        <mc:Fallback xmlns="">
          <p:pic>
            <p:nvPicPr>
              <p:cNvPr id="57" name="Ink 56"/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4451580" y="3878716"/>
                <a:ext cx="79956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5" name="Ink 64"/>
              <p14:cNvContentPartPr/>
              <p14:nvPr/>
            </p14:nvContentPartPr>
            <p14:xfrm>
              <a:off x="735244" y="4188463"/>
              <a:ext cx="772560" cy="18540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725884" y="4178023"/>
                <a:ext cx="79236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67" name="Ink 66"/>
              <p14:cNvContentPartPr/>
              <p14:nvPr/>
            </p14:nvContentPartPr>
            <p14:xfrm>
              <a:off x="1270924" y="2636143"/>
              <a:ext cx="383040" cy="230760"/>
            </p14:xfrm>
          </p:contentPart>
        </mc:Choice>
        <mc:Fallback xmlns="">
          <p:pic>
            <p:nvPicPr>
              <p:cNvPr id="67" name="Ink 66"/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261564" y="2626783"/>
                <a:ext cx="40104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69" name="Ink 68"/>
              <p14:cNvContentPartPr/>
              <p14:nvPr/>
            </p14:nvContentPartPr>
            <p14:xfrm>
              <a:off x="222604" y="4447663"/>
              <a:ext cx="139320" cy="259200"/>
            </p14:xfrm>
          </p:contentPart>
        </mc:Choice>
        <mc:Fallback xmlns="">
          <p:pic>
            <p:nvPicPr>
              <p:cNvPr id="69" name="Ink 68"/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213604" y="4444783"/>
                <a:ext cx="151920" cy="27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7057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470" b="19294"/>
          <a:stretch/>
        </p:blipFill>
        <p:spPr>
          <a:xfrm>
            <a:off x="0" y="1565242"/>
            <a:ext cx="12192000" cy="38566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96064" y="4781773"/>
            <a:ext cx="785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470.41 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03866" y="4713641"/>
            <a:ext cx="785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470.40 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41395" y="4670168"/>
            <a:ext cx="785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469.96 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023" y="5314301"/>
            <a:ext cx="233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After flushing, weigh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7291" y="3385974"/>
            <a:ext cx="137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Incubate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46291" y="3385973"/>
            <a:ext cx="137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Mix (1)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32540" y="5314303"/>
            <a:ext cx="2378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Weigh 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91152" y="5314302"/>
            <a:ext cx="2378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Remove biogas (3)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44655" y="5314301"/>
            <a:ext cx="2378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Weigh (4)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640541" y="3570639"/>
            <a:ext cx="236668" cy="0"/>
          </a:xfrm>
          <a:prstGeom prst="straightConnector1">
            <a:avLst/>
          </a:prstGeom>
          <a:ln w="3175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899182" y="3570639"/>
            <a:ext cx="236668" cy="0"/>
          </a:xfrm>
          <a:prstGeom prst="straightConnector1">
            <a:avLst/>
          </a:prstGeom>
          <a:ln w="3175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982122" y="3570639"/>
            <a:ext cx="236668" cy="0"/>
          </a:xfrm>
          <a:prstGeom prst="straightConnector1">
            <a:avLst/>
          </a:prstGeom>
          <a:ln w="3175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614147" y="3570639"/>
            <a:ext cx="417302" cy="4927"/>
          </a:xfrm>
          <a:prstGeom prst="straightConnector1">
            <a:avLst/>
          </a:prstGeom>
          <a:ln w="3175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684994" y="3570639"/>
            <a:ext cx="459661" cy="0"/>
          </a:xfrm>
          <a:prstGeom prst="straightConnector1">
            <a:avLst/>
          </a:prstGeom>
          <a:ln w="3175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0096052" y="3570639"/>
            <a:ext cx="828339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0917667" y="3563915"/>
            <a:ext cx="0" cy="2393132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2859739" y="5889812"/>
            <a:ext cx="8071376" cy="67235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2418215" y="3939970"/>
            <a:ext cx="447347" cy="1949843"/>
          </a:xfrm>
          <a:prstGeom prst="straightConnector1">
            <a:avLst/>
          </a:prstGeom>
          <a:ln w="3175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224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AC8151CD-EBFD-41EE-B91E-8F825AF72CB8}"/>
              </a:ext>
            </a:extLst>
          </p:cNvPr>
          <p:cNvGrpSpPr/>
          <p:nvPr/>
        </p:nvGrpSpPr>
        <p:grpSpPr>
          <a:xfrm>
            <a:off x="6158730" y="1634110"/>
            <a:ext cx="5612010" cy="3012701"/>
            <a:chOff x="3669064" y="1565242"/>
            <a:chExt cx="6904568" cy="385661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94" t="24470" r="13273" b="19294"/>
            <a:stretch/>
          </p:blipFill>
          <p:spPr>
            <a:xfrm>
              <a:off x="3669064" y="1565242"/>
              <a:ext cx="6904568" cy="3856617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4376913" y="4674623"/>
              <a:ext cx="912263" cy="309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470.40 g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809127" y="4631151"/>
              <a:ext cx="917576" cy="309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469.96 g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14200" y="4591714"/>
            <a:ext cx="1683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Weigh twice once the bottle set-up is finished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640541" y="3570639"/>
            <a:ext cx="236668" cy="0"/>
          </a:xfrm>
          <a:prstGeom prst="straightConnector1">
            <a:avLst/>
          </a:prstGeom>
          <a:ln w="3175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0ED9CD6-B0E0-4B71-8559-6349E8AAEBC7}"/>
              </a:ext>
            </a:extLst>
          </p:cNvPr>
          <p:cNvGrpSpPr/>
          <p:nvPr/>
        </p:nvGrpSpPr>
        <p:grpSpPr>
          <a:xfrm>
            <a:off x="335591" y="1598591"/>
            <a:ext cx="1904445" cy="2962373"/>
            <a:chOff x="404039" y="351788"/>
            <a:chExt cx="2335808" cy="3856617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D8B4F90-3E95-4903-B4A5-C3CCDA6D2F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470" r="80841" b="19294"/>
            <a:stretch/>
          </p:blipFill>
          <p:spPr>
            <a:xfrm>
              <a:off x="404039" y="351788"/>
              <a:ext cx="2335808" cy="3856617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1064370" y="3510543"/>
              <a:ext cx="915209" cy="360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470.41 g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29451E0-3339-4839-8F31-1A03898953AC}"/>
              </a:ext>
            </a:extLst>
          </p:cNvPr>
          <p:cNvSpPr txBox="1"/>
          <p:nvPr/>
        </p:nvSpPr>
        <p:spPr>
          <a:xfrm>
            <a:off x="8053665" y="4591714"/>
            <a:ext cx="15646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Release while measuring the amount of biogas released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0BE2FCD-9AA0-4DBA-B3A0-BE4CCEDBE4FD}"/>
              </a:ext>
            </a:extLst>
          </p:cNvPr>
          <p:cNvSpPr txBox="1"/>
          <p:nvPr/>
        </p:nvSpPr>
        <p:spPr>
          <a:xfrm>
            <a:off x="9867681" y="4614742"/>
            <a:ext cx="1683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Weigh the bottle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080D2D1-F472-4764-AEEB-C6D039B42CD3}"/>
              </a:ext>
            </a:extLst>
          </p:cNvPr>
          <p:cNvSpPr txBox="1"/>
          <p:nvPr/>
        </p:nvSpPr>
        <p:spPr>
          <a:xfrm>
            <a:off x="6224783" y="4625550"/>
            <a:ext cx="1683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Weigh the bottle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7A6A8DC-8E22-4FFD-A539-A8094CA4D822}"/>
              </a:ext>
            </a:extLst>
          </p:cNvPr>
          <p:cNvSpPr/>
          <p:nvPr/>
        </p:nvSpPr>
        <p:spPr>
          <a:xfrm>
            <a:off x="645297" y="1885101"/>
            <a:ext cx="12850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time = 0 days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67EEE2-B980-42F4-9F17-877B7A34BC4F}"/>
              </a:ext>
            </a:extLst>
          </p:cNvPr>
          <p:cNvSpPr/>
          <p:nvPr/>
        </p:nvSpPr>
        <p:spPr>
          <a:xfrm>
            <a:off x="2240035" y="1901952"/>
            <a:ext cx="23136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between sampling events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0B661A7-94FD-4FDD-9657-4526BBE3C57A}"/>
              </a:ext>
            </a:extLst>
          </p:cNvPr>
          <p:cNvGrpSpPr/>
          <p:nvPr/>
        </p:nvGrpSpPr>
        <p:grpSpPr>
          <a:xfrm>
            <a:off x="4961942" y="2467544"/>
            <a:ext cx="769147" cy="1778233"/>
            <a:chOff x="4858980" y="2469699"/>
            <a:chExt cx="769147" cy="1778233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9DB10FFD-E715-4870-AD41-9EFC8AD39C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74" t="4157" r="27320" b="4471"/>
            <a:stretch/>
          </p:blipFill>
          <p:spPr>
            <a:xfrm rot="60000">
              <a:off x="4858980" y="2469699"/>
              <a:ext cx="769147" cy="1778233"/>
            </a:xfrm>
            <a:prstGeom prst="rect">
              <a:avLst/>
            </a:prstGeom>
          </p:spPr>
        </p:pic>
        <p:sp>
          <p:nvSpPr>
            <p:cNvPr id="29" name="Arrow: Curved Up 28">
              <a:extLst>
                <a:ext uri="{FF2B5EF4-FFF2-40B4-BE49-F238E27FC236}">
                  <a16:creationId xmlns:a16="http://schemas.microsoft.com/office/drawing/2014/main" id="{45EE86BD-BE1D-4AAF-A9C2-691259958E1F}"/>
                </a:ext>
              </a:extLst>
            </p:cNvPr>
            <p:cNvSpPr/>
            <p:nvPr/>
          </p:nvSpPr>
          <p:spPr>
            <a:xfrm rot="18387196">
              <a:off x="5122121" y="3826227"/>
              <a:ext cx="513883" cy="250429"/>
            </a:xfrm>
            <a:prstGeom prst="curvedUpArrow">
              <a:avLst>
                <a:gd name="adj1" fmla="val 12524"/>
                <a:gd name="adj2" fmla="val 50000"/>
                <a:gd name="adj3" fmla="val 3514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43" name="Arrow: Curved Up 42">
              <a:extLst>
                <a:ext uri="{FF2B5EF4-FFF2-40B4-BE49-F238E27FC236}">
                  <a16:creationId xmlns:a16="http://schemas.microsoft.com/office/drawing/2014/main" id="{C0CA650F-C85C-418B-AB10-D1C61379BCB5}"/>
                </a:ext>
              </a:extLst>
            </p:cNvPr>
            <p:cNvSpPr/>
            <p:nvPr/>
          </p:nvSpPr>
          <p:spPr>
            <a:xfrm rot="7713109">
              <a:off x="4850822" y="3673979"/>
              <a:ext cx="513883" cy="250429"/>
            </a:xfrm>
            <a:prstGeom prst="curvedUpArrow">
              <a:avLst>
                <a:gd name="adj1" fmla="val 12524"/>
                <a:gd name="adj2" fmla="val 50000"/>
                <a:gd name="adj3" fmla="val 3514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29B813E3-DDB5-48CB-8E24-A7084AF49706}"/>
              </a:ext>
            </a:extLst>
          </p:cNvPr>
          <p:cNvSpPr/>
          <p:nvPr/>
        </p:nvSpPr>
        <p:spPr>
          <a:xfrm>
            <a:off x="4993182" y="1932470"/>
            <a:ext cx="7066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Step 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C3C56AE-9C8A-47D4-AA4A-B4F5B5074532}"/>
              </a:ext>
            </a:extLst>
          </p:cNvPr>
          <p:cNvSpPr/>
          <p:nvPr/>
        </p:nvSpPr>
        <p:spPr>
          <a:xfrm>
            <a:off x="6755655" y="1909826"/>
            <a:ext cx="7066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Step 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C1B108F-DAE9-48CE-9B55-723301C16505}"/>
              </a:ext>
            </a:extLst>
          </p:cNvPr>
          <p:cNvSpPr/>
          <p:nvPr/>
        </p:nvSpPr>
        <p:spPr>
          <a:xfrm>
            <a:off x="8053665" y="1909826"/>
            <a:ext cx="7066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Step 3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EE3474E-4E6D-4A1E-885D-9A4EC8702424}"/>
              </a:ext>
            </a:extLst>
          </p:cNvPr>
          <p:cNvSpPr/>
          <p:nvPr/>
        </p:nvSpPr>
        <p:spPr>
          <a:xfrm>
            <a:off x="10336556" y="1909826"/>
            <a:ext cx="7066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Step 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F09CDEF-4045-4193-8233-902F62702548}"/>
              </a:ext>
            </a:extLst>
          </p:cNvPr>
          <p:cNvSpPr txBox="1"/>
          <p:nvPr/>
        </p:nvSpPr>
        <p:spPr>
          <a:xfrm>
            <a:off x="4509635" y="4661068"/>
            <a:ext cx="1683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Mix by swirling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8954428-B48E-4F19-9FAA-31400370D8BA}"/>
              </a:ext>
            </a:extLst>
          </p:cNvPr>
          <p:cNvSpPr txBox="1"/>
          <p:nvPr/>
        </p:nvSpPr>
        <p:spPr>
          <a:xfrm>
            <a:off x="2501930" y="4647884"/>
            <a:ext cx="1683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Incubate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71E2726-944A-4BC9-9B80-B3EC64F4541E}"/>
              </a:ext>
            </a:extLst>
          </p:cNvPr>
          <p:cNvSpPr/>
          <p:nvPr/>
        </p:nvSpPr>
        <p:spPr>
          <a:xfrm>
            <a:off x="2946400" y="5045107"/>
            <a:ext cx="787400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DBAB88D-2B21-456F-BD3F-9F0A2C26A122}"/>
              </a:ext>
            </a:extLst>
          </p:cNvPr>
          <p:cNvSpPr/>
          <p:nvPr/>
        </p:nvSpPr>
        <p:spPr>
          <a:xfrm>
            <a:off x="10315756" y="5028723"/>
            <a:ext cx="787400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CBBD4BD5-D619-43E6-9F64-5BDC32B7CEDE}"/>
              </a:ext>
            </a:extLst>
          </p:cNvPr>
          <p:cNvCxnSpPr>
            <a:cxnSpLocks/>
            <a:stCxn id="60" idx="2"/>
            <a:endCxn id="58" idx="2"/>
          </p:cNvCxnSpPr>
          <p:nvPr/>
        </p:nvCxnSpPr>
        <p:spPr>
          <a:xfrm rot="5400000">
            <a:off x="7016586" y="1690791"/>
            <a:ext cx="16384" cy="7369356"/>
          </a:xfrm>
          <a:prstGeom prst="bentConnector3">
            <a:avLst>
              <a:gd name="adj1" fmla="val 3820703"/>
            </a:avLst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ECF045B2-B2F0-4803-A32A-EC12AAC3598B}"/>
              </a:ext>
            </a:extLst>
          </p:cNvPr>
          <p:cNvCxnSpPr/>
          <p:nvPr/>
        </p:nvCxnSpPr>
        <p:spPr>
          <a:xfrm>
            <a:off x="1859414" y="3332237"/>
            <a:ext cx="642516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5B64843-9640-45B2-97E1-6B43945FCFFD}"/>
              </a:ext>
            </a:extLst>
          </p:cNvPr>
          <p:cNvCxnSpPr/>
          <p:nvPr/>
        </p:nvCxnSpPr>
        <p:spPr>
          <a:xfrm>
            <a:off x="4252940" y="3311674"/>
            <a:ext cx="642516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DDF6832-1C18-4F88-9D9A-62ABCE90DA79}"/>
              </a:ext>
            </a:extLst>
          </p:cNvPr>
          <p:cNvCxnSpPr/>
          <p:nvPr/>
        </p:nvCxnSpPr>
        <p:spPr>
          <a:xfrm>
            <a:off x="5903525" y="3311674"/>
            <a:ext cx="642516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5906877-B091-4213-A330-301C8CD57687}"/>
              </a:ext>
            </a:extLst>
          </p:cNvPr>
          <p:cNvCxnSpPr/>
          <p:nvPr/>
        </p:nvCxnSpPr>
        <p:spPr>
          <a:xfrm>
            <a:off x="7732407" y="3295948"/>
            <a:ext cx="642516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9B316D3-6F34-4417-9972-AEBE92D5EA31}"/>
              </a:ext>
            </a:extLst>
          </p:cNvPr>
          <p:cNvCxnSpPr/>
          <p:nvPr/>
        </p:nvCxnSpPr>
        <p:spPr>
          <a:xfrm>
            <a:off x="9495404" y="3285027"/>
            <a:ext cx="642516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6F3C3E64-F6FB-45F9-967F-7A77D25B2E7F}"/>
              </a:ext>
            </a:extLst>
          </p:cNvPr>
          <p:cNvSpPr/>
          <p:nvPr/>
        </p:nvSpPr>
        <p:spPr>
          <a:xfrm>
            <a:off x="5625425" y="6050844"/>
            <a:ext cx="29847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Repeat until BMP test completion</a:t>
            </a:r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55A96AB8-242E-4947-84A3-3332ED10063B}"/>
              </a:ext>
            </a:extLst>
          </p:cNvPr>
          <p:cNvGrpSpPr/>
          <p:nvPr/>
        </p:nvGrpSpPr>
        <p:grpSpPr>
          <a:xfrm>
            <a:off x="2097751" y="2068463"/>
            <a:ext cx="2578348" cy="2578348"/>
            <a:chOff x="2097751" y="2068463"/>
            <a:chExt cx="2578348" cy="2578348"/>
          </a:xfrm>
        </p:grpSpPr>
        <p:pic>
          <p:nvPicPr>
            <p:cNvPr id="1026" name="Picture 2" descr="Related image">
              <a:extLst>
                <a:ext uri="{FF2B5EF4-FFF2-40B4-BE49-F238E27FC236}">
                  <a16:creationId xmlns:a16="http://schemas.microsoft.com/office/drawing/2014/main" id="{81059D91-1D57-4684-B72A-65B135B63D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artisticPencilSketch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7751" y="2068463"/>
              <a:ext cx="2578348" cy="2578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1030">
              <a:extLst>
                <a:ext uri="{FF2B5EF4-FFF2-40B4-BE49-F238E27FC236}">
                  <a16:creationId xmlns:a16="http://schemas.microsoft.com/office/drawing/2014/main" id="{EA7ADB34-1D04-4E94-8313-2151A5E4A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715047" y="3867149"/>
              <a:ext cx="345906" cy="290209"/>
            </a:xfrm>
            <a:prstGeom prst="rect">
              <a:avLst/>
            </a:prstGeom>
          </p:spPr>
        </p:pic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72270D91-41C7-415C-A4F9-1914EA999B11}"/>
                </a:ext>
              </a:extLst>
            </p:cNvPr>
            <p:cNvSpPr/>
            <p:nvPr/>
          </p:nvSpPr>
          <p:spPr>
            <a:xfrm>
              <a:off x="3085331" y="3914503"/>
              <a:ext cx="367931" cy="2902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1FC4984-08FF-44FD-A77A-EB3099BF4428}"/>
                </a:ext>
              </a:extLst>
            </p:cNvPr>
            <p:cNvSpPr/>
            <p:nvPr/>
          </p:nvSpPr>
          <p:spPr>
            <a:xfrm>
              <a:off x="3538539" y="2643679"/>
              <a:ext cx="428098" cy="7973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2988889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AC8151CD-EBFD-41EE-B91E-8F825AF72CB8}"/>
              </a:ext>
            </a:extLst>
          </p:cNvPr>
          <p:cNvGrpSpPr/>
          <p:nvPr/>
        </p:nvGrpSpPr>
        <p:grpSpPr>
          <a:xfrm>
            <a:off x="6158730" y="1634110"/>
            <a:ext cx="5612010" cy="3012701"/>
            <a:chOff x="3669064" y="1565242"/>
            <a:chExt cx="6904568" cy="385661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94" t="24470" r="13273" b="19294"/>
            <a:stretch/>
          </p:blipFill>
          <p:spPr>
            <a:xfrm>
              <a:off x="3669064" y="1565242"/>
              <a:ext cx="6904568" cy="3856617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4376913" y="4674623"/>
              <a:ext cx="912263" cy="309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470.40 g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809127" y="4631151"/>
              <a:ext cx="917576" cy="309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469.96 g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14200" y="4591714"/>
            <a:ext cx="1683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Weigh twice </a:t>
            </a:r>
            <a:r>
              <a:rPr lang="en-US" sz="1600" dirty="0" smtClean="0"/>
              <a:t>after setup </a:t>
            </a:r>
            <a:r>
              <a:rPr lang="en-US" sz="1600" dirty="0"/>
              <a:t>is </a:t>
            </a:r>
            <a:r>
              <a:rPr lang="en-US" sz="1600" dirty="0" smtClean="0"/>
              <a:t>complete</a:t>
            </a:r>
            <a:endParaRPr lang="en-US" sz="16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640541" y="3570639"/>
            <a:ext cx="236668" cy="0"/>
          </a:xfrm>
          <a:prstGeom prst="straightConnector1">
            <a:avLst/>
          </a:prstGeom>
          <a:ln w="3175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0ED9CD6-B0E0-4B71-8559-6349E8AAEBC7}"/>
              </a:ext>
            </a:extLst>
          </p:cNvPr>
          <p:cNvGrpSpPr/>
          <p:nvPr/>
        </p:nvGrpSpPr>
        <p:grpSpPr>
          <a:xfrm>
            <a:off x="335591" y="1598591"/>
            <a:ext cx="1904445" cy="2962373"/>
            <a:chOff x="404039" y="351788"/>
            <a:chExt cx="2335808" cy="3856617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D8B4F90-3E95-4903-B4A5-C3CCDA6D2F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470" r="80841" b="19294"/>
            <a:stretch/>
          </p:blipFill>
          <p:spPr>
            <a:xfrm>
              <a:off x="404039" y="351788"/>
              <a:ext cx="2335808" cy="3856617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1064370" y="3510543"/>
              <a:ext cx="915209" cy="360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470.41 g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29451E0-3339-4839-8F31-1A03898953AC}"/>
              </a:ext>
            </a:extLst>
          </p:cNvPr>
          <p:cNvSpPr txBox="1"/>
          <p:nvPr/>
        </p:nvSpPr>
        <p:spPr>
          <a:xfrm>
            <a:off x="8053665" y="4591714"/>
            <a:ext cx="1564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Release </a:t>
            </a:r>
            <a:r>
              <a:rPr lang="en-US" sz="1600" dirty="0" smtClean="0"/>
              <a:t>biogas and measure volume</a:t>
            </a:r>
            <a:endParaRPr lang="en-US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0BE2FCD-9AA0-4DBA-B3A0-BE4CCEDBE4FD}"/>
              </a:ext>
            </a:extLst>
          </p:cNvPr>
          <p:cNvSpPr txBox="1"/>
          <p:nvPr/>
        </p:nvSpPr>
        <p:spPr>
          <a:xfrm>
            <a:off x="9867681" y="4591714"/>
            <a:ext cx="1683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Weigh </a:t>
            </a:r>
            <a:r>
              <a:rPr lang="en-US" sz="1600" dirty="0" smtClean="0"/>
              <a:t>bottle</a:t>
            </a:r>
            <a:endParaRPr 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080D2D1-F472-4764-AEEB-C6D039B42CD3}"/>
              </a:ext>
            </a:extLst>
          </p:cNvPr>
          <p:cNvSpPr txBox="1"/>
          <p:nvPr/>
        </p:nvSpPr>
        <p:spPr>
          <a:xfrm>
            <a:off x="6224783" y="4591714"/>
            <a:ext cx="1683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Weigh </a:t>
            </a:r>
            <a:r>
              <a:rPr lang="en-US" sz="1600" dirty="0"/>
              <a:t>bottle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0B661A7-94FD-4FDD-9657-4526BBE3C57A}"/>
              </a:ext>
            </a:extLst>
          </p:cNvPr>
          <p:cNvGrpSpPr/>
          <p:nvPr/>
        </p:nvGrpSpPr>
        <p:grpSpPr>
          <a:xfrm>
            <a:off x="4961942" y="2467544"/>
            <a:ext cx="769147" cy="1778233"/>
            <a:chOff x="4858980" y="2469699"/>
            <a:chExt cx="769147" cy="1778233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9DB10FFD-E715-4870-AD41-9EFC8AD39C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74" t="4157" r="27320" b="4471"/>
            <a:stretch/>
          </p:blipFill>
          <p:spPr>
            <a:xfrm rot="60000">
              <a:off x="4858980" y="2469699"/>
              <a:ext cx="769147" cy="1778233"/>
            </a:xfrm>
            <a:prstGeom prst="rect">
              <a:avLst/>
            </a:prstGeom>
          </p:spPr>
        </p:pic>
        <p:sp>
          <p:nvSpPr>
            <p:cNvPr id="29" name="Arrow: Curved Up 28">
              <a:extLst>
                <a:ext uri="{FF2B5EF4-FFF2-40B4-BE49-F238E27FC236}">
                  <a16:creationId xmlns:a16="http://schemas.microsoft.com/office/drawing/2014/main" id="{45EE86BD-BE1D-4AAF-A9C2-691259958E1F}"/>
                </a:ext>
              </a:extLst>
            </p:cNvPr>
            <p:cNvSpPr/>
            <p:nvPr/>
          </p:nvSpPr>
          <p:spPr>
            <a:xfrm rot="18387196">
              <a:off x="5122121" y="3826227"/>
              <a:ext cx="513883" cy="250429"/>
            </a:xfrm>
            <a:prstGeom prst="curvedUpArrow">
              <a:avLst>
                <a:gd name="adj1" fmla="val 12524"/>
                <a:gd name="adj2" fmla="val 50000"/>
                <a:gd name="adj3" fmla="val 3514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43" name="Arrow: Curved Up 42">
              <a:extLst>
                <a:ext uri="{FF2B5EF4-FFF2-40B4-BE49-F238E27FC236}">
                  <a16:creationId xmlns:a16="http://schemas.microsoft.com/office/drawing/2014/main" id="{C0CA650F-C85C-418B-AB10-D1C61379BCB5}"/>
                </a:ext>
              </a:extLst>
            </p:cNvPr>
            <p:cNvSpPr/>
            <p:nvPr/>
          </p:nvSpPr>
          <p:spPr>
            <a:xfrm rot="7713109">
              <a:off x="4850822" y="3673979"/>
              <a:ext cx="513883" cy="250429"/>
            </a:xfrm>
            <a:prstGeom prst="curvedUpArrow">
              <a:avLst>
                <a:gd name="adj1" fmla="val 12524"/>
                <a:gd name="adj2" fmla="val 50000"/>
                <a:gd name="adj3" fmla="val 3514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29B813E3-DDB5-48CB-8E24-A7084AF49706}"/>
              </a:ext>
            </a:extLst>
          </p:cNvPr>
          <p:cNvSpPr/>
          <p:nvPr/>
        </p:nvSpPr>
        <p:spPr>
          <a:xfrm>
            <a:off x="5006410" y="1936721"/>
            <a:ext cx="7066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Step 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C3C56AE-9C8A-47D4-AA4A-B4F5B5074532}"/>
              </a:ext>
            </a:extLst>
          </p:cNvPr>
          <p:cNvSpPr/>
          <p:nvPr/>
        </p:nvSpPr>
        <p:spPr>
          <a:xfrm>
            <a:off x="6768883" y="1936721"/>
            <a:ext cx="7066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Step 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C1B108F-DAE9-48CE-9B55-723301C16505}"/>
              </a:ext>
            </a:extLst>
          </p:cNvPr>
          <p:cNvSpPr/>
          <p:nvPr/>
        </p:nvSpPr>
        <p:spPr>
          <a:xfrm>
            <a:off x="8053665" y="1936721"/>
            <a:ext cx="7066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Step 3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EE3474E-4E6D-4A1E-885D-9A4EC8702424}"/>
              </a:ext>
            </a:extLst>
          </p:cNvPr>
          <p:cNvSpPr/>
          <p:nvPr/>
        </p:nvSpPr>
        <p:spPr>
          <a:xfrm>
            <a:off x="10336556" y="1936721"/>
            <a:ext cx="7066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Step 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F09CDEF-4045-4193-8233-902F62702548}"/>
              </a:ext>
            </a:extLst>
          </p:cNvPr>
          <p:cNvSpPr txBox="1"/>
          <p:nvPr/>
        </p:nvSpPr>
        <p:spPr>
          <a:xfrm>
            <a:off x="4509635" y="4591714"/>
            <a:ext cx="1683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Mix by swirling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8954428-B48E-4F19-9FAA-31400370D8BA}"/>
              </a:ext>
            </a:extLst>
          </p:cNvPr>
          <p:cNvSpPr txBox="1"/>
          <p:nvPr/>
        </p:nvSpPr>
        <p:spPr>
          <a:xfrm>
            <a:off x="2501930" y="4591714"/>
            <a:ext cx="1683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Incubate between sampling events</a:t>
            </a:r>
            <a:endParaRPr lang="en-US" sz="16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71E2726-944A-4BC9-9B80-B3EC64F4541E}"/>
              </a:ext>
            </a:extLst>
          </p:cNvPr>
          <p:cNvSpPr/>
          <p:nvPr/>
        </p:nvSpPr>
        <p:spPr>
          <a:xfrm>
            <a:off x="2946400" y="5045107"/>
            <a:ext cx="787400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DBAB88D-2B21-456F-BD3F-9F0A2C26A122}"/>
              </a:ext>
            </a:extLst>
          </p:cNvPr>
          <p:cNvSpPr/>
          <p:nvPr/>
        </p:nvSpPr>
        <p:spPr>
          <a:xfrm>
            <a:off x="10315756" y="5028723"/>
            <a:ext cx="787400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CBBD4BD5-D619-43E6-9F64-5BDC32B7CEDE}"/>
              </a:ext>
            </a:extLst>
          </p:cNvPr>
          <p:cNvCxnSpPr>
            <a:cxnSpLocks/>
            <a:stCxn id="60" idx="2"/>
            <a:endCxn id="58" idx="2"/>
          </p:cNvCxnSpPr>
          <p:nvPr/>
        </p:nvCxnSpPr>
        <p:spPr>
          <a:xfrm rot="5400000">
            <a:off x="7016586" y="1690791"/>
            <a:ext cx="16384" cy="7369356"/>
          </a:xfrm>
          <a:prstGeom prst="bentConnector3">
            <a:avLst>
              <a:gd name="adj1" fmla="val 3820703"/>
            </a:avLst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ECF045B2-B2F0-4803-A32A-EC12AAC3598B}"/>
              </a:ext>
            </a:extLst>
          </p:cNvPr>
          <p:cNvCxnSpPr/>
          <p:nvPr/>
        </p:nvCxnSpPr>
        <p:spPr>
          <a:xfrm>
            <a:off x="1859414" y="3332237"/>
            <a:ext cx="642516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5B64843-9640-45B2-97E1-6B43945FCFFD}"/>
              </a:ext>
            </a:extLst>
          </p:cNvPr>
          <p:cNvCxnSpPr/>
          <p:nvPr/>
        </p:nvCxnSpPr>
        <p:spPr>
          <a:xfrm>
            <a:off x="4252940" y="3311674"/>
            <a:ext cx="642516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DDF6832-1C18-4F88-9D9A-62ABCE90DA79}"/>
              </a:ext>
            </a:extLst>
          </p:cNvPr>
          <p:cNvCxnSpPr/>
          <p:nvPr/>
        </p:nvCxnSpPr>
        <p:spPr>
          <a:xfrm>
            <a:off x="5903525" y="3311674"/>
            <a:ext cx="642516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5906877-B091-4213-A330-301C8CD57687}"/>
              </a:ext>
            </a:extLst>
          </p:cNvPr>
          <p:cNvCxnSpPr/>
          <p:nvPr/>
        </p:nvCxnSpPr>
        <p:spPr>
          <a:xfrm>
            <a:off x="7732407" y="3295948"/>
            <a:ext cx="642516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9B316D3-6F34-4417-9972-AEBE92D5EA31}"/>
              </a:ext>
            </a:extLst>
          </p:cNvPr>
          <p:cNvCxnSpPr/>
          <p:nvPr/>
        </p:nvCxnSpPr>
        <p:spPr>
          <a:xfrm>
            <a:off x="9495404" y="3285027"/>
            <a:ext cx="642516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6F3C3E64-F6FB-45F9-967F-7A77D25B2E7F}"/>
              </a:ext>
            </a:extLst>
          </p:cNvPr>
          <p:cNvSpPr/>
          <p:nvPr/>
        </p:nvSpPr>
        <p:spPr>
          <a:xfrm>
            <a:off x="5468781" y="5628114"/>
            <a:ext cx="27859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Repeat </a:t>
            </a:r>
            <a:r>
              <a:rPr lang="en-US" sz="1600" dirty="0" smtClean="0"/>
              <a:t>to </a:t>
            </a:r>
            <a:r>
              <a:rPr lang="en-US" sz="1600" dirty="0"/>
              <a:t>BMP test completion</a:t>
            </a:r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55A96AB8-242E-4947-84A3-3332ED10063B}"/>
              </a:ext>
            </a:extLst>
          </p:cNvPr>
          <p:cNvGrpSpPr/>
          <p:nvPr/>
        </p:nvGrpSpPr>
        <p:grpSpPr>
          <a:xfrm>
            <a:off x="2097751" y="2068463"/>
            <a:ext cx="2578348" cy="2578348"/>
            <a:chOff x="2097751" y="2068463"/>
            <a:chExt cx="2578348" cy="2578348"/>
          </a:xfrm>
        </p:grpSpPr>
        <p:pic>
          <p:nvPicPr>
            <p:cNvPr id="1026" name="Picture 2" descr="Related image">
              <a:extLst>
                <a:ext uri="{FF2B5EF4-FFF2-40B4-BE49-F238E27FC236}">
                  <a16:creationId xmlns:a16="http://schemas.microsoft.com/office/drawing/2014/main" id="{81059D91-1D57-4684-B72A-65B135B63D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artisticPencilSketch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7751" y="2068463"/>
              <a:ext cx="2578348" cy="2578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1030">
              <a:extLst>
                <a:ext uri="{FF2B5EF4-FFF2-40B4-BE49-F238E27FC236}">
                  <a16:creationId xmlns:a16="http://schemas.microsoft.com/office/drawing/2014/main" id="{EA7ADB34-1D04-4E94-8313-2151A5E4A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715047" y="3867149"/>
              <a:ext cx="345906" cy="290209"/>
            </a:xfrm>
            <a:prstGeom prst="rect">
              <a:avLst/>
            </a:prstGeom>
          </p:spPr>
        </p:pic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72270D91-41C7-415C-A4F9-1914EA999B11}"/>
                </a:ext>
              </a:extLst>
            </p:cNvPr>
            <p:cNvSpPr/>
            <p:nvPr/>
          </p:nvSpPr>
          <p:spPr>
            <a:xfrm>
              <a:off x="3085331" y="3914503"/>
              <a:ext cx="367931" cy="2902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1FC4984-08FF-44FD-A77A-EB3099BF4428}"/>
                </a:ext>
              </a:extLst>
            </p:cNvPr>
            <p:cNvSpPr/>
            <p:nvPr/>
          </p:nvSpPr>
          <p:spPr>
            <a:xfrm>
              <a:off x="3538539" y="2643679"/>
              <a:ext cx="428098" cy="7973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587973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335591" y="1598591"/>
            <a:ext cx="11435150" cy="4578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C8151CD-EBFD-41EE-B91E-8F825AF72CB8}"/>
              </a:ext>
            </a:extLst>
          </p:cNvPr>
          <p:cNvGrpSpPr/>
          <p:nvPr/>
        </p:nvGrpSpPr>
        <p:grpSpPr>
          <a:xfrm>
            <a:off x="6158730" y="1634110"/>
            <a:ext cx="5612010" cy="3012701"/>
            <a:chOff x="3669064" y="1565242"/>
            <a:chExt cx="6904568" cy="385661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94" t="24470" r="13273" b="19294"/>
            <a:stretch/>
          </p:blipFill>
          <p:spPr>
            <a:xfrm>
              <a:off x="3669064" y="1565242"/>
              <a:ext cx="6904568" cy="3856617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4376913" y="4674623"/>
              <a:ext cx="912263" cy="354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470,40 g</a:t>
              </a:r>
              <a:endParaRPr lang="de-DE" sz="12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809127" y="4631151"/>
              <a:ext cx="917576" cy="354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469,96 g</a:t>
              </a:r>
              <a:endParaRPr lang="de-DE" sz="1200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05261" y="4591714"/>
            <a:ext cx="1683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Fertigen Ansatz wiegen (2x)</a:t>
            </a:r>
            <a:endParaRPr lang="de-DE" sz="16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640541" y="3570639"/>
            <a:ext cx="236668" cy="0"/>
          </a:xfrm>
          <a:prstGeom prst="straightConnector1">
            <a:avLst/>
          </a:prstGeom>
          <a:ln w="3175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0ED9CD6-B0E0-4B71-8559-6349E8AAEBC7}"/>
              </a:ext>
            </a:extLst>
          </p:cNvPr>
          <p:cNvGrpSpPr/>
          <p:nvPr/>
        </p:nvGrpSpPr>
        <p:grpSpPr>
          <a:xfrm>
            <a:off x="335591" y="1598591"/>
            <a:ext cx="1904445" cy="2962373"/>
            <a:chOff x="404039" y="351788"/>
            <a:chExt cx="2335808" cy="3856617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D8B4F90-3E95-4903-B4A5-C3CCDA6D2F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470" r="80841" b="19294"/>
            <a:stretch/>
          </p:blipFill>
          <p:spPr>
            <a:xfrm>
              <a:off x="404039" y="351788"/>
              <a:ext cx="2335808" cy="3856617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1064370" y="3510543"/>
              <a:ext cx="915209" cy="360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470,41 g</a:t>
              </a:r>
              <a:endParaRPr lang="de-DE" sz="1200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29451E0-3339-4839-8F31-1A03898953AC}"/>
              </a:ext>
            </a:extLst>
          </p:cNvPr>
          <p:cNvSpPr txBox="1"/>
          <p:nvPr/>
        </p:nvSpPr>
        <p:spPr>
          <a:xfrm>
            <a:off x="7899486" y="4591714"/>
            <a:ext cx="2130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Biogas entnehmen &amp; Volumen bestimmen</a:t>
            </a:r>
            <a:endParaRPr lang="de-DE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0BE2FCD-9AA0-4DBA-B3A0-BE4CCEDBE4FD}"/>
              </a:ext>
            </a:extLst>
          </p:cNvPr>
          <p:cNvSpPr txBox="1"/>
          <p:nvPr/>
        </p:nvSpPr>
        <p:spPr>
          <a:xfrm>
            <a:off x="9816662" y="4591714"/>
            <a:ext cx="1683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Wiegen</a:t>
            </a:r>
            <a:endParaRPr lang="de-DE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080D2D1-F472-4764-AEEB-C6D039B42CD3}"/>
              </a:ext>
            </a:extLst>
          </p:cNvPr>
          <p:cNvSpPr txBox="1"/>
          <p:nvPr/>
        </p:nvSpPr>
        <p:spPr>
          <a:xfrm>
            <a:off x="6263033" y="4591714"/>
            <a:ext cx="1683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Wiegen</a:t>
            </a:r>
            <a:endParaRPr lang="de-DE" sz="160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0B661A7-94FD-4FDD-9657-4526BBE3C57A}"/>
              </a:ext>
            </a:extLst>
          </p:cNvPr>
          <p:cNvGrpSpPr/>
          <p:nvPr/>
        </p:nvGrpSpPr>
        <p:grpSpPr>
          <a:xfrm>
            <a:off x="4961942" y="2467544"/>
            <a:ext cx="769147" cy="1778233"/>
            <a:chOff x="4858980" y="2469699"/>
            <a:chExt cx="769147" cy="1778233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9DB10FFD-E715-4870-AD41-9EFC8AD39C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74" t="4157" r="27320" b="4471"/>
            <a:stretch/>
          </p:blipFill>
          <p:spPr>
            <a:xfrm rot="60000">
              <a:off x="4858980" y="2469699"/>
              <a:ext cx="769147" cy="1778233"/>
            </a:xfrm>
            <a:prstGeom prst="rect">
              <a:avLst/>
            </a:prstGeom>
          </p:spPr>
        </p:pic>
        <p:sp>
          <p:nvSpPr>
            <p:cNvPr id="29" name="Arrow: Curved Up 28">
              <a:extLst>
                <a:ext uri="{FF2B5EF4-FFF2-40B4-BE49-F238E27FC236}">
                  <a16:creationId xmlns:a16="http://schemas.microsoft.com/office/drawing/2014/main" id="{45EE86BD-BE1D-4AAF-A9C2-691259958E1F}"/>
                </a:ext>
              </a:extLst>
            </p:cNvPr>
            <p:cNvSpPr/>
            <p:nvPr/>
          </p:nvSpPr>
          <p:spPr>
            <a:xfrm rot="18387196">
              <a:off x="5122121" y="3826227"/>
              <a:ext cx="513883" cy="250429"/>
            </a:xfrm>
            <a:prstGeom prst="curvedUpArrow">
              <a:avLst>
                <a:gd name="adj1" fmla="val 12524"/>
                <a:gd name="adj2" fmla="val 50000"/>
                <a:gd name="adj3" fmla="val 3514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3" name="Arrow: Curved Up 42">
              <a:extLst>
                <a:ext uri="{FF2B5EF4-FFF2-40B4-BE49-F238E27FC236}">
                  <a16:creationId xmlns:a16="http://schemas.microsoft.com/office/drawing/2014/main" id="{C0CA650F-C85C-418B-AB10-D1C61379BCB5}"/>
                </a:ext>
              </a:extLst>
            </p:cNvPr>
            <p:cNvSpPr/>
            <p:nvPr/>
          </p:nvSpPr>
          <p:spPr>
            <a:xfrm rot="7713109">
              <a:off x="4850822" y="3673979"/>
              <a:ext cx="513883" cy="250429"/>
            </a:xfrm>
            <a:prstGeom prst="curvedUpArrow">
              <a:avLst>
                <a:gd name="adj1" fmla="val 12524"/>
                <a:gd name="adj2" fmla="val 50000"/>
                <a:gd name="adj3" fmla="val 3514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29B813E3-DDB5-48CB-8E24-A7084AF49706}"/>
              </a:ext>
            </a:extLst>
          </p:cNvPr>
          <p:cNvSpPr/>
          <p:nvPr/>
        </p:nvSpPr>
        <p:spPr>
          <a:xfrm>
            <a:off x="4921004" y="1936721"/>
            <a:ext cx="87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600" dirty="0" smtClean="0"/>
              <a:t>Schritt 1</a:t>
            </a:r>
            <a:endParaRPr lang="de-DE" sz="16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C3C56AE-9C8A-47D4-AA4A-B4F5B5074532}"/>
              </a:ext>
            </a:extLst>
          </p:cNvPr>
          <p:cNvSpPr/>
          <p:nvPr/>
        </p:nvSpPr>
        <p:spPr>
          <a:xfrm>
            <a:off x="6683477" y="1936721"/>
            <a:ext cx="87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600" dirty="0" smtClean="0"/>
              <a:t>Schritt 2</a:t>
            </a:r>
            <a:endParaRPr lang="de-DE" sz="16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C1B108F-DAE9-48CE-9B55-723301C16505}"/>
              </a:ext>
            </a:extLst>
          </p:cNvPr>
          <p:cNvSpPr/>
          <p:nvPr/>
        </p:nvSpPr>
        <p:spPr>
          <a:xfrm>
            <a:off x="7968259" y="1936721"/>
            <a:ext cx="87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600" dirty="0" smtClean="0"/>
              <a:t>Schritt 3</a:t>
            </a:r>
            <a:endParaRPr lang="de-DE" sz="16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EE3474E-4E6D-4A1E-885D-9A4EC8702424}"/>
              </a:ext>
            </a:extLst>
          </p:cNvPr>
          <p:cNvSpPr/>
          <p:nvPr/>
        </p:nvSpPr>
        <p:spPr>
          <a:xfrm>
            <a:off x="10251150" y="1936721"/>
            <a:ext cx="87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600" dirty="0" smtClean="0"/>
              <a:t>Schritt 4</a:t>
            </a:r>
            <a:endParaRPr lang="de-DE" sz="1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F09CDEF-4045-4193-8233-902F62702548}"/>
              </a:ext>
            </a:extLst>
          </p:cNvPr>
          <p:cNvSpPr txBox="1"/>
          <p:nvPr/>
        </p:nvSpPr>
        <p:spPr>
          <a:xfrm>
            <a:off x="4445288" y="4583986"/>
            <a:ext cx="1828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Mischen durch leichtes Schwenken</a:t>
            </a:r>
            <a:endParaRPr lang="de-DE" sz="16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8954428-B48E-4F19-9FAA-31400370D8BA}"/>
              </a:ext>
            </a:extLst>
          </p:cNvPr>
          <p:cNvSpPr txBox="1"/>
          <p:nvPr/>
        </p:nvSpPr>
        <p:spPr>
          <a:xfrm>
            <a:off x="2356662" y="4583986"/>
            <a:ext cx="2066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Zwischen den Messungen inkubieren</a:t>
            </a:r>
            <a:endParaRPr lang="de-DE" sz="1600" dirty="0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CBBD4BD5-D619-43E6-9F64-5BDC32B7CEDE}"/>
              </a:ext>
            </a:extLst>
          </p:cNvPr>
          <p:cNvCxnSpPr>
            <a:cxnSpLocks/>
            <a:stCxn id="60" idx="2"/>
            <a:endCxn id="58" idx="2"/>
          </p:cNvCxnSpPr>
          <p:nvPr/>
        </p:nvCxnSpPr>
        <p:spPr>
          <a:xfrm rot="5400000">
            <a:off x="7016586" y="1690791"/>
            <a:ext cx="16384" cy="7369356"/>
          </a:xfrm>
          <a:prstGeom prst="bentConnector3">
            <a:avLst>
              <a:gd name="adj1" fmla="val 3820703"/>
            </a:avLst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ECF045B2-B2F0-4803-A32A-EC12AAC3598B}"/>
              </a:ext>
            </a:extLst>
          </p:cNvPr>
          <p:cNvCxnSpPr/>
          <p:nvPr/>
        </p:nvCxnSpPr>
        <p:spPr>
          <a:xfrm>
            <a:off x="1859414" y="3332237"/>
            <a:ext cx="642516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5B64843-9640-45B2-97E1-6B43945FCFFD}"/>
              </a:ext>
            </a:extLst>
          </p:cNvPr>
          <p:cNvCxnSpPr/>
          <p:nvPr/>
        </p:nvCxnSpPr>
        <p:spPr>
          <a:xfrm>
            <a:off x="4252940" y="3311674"/>
            <a:ext cx="642516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DDF6832-1C18-4F88-9D9A-62ABCE90DA79}"/>
              </a:ext>
            </a:extLst>
          </p:cNvPr>
          <p:cNvCxnSpPr/>
          <p:nvPr/>
        </p:nvCxnSpPr>
        <p:spPr>
          <a:xfrm>
            <a:off x="5903525" y="3311674"/>
            <a:ext cx="642516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5906877-B091-4213-A330-301C8CD57687}"/>
              </a:ext>
            </a:extLst>
          </p:cNvPr>
          <p:cNvCxnSpPr/>
          <p:nvPr/>
        </p:nvCxnSpPr>
        <p:spPr>
          <a:xfrm>
            <a:off x="7732407" y="3295948"/>
            <a:ext cx="642516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9B316D3-6F34-4417-9972-AEBE92D5EA31}"/>
              </a:ext>
            </a:extLst>
          </p:cNvPr>
          <p:cNvCxnSpPr/>
          <p:nvPr/>
        </p:nvCxnSpPr>
        <p:spPr>
          <a:xfrm>
            <a:off x="9495404" y="3285027"/>
            <a:ext cx="642516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6F3C3E64-F6FB-45F9-967F-7A77D25B2E7F}"/>
              </a:ext>
            </a:extLst>
          </p:cNvPr>
          <p:cNvSpPr/>
          <p:nvPr/>
        </p:nvSpPr>
        <p:spPr>
          <a:xfrm>
            <a:off x="5316501" y="5628114"/>
            <a:ext cx="30905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600" dirty="0" smtClean="0"/>
              <a:t>Wiederholen bis Test beendet wird</a:t>
            </a:r>
            <a:endParaRPr lang="de-DE" sz="1600" dirty="0"/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55A96AB8-242E-4947-84A3-3332ED10063B}"/>
              </a:ext>
            </a:extLst>
          </p:cNvPr>
          <p:cNvGrpSpPr/>
          <p:nvPr/>
        </p:nvGrpSpPr>
        <p:grpSpPr>
          <a:xfrm>
            <a:off x="2097751" y="2068463"/>
            <a:ext cx="2578348" cy="2578348"/>
            <a:chOff x="2097751" y="2068463"/>
            <a:chExt cx="2578348" cy="2578348"/>
          </a:xfrm>
        </p:grpSpPr>
        <p:pic>
          <p:nvPicPr>
            <p:cNvPr id="1026" name="Picture 2" descr="Related image">
              <a:extLst>
                <a:ext uri="{FF2B5EF4-FFF2-40B4-BE49-F238E27FC236}">
                  <a16:creationId xmlns:a16="http://schemas.microsoft.com/office/drawing/2014/main" id="{81059D91-1D57-4684-B72A-65B135B63D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artisticPencilSketch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7751" y="2068463"/>
              <a:ext cx="2578348" cy="2578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1030">
              <a:extLst>
                <a:ext uri="{FF2B5EF4-FFF2-40B4-BE49-F238E27FC236}">
                  <a16:creationId xmlns:a16="http://schemas.microsoft.com/office/drawing/2014/main" id="{EA7ADB34-1D04-4E94-8313-2151A5E4A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715047" y="3867149"/>
              <a:ext cx="345906" cy="290209"/>
            </a:xfrm>
            <a:prstGeom prst="rect">
              <a:avLst/>
            </a:prstGeom>
          </p:spPr>
        </p:pic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72270D91-41C7-415C-A4F9-1914EA999B11}"/>
                </a:ext>
              </a:extLst>
            </p:cNvPr>
            <p:cNvSpPr/>
            <p:nvPr/>
          </p:nvSpPr>
          <p:spPr>
            <a:xfrm>
              <a:off x="3085331" y="3914503"/>
              <a:ext cx="367931" cy="2902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1FC4984-08FF-44FD-A77A-EB3099BF4428}"/>
                </a:ext>
              </a:extLst>
            </p:cNvPr>
            <p:cNvSpPr/>
            <p:nvPr/>
          </p:nvSpPr>
          <p:spPr>
            <a:xfrm>
              <a:off x="3538539" y="2643679"/>
              <a:ext cx="428098" cy="7973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924073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335591" y="1598591"/>
            <a:ext cx="11435150" cy="4578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C8151CD-EBFD-41EE-B91E-8F825AF72CB8}"/>
              </a:ext>
            </a:extLst>
          </p:cNvPr>
          <p:cNvGrpSpPr/>
          <p:nvPr/>
        </p:nvGrpSpPr>
        <p:grpSpPr>
          <a:xfrm>
            <a:off x="6158730" y="1634110"/>
            <a:ext cx="5612010" cy="3012701"/>
            <a:chOff x="3669064" y="1565242"/>
            <a:chExt cx="6904568" cy="385661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94" t="24470" r="13273" b="19294"/>
            <a:stretch/>
          </p:blipFill>
          <p:spPr>
            <a:xfrm>
              <a:off x="3669064" y="1565242"/>
              <a:ext cx="6904568" cy="3856617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4376913" y="4674623"/>
              <a:ext cx="912263" cy="354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470,40 g</a:t>
              </a:r>
              <a:endParaRPr lang="de-DE" sz="12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809127" y="4631151"/>
              <a:ext cx="917576" cy="354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469,96 g</a:t>
              </a:r>
              <a:endParaRPr lang="de-DE" sz="1200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05261" y="4591714"/>
            <a:ext cx="1683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Fertigen Ansatz wiegen (2x)</a:t>
            </a:r>
            <a:endParaRPr lang="de-DE" sz="16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640541" y="3570639"/>
            <a:ext cx="236668" cy="0"/>
          </a:xfrm>
          <a:prstGeom prst="straightConnector1">
            <a:avLst/>
          </a:prstGeom>
          <a:ln w="3175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0ED9CD6-B0E0-4B71-8559-6349E8AAEBC7}"/>
              </a:ext>
            </a:extLst>
          </p:cNvPr>
          <p:cNvGrpSpPr/>
          <p:nvPr/>
        </p:nvGrpSpPr>
        <p:grpSpPr>
          <a:xfrm>
            <a:off x="335591" y="1598591"/>
            <a:ext cx="1904445" cy="2962373"/>
            <a:chOff x="404039" y="351788"/>
            <a:chExt cx="2335808" cy="3856617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D8B4F90-3E95-4903-B4A5-C3CCDA6D2F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470" r="80841" b="19294"/>
            <a:stretch/>
          </p:blipFill>
          <p:spPr>
            <a:xfrm>
              <a:off x="404039" y="351788"/>
              <a:ext cx="2335808" cy="3856617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1064370" y="3510543"/>
              <a:ext cx="915209" cy="360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470,41 g</a:t>
              </a:r>
              <a:endParaRPr lang="de-DE" sz="1200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29451E0-3339-4839-8F31-1A03898953AC}"/>
              </a:ext>
            </a:extLst>
          </p:cNvPr>
          <p:cNvSpPr txBox="1"/>
          <p:nvPr/>
        </p:nvSpPr>
        <p:spPr>
          <a:xfrm>
            <a:off x="7899486" y="4591714"/>
            <a:ext cx="2130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Biogas entnehmen &amp; Volumen bestimmen</a:t>
            </a:r>
            <a:endParaRPr lang="de-DE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0BE2FCD-9AA0-4DBA-B3A0-BE4CCEDBE4FD}"/>
              </a:ext>
            </a:extLst>
          </p:cNvPr>
          <p:cNvSpPr txBox="1"/>
          <p:nvPr/>
        </p:nvSpPr>
        <p:spPr>
          <a:xfrm>
            <a:off x="9816662" y="4591714"/>
            <a:ext cx="1683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Wiegen</a:t>
            </a:r>
            <a:endParaRPr lang="de-DE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080D2D1-F472-4764-AEEB-C6D039B42CD3}"/>
              </a:ext>
            </a:extLst>
          </p:cNvPr>
          <p:cNvSpPr txBox="1"/>
          <p:nvPr/>
        </p:nvSpPr>
        <p:spPr>
          <a:xfrm>
            <a:off x="6263033" y="4591714"/>
            <a:ext cx="1683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Wiegen</a:t>
            </a:r>
            <a:endParaRPr lang="de-DE" sz="160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0B661A7-94FD-4FDD-9657-4526BBE3C57A}"/>
              </a:ext>
            </a:extLst>
          </p:cNvPr>
          <p:cNvGrpSpPr/>
          <p:nvPr/>
        </p:nvGrpSpPr>
        <p:grpSpPr>
          <a:xfrm>
            <a:off x="4961942" y="2467544"/>
            <a:ext cx="769147" cy="1778233"/>
            <a:chOff x="4858980" y="2469699"/>
            <a:chExt cx="769147" cy="1778233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9DB10FFD-E715-4870-AD41-9EFC8AD39C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74" t="4157" r="27320" b="4471"/>
            <a:stretch/>
          </p:blipFill>
          <p:spPr>
            <a:xfrm rot="60000">
              <a:off x="4858980" y="2469699"/>
              <a:ext cx="769147" cy="1778233"/>
            </a:xfrm>
            <a:prstGeom prst="rect">
              <a:avLst/>
            </a:prstGeom>
          </p:spPr>
        </p:pic>
        <p:sp>
          <p:nvSpPr>
            <p:cNvPr id="29" name="Arrow: Curved Up 28">
              <a:extLst>
                <a:ext uri="{FF2B5EF4-FFF2-40B4-BE49-F238E27FC236}">
                  <a16:creationId xmlns:a16="http://schemas.microsoft.com/office/drawing/2014/main" id="{45EE86BD-BE1D-4AAF-A9C2-691259958E1F}"/>
                </a:ext>
              </a:extLst>
            </p:cNvPr>
            <p:cNvSpPr/>
            <p:nvPr/>
          </p:nvSpPr>
          <p:spPr>
            <a:xfrm rot="18387196">
              <a:off x="5122121" y="3826227"/>
              <a:ext cx="513883" cy="250429"/>
            </a:xfrm>
            <a:prstGeom prst="curvedUpArrow">
              <a:avLst>
                <a:gd name="adj1" fmla="val 12524"/>
                <a:gd name="adj2" fmla="val 50000"/>
                <a:gd name="adj3" fmla="val 3514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3" name="Arrow: Curved Up 42">
              <a:extLst>
                <a:ext uri="{FF2B5EF4-FFF2-40B4-BE49-F238E27FC236}">
                  <a16:creationId xmlns:a16="http://schemas.microsoft.com/office/drawing/2014/main" id="{C0CA650F-C85C-418B-AB10-D1C61379BCB5}"/>
                </a:ext>
              </a:extLst>
            </p:cNvPr>
            <p:cNvSpPr/>
            <p:nvPr/>
          </p:nvSpPr>
          <p:spPr>
            <a:xfrm rot="7713109">
              <a:off x="4850822" y="3673979"/>
              <a:ext cx="513883" cy="250429"/>
            </a:xfrm>
            <a:prstGeom prst="curvedUpArrow">
              <a:avLst>
                <a:gd name="adj1" fmla="val 12524"/>
                <a:gd name="adj2" fmla="val 50000"/>
                <a:gd name="adj3" fmla="val 3514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29B813E3-DDB5-48CB-8E24-A7084AF49706}"/>
              </a:ext>
            </a:extLst>
          </p:cNvPr>
          <p:cNvSpPr/>
          <p:nvPr/>
        </p:nvSpPr>
        <p:spPr>
          <a:xfrm>
            <a:off x="4921004" y="1936721"/>
            <a:ext cx="87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600" dirty="0" smtClean="0"/>
              <a:t>Schritt </a:t>
            </a:r>
            <a:r>
              <a:rPr lang="de-DE" sz="1600" dirty="0" smtClean="0"/>
              <a:t>4</a:t>
            </a:r>
            <a:endParaRPr lang="de-DE" sz="16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C3C56AE-9C8A-47D4-AA4A-B4F5B5074532}"/>
              </a:ext>
            </a:extLst>
          </p:cNvPr>
          <p:cNvSpPr/>
          <p:nvPr/>
        </p:nvSpPr>
        <p:spPr>
          <a:xfrm>
            <a:off x="6683477" y="1936721"/>
            <a:ext cx="87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600" dirty="0" smtClean="0"/>
              <a:t>Schritt </a:t>
            </a:r>
            <a:r>
              <a:rPr lang="de-DE" sz="1600" dirty="0" smtClean="0"/>
              <a:t>5</a:t>
            </a:r>
            <a:endParaRPr lang="de-DE" sz="16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C1B108F-DAE9-48CE-9B55-723301C16505}"/>
              </a:ext>
            </a:extLst>
          </p:cNvPr>
          <p:cNvSpPr/>
          <p:nvPr/>
        </p:nvSpPr>
        <p:spPr>
          <a:xfrm>
            <a:off x="7968259" y="1936721"/>
            <a:ext cx="87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600" dirty="0" smtClean="0"/>
              <a:t>Schritt </a:t>
            </a:r>
            <a:r>
              <a:rPr lang="de-DE" sz="1600" dirty="0" smtClean="0"/>
              <a:t>6</a:t>
            </a:r>
            <a:endParaRPr lang="de-DE" sz="16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EE3474E-4E6D-4A1E-885D-9A4EC8702424}"/>
              </a:ext>
            </a:extLst>
          </p:cNvPr>
          <p:cNvSpPr/>
          <p:nvPr/>
        </p:nvSpPr>
        <p:spPr>
          <a:xfrm>
            <a:off x="10251150" y="1936721"/>
            <a:ext cx="87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600" dirty="0" smtClean="0"/>
              <a:t>Schritt </a:t>
            </a:r>
            <a:r>
              <a:rPr lang="de-DE" sz="1600" dirty="0" smtClean="0"/>
              <a:t>7</a:t>
            </a:r>
            <a:endParaRPr lang="de-DE" sz="1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F09CDEF-4045-4193-8233-902F62702548}"/>
              </a:ext>
            </a:extLst>
          </p:cNvPr>
          <p:cNvSpPr txBox="1"/>
          <p:nvPr/>
        </p:nvSpPr>
        <p:spPr>
          <a:xfrm>
            <a:off x="4445288" y="4583986"/>
            <a:ext cx="1828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Mischen durch leichtes Schwenken</a:t>
            </a:r>
            <a:endParaRPr lang="de-DE" sz="16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8954428-B48E-4F19-9FAA-31400370D8BA}"/>
              </a:ext>
            </a:extLst>
          </p:cNvPr>
          <p:cNvSpPr txBox="1"/>
          <p:nvPr/>
        </p:nvSpPr>
        <p:spPr>
          <a:xfrm>
            <a:off x="2356662" y="4583986"/>
            <a:ext cx="2066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Zwischen den Messungen inkubieren</a:t>
            </a:r>
            <a:endParaRPr lang="de-DE" sz="1600" dirty="0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CBBD4BD5-D619-43E6-9F64-5BDC32B7CEDE}"/>
              </a:ext>
            </a:extLst>
          </p:cNvPr>
          <p:cNvCxnSpPr>
            <a:cxnSpLocks/>
            <a:stCxn id="60" idx="2"/>
            <a:endCxn id="58" idx="2"/>
          </p:cNvCxnSpPr>
          <p:nvPr/>
        </p:nvCxnSpPr>
        <p:spPr>
          <a:xfrm rot="5400000">
            <a:off x="7016586" y="1690791"/>
            <a:ext cx="16384" cy="7369356"/>
          </a:xfrm>
          <a:prstGeom prst="bentConnector3">
            <a:avLst>
              <a:gd name="adj1" fmla="val 3820703"/>
            </a:avLst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ECF045B2-B2F0-4803-A32A-EC12AAC3598B}"/>
              </a:ext>
            </a:extLst>
          </p:cNvPr>
          <p:cNvCxnSpPr/>
          <p:nvPr/>
        </p:nvCxnSpPr>
        <p:spPr>
          <a:xfrm>
            <a:off x="1859414" y="3332237"/>
            <a:ext cx="642516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5B64843-9640-45B2-97E1-6B43945FCFFD}"/>
              </a:ext>
            </a:extLst>
          </p:cNvPr>
          <p:cNvCxnSpPr/>
          <p:nvPr/>
        </p:nvCxnSpPr>
        <p:spPr>
          <a:xfrm>
            <a:off x="4252940" y="3311674"/>
            <a:ext cx="642516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DDF6832-1C18-4F88-9D9A-62ABCE90DA79}"/>
              </a:ext>
            </a:extLst>
          </p:cNvPr>
          <p:cNvCxnSpPr/>
          <p:nvPr/>
        </p:nvCxnSpPr>
        <p:spPr>
          <a:xfrm>
            <a:off x="5903525" y="3311674"/>
            <a:ext cx="642516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5906877-B091-4213-A330-301C8CD57687}"/>
              </a:ext>
            </a:extLst>
          </p:cNvPr>
          <p:cNvCxnSpPr/>
          <p:nvPr/>
        </p:nvCxnSpPr>
        <p:spPr>
          <a:xfrm>
            <a:off x="7732407" y="3295948"/>
            <a:ext cx="642516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9B316D3-6F34-4417-9972-AEBE92D5EA31}"/>
              </a:ext>
            </a:extLst>
          </p:cNvPr>
          <p:cNvCxnSpPr/>
          <p:nvPr/>
        </p:nvCxnSpPr>
        <p:spPr>
          <a:xfrm>
            <a:off x="9495404" y="3285027"/>
            <a:ext cx="642516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6F3C3E64-F6FB-45F9-967F-7A77D25B2E7F}"/>
              </a:ext>
            </a:extLst>
          </p:cNvPr>
          <p:cNvSpPr/>
          <p:nvPr/>
        </p:nvSpPr>
        <p:spPr>
          <a:xfrm>
            <a:off x="5316501" y="5628114"/>
            <a:ext cx="30905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600" dirty="0" smtClean="0"/>
              <a:t>Wiederholen bis Test beendet wird</a:t>
            </a:r>
            <a:endParaRPr lang="de-DE" sz="1600" dirty="0"/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55A96AB8-242E-4947-84A3-3332ED10063B}"/>
              </a:ext>
            </a:extLst>
          </p:cNvPr>
          <p:cNvGrpSpPr/>
          <p:nvPr/>
        </p:nvGrpSpPr>
        <p:grpSpPr>
          <a:xfrm>
            <a:off x="2097751" y="2068463"/>
            <a:ext cx="2578348" cy="2578348"/>
            <a:chOff x="2097751" y="2068463"/>
            <a:chExt cx="2578348" cy="2578348"/>
          </a:xfrm>
        </p:grpSpPr>
        <p:pic>
          <p:nvPicPr>
            <p:cNvPr id="1026" name="Picture 2" descr="Related image">
              <a:extLst>
                <a:ext uri="{FF2B5EF4-FFF2-40B4-BE49-F238E27FC236}">
                  <a16:creationId xmlns:a16="http://schemas.microsoft.com/office/drawing/2014/main" id="{81059D91-1D57-4684-B72A-65B135B63D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artisticPencilSketch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7751" y="2068463"/>
              <a:ext cx="2578348" cy="2578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1030">
              <a:extLst>
                <a:ext uri="{FF2B5EF4-FFF2-40B4-BE49-F238E27FC236}">
                  <a16:creationId xmlns:a16="http://schemas.microsoft.com/office/drawing/2014/main" id="{EA7ADB34-1D04-4E94-8313-2151A5E4A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715047" y="3867149"/>
              <a:ext cx="345906" cy="290209"/>
            </a:xfrm>
            <a:prstGeom prst="rect">
              <a:avLst/>
            </a:prstGeom>
          </p:spPr>
        </p:pic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72270D91-41C7-415C-A4F9-1914EA999B11}"/>
                </a:ext>
              </a:extLst>
            </p:cNvPr>
            <p:cNvSpPr/>
            <p:nvPr/>
          </p:nvSpPr>
          <p:spPr>
            <a:xfrm>
              <a:off x="3085331" y="3914503"/>
              <a:ext cx="367931" cy="2902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1FC4984-08FF-44FD-A77A-EB3099BF4428}"/>
                </a:ext>
              </a:extLst>
            </p:cNvPr>
            <p:cNvSpPr/>
            <p:nvPr/>
          </p:nvSpPr>
          <p:spPr>
            <a:xfrm>
              <a:off x="3538539" y="2643679"/>
              <a:ext cx="428098" cy="7973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4005081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1750">
          <a:solidFill>
            <a:schemeClr val="tx1">
              <a:lumMod val="50000"/>
              <a:lumOff val="50000"/>
            </a:schemeClr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</Words>
  <Application>Microsoft Office PowerPoint</Application>
  <PresentationFormat>Breitbild</PresentationFormat>
  <Paragraphs>67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Sasha D. Hafner</dc:creator>
  <cp:lastModifiedBy>Koch, Konrad</cp:lastModifiedBy>
  <cp:revision>26</cp:revision>
  <dcterms:created xsi:type="dcterms:W3CDTF">2019-10-09T15:26:11Z</dcterms:created>
  <dcterms:modified xsi:type="dcterms:W3CDTF">2021-09-13T12:04:46Z</dcterms:modified>
</cp:coreProperties>
</file>