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2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2679-7F75-4468-8D14-7D85F9A04A2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FAE-1ACD-4334-A44C-51BC46AF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64FF8-A18E-3E30-76A7-73B174384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12" t="44526" r="37986" b="20971"/>
          <a:stretch/>
        </p:blipFill>
        <p:spPr>
          <a:xfrm>
            <a:off x="8516428" y="2922922"/>
            <a:ext cx="1030823" cy="1848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A9DE2-A4D0-C06E-0BE8-81C22DEC77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94" t="24470" r="50236" b="19294"/>
          <a:stretch/>
        </p:blipFill>
        <p:spPr>
          <a:xfrm>
            <a:off x="6359887" y="1636581"/>
            <a:ext cx="1949130" cy="3012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55A96E-5215-C4F1-F790-B9E2DB168BAD}"/>
              </a:ext>
            </a:extLst>
          </p:cNvPr>
          <p:cNvSpPr txBox="1"/>
          <p:nvPr/>
        </p:nvSpPr>
        <p:spPr>
          <a:xfrm>
            <a:off x="6929897" y="4063084"/>
            <a:ext cx="741484" cy="24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470.40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5E066-78FA-1A70-C4E2-B2797902DCB5}"/>
              </a:ext>
            </a:extLst>
          </p:cNvPr>
          <p:cNvSpPr txBox="1"/>
          <p:nvPr/>
        </p:nvSpPr>
        <p:spPr>
          <a:xfrm>
            <a:off x="12342139" y="4029121"/>
            <a:ext cx="745803" cy="24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469.96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D55AF-9971-C2A8-961A-69CE8907A5C4}"/>
              </a:ext>
            </a:extLst>
          </p:cNvPr>
          <p:cNvSpPr txBox="1"/>
          <p:nvPr/>
        </p:nvSpPr>
        <p:spPr>
          <a:xfrm>
            <a:off x="61003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twice after setup is complete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ED6AC7-310E-E103-5294-D328B1355957}"/>
              </a:ext>
            </a:extLst>
          </p:cNvPr>
          <p:cNvCxnSpPr/>
          <p:nvPr/>
        </p:nvCxnSpPr>
        <p:spPr>
          <a:xfrm>
            <a:off x="1836371" y="3570639"/>
            <a:ext cx="236668" cy="0"/>
          </a:xfrm>
          <a:prstGeom prst="straightConnector1">
            <a:avLst/>
          </a:prstGeom>
          <a:ln w="317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2088F5-0AF7-5648-5998-4067C30BCD43}"/>
              </a:ext>
            </a:extLst>
          </p:cNvPr>
          <p:cNvGrpSpPr/>
          <p:nvPr/>
        </p:nvGrpSpPr>
        <p:grpSpPr>
          <a:xfrm>
            <a:off x="531421" y="1598591"/>
            <a:ext cx="1904445" cy="2962373"/>
            <a:chOff x="404039" y="351788"/>
            <a:chExt cx="2335808" cy="38566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10EAD3-AB74-26B1-73B0-2B87FBA0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70" r="80841" b="19294"/>
            <a:stretch/>
          </p:blipFill>
          <p:spPr>
            <a:xfrm>
              <a:off x="404039" y="351788"/>
              <a:ext cx="2335808" cy="38566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1EA195-E12A-3061-9E29-5A338A972DA2}"/>
                </a:ext>
              </a:extLst>
            </p:cNvPr>
            <p:cNvSpPr txBox="1"/>
            <p:nvPr/>
          </p:nvSpPr>
          <p:spPr>
            <a:xfrm>
              <a:off x="1064370" y="3510543"/>
              <a:ext cx="915209" cy="36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470.41 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9C6A57-5AE3-043E-E755-CE97A3A54E84}"/>
              </a:ext>
            </a:extLst>
          </p:cNvPr>
          <p:cNvSpPr txBox="1"/>
          <p:nvPr/>
        </p:nvSpPr>
        <p:spPr>
          <a:xfrm>
            <a:off x="8249495" y="4591714"/>
            <a:ext cx="156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Take sample for gas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F5E7C-4287-5FB7-F6B0-42BCD3ECB67B}"/>
              </a:ext>
            </a:extLst>
          </p:cNvPr>
          <p:cNvSpPr txBox="1"/>
          <p:nvPr/>
        </p:nvSpPr>
        <p:spPr>
          <a:xfrm>
            <a:off x="11873261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634AA-AFC0-C394-12B1-04B92E44ED94}"/>
              </a:ext>
            </a:extLst>
          </p:cNvPr>
          <p:cNvSpPr txBox="1"/>
          <p:nvPr/>
        </p:nvSpPr>
        <p:spPr>
          <a:xfrm>
            <a:off x="6420613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 bottle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CE98D1-7329-1609-7DCA-C34ADC3470F0}"/>
              </a:ext>
            </a:extLst>
          </p:cNvPr>
          <p:cNvGrpSpPr/>
          <p:nvPr/>
        </p:nvGrpSpPr>
        <p:grpSpPr>
          <a:xfrm>
            <a:off x="5157772" y="2467544"/>
            <a:ext cx="769147" cy="1778233"/>
            <a:chOff x="4858980" y="2469699"/>
            <a:chExt cx="769147" cy="177823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E2B8B8-2BCD-9889-9ABE-74F19E2F9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4" t="4157" r="27320" b="4471"/>
            <a:stretch/>
          </p:blipFill>
          <p:spPr>
            <a:xfrm rot="60000">
              <a:off x="4858980" y="2469699"/>
              <a:ext cx="769147" cy="1778233"/>
            </a:xfrm>
            <a:prstGeom prst="rect">
              <a:avLst/>
            </a:prstGeom>
          </p:spPr>
        </p:pic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3FD8F347-B56A-3CCC-451F-942F8D69494C}"/>
                </a:ext>
              </a:extLst>
            </p:cNvPr>
            <p:cNvSpPr/>
            <p:nvPr/>
          </p:nvSpPr>
          <p:spPr>
            <a:xfrm rot="18387196">
              <a:off x="5122121" y="3826227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9C84B938-6976-021E-C4B0-6DA68D5200AA}"/>
                </a:ext>
              </a:extLst>
            </p:cNvPr>
            <p:cNvSpPr/>
            <p:nvPr/>
          </p:nvSpPr>
          <p:spPr>
            <a:xfrm rot="7713109">
              <a:off x="4850822" y="3673979"/>
              <a:ext cx="513883" cy="250429"/>
            </a:xfrm>
            <a:prstGeom prst="curvedUpArrow">
              <a:avLst>
                <a:gd name="adj1" fmla="val 12524"/>
                <a:gd name="adj2" fmla="val 50000"/>
                <a:gd name="adj3" fmla="val 3514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52501-205F-B5C7-45FB-E051EEAFF4F4}"/>
              </a:ext>
            </a:extLst>
          </p:cNvPr>
          <p:cNvSpPr/>
          <p:nvPr/>
        </p:nvSpPr>
        <p:spPr>
          <a:xfrm>
            <a:off x="5202240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CD5AF-FB4A-537F-E816-85DC911EDF60}"/>
              </a:ext>
            </a:extLst>
          </p:cNvPr>
          <p:cNvSpPr/>
          <p:nvPr/>
        </p:nvSpPr>
        <p:spPr>
          <a:xfrm>
            <a:off x="6964713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BAAFC-DDCC-9813-2CE0-FAE7ECEC6857}"/>
              </a:ext>
            </a:extLst>
          </p:cNvPr>
          <p:cNvSpPr/>
          <p:nvPr/>
        </p:nvSpPr>
        <p:spPr>
          <a:xfrm>
            <a:off x="10532387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31F22-2536-3859-8AA8-6ED743362720}"/>
              </a:ext>
            </a:extLst>
          </p:cNvPr>
          <p:cNvSpPr txBox="1"/>
          <p:nvPr/>
        </p:nvSpPr>
        <p:spPr>
          <a:xfrm>
            <a:off x="4705465" y="4591714"/>
            <a:ext cx="168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Mix by swirling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91EEDC-0F64-89B7-60E3-C0CDE72D5DE5}"/>
              </a:ext>
            </a:extLst>
          </p:cNvPr>
          <p:cNvSpPr txBox="1"/>
          <p:nvPr/>
        </p:nvSpPr>
        <p:spPr>
          <a:xfrm>
            <a:off x="2697760" y="4591714"/>
            <a:ext cx="168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Incubate between sampling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9F3F89-0A1C-561A-1341-9C9131C9A013}"/>
              </a:ext>
            </a:extLst>
          </p:cNvPr>
          <p:cNvSpPr/>
          <p:nvPr/>
        </p:nvSpPr>
        <p:spPr>
          <a:xfrm>
            <a:off x="3142230" y="5045107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4B7C3-4B50-1C22-A3B9-1626DC98D596}"/>
              </a:ext>
            </a:extLst>
          </p:cNvPr>
          <p:cNvSpPr/>
          <p:nvPr/>
        </p:nvSpPr>
        <p:spPr>
          <a:xfrm>
            <a:off x="10511586" y="5028723"/>
            <a:ext cx="787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1796EA4-BF0F-948B-18D4-8EDD05DFB4EE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 rot="5400000">
            <a:off x="8004177" y="465628"/>
            <a:ext cx="246221" cy="9175501"/>
          </a:xfrm>
          <a:prstGeom prst="bentConnector3">
            <a:avLst>
              <a:gd name="adj1" fmla="val 455899"/>
            </a:avLst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972748-F10F-9420-9A4A-DE248615C873}"/>
              </a:ext>
            </a:extLst>
          </p:cNvPr>
          <p:cNvCxnSpPr/>
          <p:nvPr/>
        </p:nvCxnSpPr>
        <p:spPr>
          <a:xfrm>
            <a:off x="2055244" y="333223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CDA7B9-E72D-BBDA-04AD-827F93501867}"/>
              </a:ext>
            </a:extLst>
          </p:cNvPr>
          <p:cNvCxnSpPr/>
          <p:nvPr/>
        </p:nvCxnSpPr>
        <p:spPr>
          <a:xfrm>
            <a:off x="4448770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05793-C69B-F8A7-E6FE-C058A831A144}"/>
              </a:ext>
            </a:extLst>
          </p:cNvPr>
          <p:cNvCxnSpPr/>
          <p:nvPr/>
        </p:nvCxnSpPr>
        <p:spPr>
          <a:xfrm>
            <a:off x="6099355" y="3311674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6C6154-72D3-39C2-3E74-3B23B50C636E}"/>
              </a:ext>
            </a:extLst>
          </p:cNvPr>
          <p:cNvCxnSpPr/>
          <p:nvPr/>
        </p:nvCxnSpPr>
        <p:spPr>
          <a:xfrm>
            <a:off x="7928237" y="3295948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5EA3F1-95A6-D3F5-0F6B-FF373E8E87D1}"/>
              </a:ext>
            </a:extLst>
          </p:cNvPr>
          <p:cNvCxnSpPr/>
          <p:nvPr/>
        </p:nvCxnSpPr>
        <p:spPr>
          <a:xfrm>
            <a:off x="9691234" y="3285027"/>
            <a:ext cx="64251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6CDC22-6861-A0B0-5A8A-A1EC0E0EE63E}"/>
              </a:ext>
            </a:extLst>
          </p:cNvPr>
          <p:cNvSpPr/>
          <p:nvPr/>
        </p:nvSpPr>
        <p:spPr>
          <a:xfrm>
            <a:off x="5609325" y="5628114"/>
            <a:ext cx="278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Repeat to BMP test completion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85B32F-9536-FBA9-6130-E7737AD84EBD}"/>
              </a:ext>
            </a:extLst>
          </p:cNvPr>
          <p:cNvGrpSpPr/>
          <p:nvPr/>
        </p:nvGrpSpPr>
        <p:grpSpPr>
          <a:xfrm>
            <a:off x="2293581" y="2068463"/>
            <a:ext cx="2578348" cy="2578348"/>
            <a:chOff x="2097751" y="2068463"/>
            <a:chExt cx="2578348" cy="2578348"/>
          </a:xfrm>
        </p:grpSpPr>
        <p:pic>
          <p:nvPicPr>
            <p:cNvPr id="35" name="Picture 2" descr="Related image">
              <a:extLst>
                <a:ext uri="{FF2B5EF4-FFF2-40B4-BE49-F238E27FC236}">
                  <a16:creationId xmlns:a16="http://schemas.microsoft.com/office/drawing/2014/main" id="{1124324B-39C3-E0C8-DC1B-F83B75809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751" y="2068463"/>
              <a:ext cx="2578348" cy="2578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9ECE0BC-AA08-CC3F-E343-9ACEF1BA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15047" y="3867149"/>
              <a:ext cx="345906" cy="29020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D69226-9AE9-A9F2-8743-35527B59ADE0}"/>
                </a:ext>
              </a:extLst>
            </p:cNvPr>
            <p:cNvSpPr/>
            <p:nvPr/>
          </p:nvSpPr>
          <p:spPr>
            <a:xfrm>
              <a:off x="3085331" y="3914503"/>
              <a:ext cx="367931" cy="290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A55041-3360-6E24-58FB-03052BED5763}"/>
                </a:ext>
              </a:extLst>
            </p:cNvPr>
            <p:cNvSpPr/>
            <p:nvPr/>
          </p:nvSpPr>
          <p:spPr>
            <a:xfrm>
              <a:off x="3538539" y="2643679"/>
              <a:ext cx="428098" cy="797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089FB8A-864C-C00A-62A6-9C7297D007CE}"/>
              </a:ext>
            </a:extLst>
          </p:cNvPr>
          <p:cNvSpPr/>
          <p:nvPr/>
        </p:nvSpPr>
        <p:spPr>
          <a:xfrm>
            <a:off x="8956163" y="1610199"/>
            <a:ext cx="412182" cy="941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170838-9E7B-46BA-AE0B-07E02063996A}"/>
              </a:ext>
            </a:extLst>
          </p:cNvPr>
          <p:cNvSpPr/>
          <p:nvPr/>
        </p:nvSpPr>
        <p:spPr>
          <a:xfrm>
            <a:off x="8602829" y="1936721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6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3CD2EF6-292D-C1A6-71A6-966A4155652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41" t="24470" r="39256" b="54102"/>
          <a:stretch/>
        </p:blipFill>
        <p:spPr>
          <a:xfrm>
            <a:off x="8984738" y="2168581"/>
            <a:ext cx="140212" cy="85494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EFFDE7-80AB-5524-F35F-7FC4C36A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94" t="24470" r="50236" b="19294"/>
          <a:stretch/>
        </p:blipFill>
        <p:spPr>
          <a:xfrm>
            <a:off x="11836762" y="1627056"/>
            <a:ext cx="1949130" cy="30127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E57CF7-CD98-0591-2F48-86B62BCC0196}"/>
              </a:ext>
            </a:extLst>
          </p:cNvPr>
          <p:cNvSpPr txBox="1"/>
          <p:nvPr/>
        </p:nvSpPr>
        <p:spPr>
          <a:xfrm>
            <a:off x="12406772" y="4053559"/>
            <a:ext cx="74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469.96 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47CE04-CA4E-D3D4-B2A0-2DD2F0B85536}"/>
              </a:ext>
            </a:extLst>
          </p:cNvPr>
          <p:cNvSpPr/>
          <p:nvPr/>
        </p:nvSpPr>
        <p:spPr>
          <a:xfrm>
            <a:off x="12441588" y="1927196"/>
            <a:ext cx="706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Step 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2A342DF-2401-8837-D4FC-D594F6EAC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12" t="41562" r="37986" b="20970"/>
          <a:stretch/>
        </p:blipFill>
        <p:spPr>
          <a:xfrm>
            <a:off x="10393675" y="2847982"/>
            <a:ext cx="1030823" cy="200729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86E8AE2-6DFA-11D9-1642-DDD0B12DFA54}"/>
              </a:ext>
            </a:extLst>
          </p:cNvPr>
          <p:cNvSpPr txBox="1"/>
          <p:nvPr/>
        </p:nvSpPr>
        <p:spPr>
          <a:xfrm>
            <a:off x="10049720" y="4620289"/>
            <a:ext cx="156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Vent bottle (release biogas)</a:t>
            </a:r>
          </a:p>
        </p:txBody>
      </p:sp>
    </p:spTree>
    <p:extLst>
      <p:ext uri="{BB962C8B-B14F-4D97-AF65-F5344CB8AC3E}">
        <p14:creationId xmlns:p14="http://schemas.microsoft.com/office/powerpoint/2010/main" val="31780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D. Hafner</dc:creator>
  <cp:lastModifiedBy>Sasha D. Hafner</cp:lastModifiedBy>
  <cp:revision>2</cp:revision>
  <dcterms:created xsi:type="dcterms:W3CDTF">2022-12-14T19:47:37Z</dcterms:created>
  <dcterms:modified xsi:type="dcterms:W3CDTF">2022-12-14T19:53:37Z</dcterms:modified>
</cp:coreProperties>
</file>