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61" r:id="rId5"/>
    <p:sldId id="263" r:id="rId6"/>
    <p:sldId id="269" r:id="rId7"/>
    <p:sldId id="270" r:id="rId8"/>
    <p:sldId id="274" r:id="rId9"/>
    <p:sldId id="275" r:id="rId10"/>
    <p:sldId id="272" r:id="rId11"/>
    <p:sldId id="259" r:id="rId12"/>
    <p:sldId id="260"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C8F0C64-2F5B-4D95-9094-3D0561F29A7D}">
          <p14:sldIdLst>
            <p14:sldId id="256"/>
            <p14:sldId id="257"/>
            <p14:sldId id="276"/>
            <p14:sldId id="261"/>
            <p14:sldId id="263"/>
            <p14:sldId id="269"/>
            <p14:sldId id="270"/>
            <p14:sldId id="274"/>
            <p14:sldId id="275"/>
          </p14:sldIdLst>
        </p14:section>
        <p14:section name="Untitled Section" id="{0123D966-1EFE-4CA1-88E4-7DD09D384C94}">
          <p14:sldIdLst>
            <p14:sldId id="272"/>
            <p14:sldId id="259"/>
            <p14:sldId id="260"/>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4" autoAdjust="0"/>
    <p:restoredTop sz="94660"/>
  </p:normalViewPr>
  <p:slideViewPr>
    <p:cSldViewPr snapToGrid="0">
      <p:cViewPr varScale="1">
        <p:scale>
          <a:sx n="86" d="100"/>
          <a:sy n="86" d="100"/>
        </p:scale>
        <p:origin x="57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baz Ali" userId="69b0b46b4a9a3ad4" providerId="LiveId" clId="{53D6559E-3BB4-4DFF-AA8A-A661B6223F3B}"/>
    <pc:docChg chg="custSel delSld modSld modSection">
      <pc:chgData name="Shahbaz Ali" userId="69b0b46b4a9a3ad4" providerId="LiveId" clId="{53D6559E-3BB4-4DFF-AA8A-A661B6223F3B}" dt="2021-07-16T20:08:01.421" v="174" actId="20577"/>
      <pc:docMkLst>
        <pc:docMk/>
      </pc:docMkLst>
      <pc:sldChg chg="modSp mod">
        <pc:chgData name="Shahbaz Ali" userId="69b0b46b4a9a3ad4" providerId="LiveId" clId="{53D6559E-3BB4-4DFF-AA8A-A661B6223F3B}" dt="2021-07-16T20:08:01.421" v="174" actId="20577"/>
        <pc:sldMkLst>
          <pc:docMk/>
          <pc:sldMk cId="1739742080" sldId="256"/>
        </pc:sldMkLst>
        <pc:spChg chg="mod">
          <ac:chgData name="Shahbaz Ali" userId="69b0b46b4a9a3ad4" providerId="LiveId" clId="{53D6559E-3BB4-4DFF-AA8A-A661B6223F3B}" dt="2021-07-16T20:08:01.421" v="174" actId="20577"/>
          <ac:spMkLst>
            <pc:docMk/>
            <pc:sldMk cId="1739742080" sldId="256"/>
            <ac:spMk id="9" creationId="{1FF8CEAB-3B4A-4AAB-ACE3-C011E93CEAD2}"/>
          </ac:spMkLst>
        </pc:spChg>
      </pc:sldChg>
      <pc:sldChg chg="modSp">
        <pc:chgData name="Shahbaz Ali" userId="69b0b46b4a9a3ad4" providerId="LiveId" clId="{53D6559E-3BB4-4DFF-AA8A-A661B6223F3B}" dt="2021-07-16T19:57:42.814" v="36" actId="20577"/>
        <pc:sldMkLst>
          <pc:docMk/>
          <pc:sldMk cId="4195020993" sldId="259"/>
        </pc:sldMkLst>
        <pc:graphicFrameChg chg="mod">
          <ac:chgData name="Shahbaz Ali" userId="69b0b46b4a9a3ad4" providerId="LiveId" clId="{53D6559E-3BB4-4DFF-AA8A-A661B6223F3B}" dt="2021-07-16T19:57:42.814" v="36" actId="20577"/>
          <ac:graphicFrameMkLst>
            <pc:docMk/>
            <pc:sldMk cId="4195020993" sldId="259"/>
            <ac:graphicFrameMk id="5" creationId="{B61DAEAA-5B53-402B-883C-87780BE8DABA}"/>
          </ac:graphicFrameMkLst>
        </pc:graphicFrameChg>
      </pc:sldChg>
      <pc:sldChg chg="modSp mod">
        <pc:chgData name="Shahbaz Ali" userId="69b0b46b4a9a3ad4" providerId="LiveId" clId="{53D6559E-3BB4-4DFF-AA8A-A661B6223F3B}" dt="2021-07-16T20:02:19.079" v="61" actId="20577"/>
        <pc:sldMkLst>
          <pc:docMk/>
          <pc:sldMk cId="3599597725" sldId="261"/>
        </pc:sldMkLst>
        <pc:spChg chg="mod">
          <ac:chgData name="Shahbaz Ali" userId="69b0b46b4a9a3ad4" providerId="LiveId" clId="{53D6559E-3BB4-4DFF-AA8A-A661B6223F3B}" dt="2021-07-16T20:02:19.079" v="61" actId="20577"/>
          <ac:spMkLst>
            <pc:docMk/>
            <pc:sldMk cId="3599597725" sldId="261"/>
            <ac:spMk id="3" creationId="{2CC29A40-1543-4967-AFE9-B9E47955F90B}"/>
          </ac:spMkLst>
        </pc:spChg>
      </pc:sldChg>
      <pc:sldChg chg="modSp mod">
        <pc:chgData name="Shahbaz Ali" userId="69b0b46b4a9a3ad4" providerId="LiveId" clId="{53D6559E-3BB4-4DFF-AA8A-A661B6223F3B}" dt="2021-07-16T20:03:05.530" v="143" actId="6549"/>
        <pc:sldMkLst>
          <pc:docMk/>
          <pc:sldMk cId="3238772400" sldId="269"/>
        </pc:sldMkLst>
        <pc:spChg chg="mod">
          <ac:chgData name="Shahbaz Ali" userId="69b0b46b4a9a3ad4" providerId="LiveId" clId="{53D6559E-3BB4-4DFF-AA8A-A661B6223F3B}" dt="2021-07-16T20:03:05.530" v="143" actId="6549"/>
          <ac:spMkLst>
            <pc:docMk/>
            <pc:sldMk cId="3238772400" sldId="269"/>
            <ac:spMk id="3" creationId="{492E3118-8CF5-4E27-AF29-B14C6912E487}"/>
          </ac:spMkLst>
        </pc:spChg>
      </pc:sldChg>
      <pc:sldChg chg="del">
        <pc:chgData name="Shahbaz Ali" userId="69b0b46b4a9a3ad4" providerId="LiveId" clId="{53D6559E-3BB4-4DFF-AA8A-A661B6223F3B}" dt="2021-07-16T20:01:21.100" v="37" actId="2696"/>
        <pc:sldMkLst>
          <pc:docMk/>
          <pc:sldMk cId="1896869825" sldId="271"/>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5">
        <a:alpha val="0"/>
      </a:schemeClr>
    </dgm:fillClrLst>
    <dgm:linClrLst meth="repeat">
      <a:schemeClr val="accent5">
        <a:alpha val="0"/>
      </a:schemeClr>
    </dgm:linClrLst>
    <dgm:effectClrLst/>
    <dgm:txLinClrLst/>
    <dgm:txFillClrLst>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05A1A8-4A51-4260-A8F8-5E80507B05F5}" type="doc">
      <dgm:prSet loTypeId="urn:microsoft.com/office/officeart/2018/2/layout/IconCircleList" loCatId="icon" qsTypeId="urn:microsoft.com/office/officeart/2005/8/quickstyle/simple1" qsCatId="simple" csTypeId="urn:microsoft.com/office/officeart/2018/5/colors/Iconchunking_coloredtext_colorful5" csCatId="colorful" phldr="1"/>
      <dgm:spPr/>
      <dgm:t>
        <a:bodyPr/>
        <a:lstStyle/>
        <a:p>
          <a:endParaRPr lang="en-US"/>
        </a:p>
      </dgm:t>
    </dgm:pt>
    <dgm:pt modelId="{BF52B35C-6309-44B4-BB1C-45431CF4CAEF}">
      <dgm:prSet custT="1"/>
      <dgm:spPr/>
      <dgm:t>
        <a:bodyPr/>
        <a:lstStyle/>
        <a:p>
          <a:r>
            <a:rPr lang="en-US" sz="1700" dirty="0"/>
            <a:t>People use social media as a platform to express their opinions and views.</a:t>
          </a:r>
        </a:p>
      </dgm:t>
    </dgm:pt>
    <dgm:pt modelId="{0D96BA95-C444-4497-B23F-64908EABA95C}" type="parTrans" cxnId="{F9629924-9FEA-427D-AD25-7B220F0B8A54}">
      <dgm:prSet/>
      <dgm:spPr/>
      <dgm:t>
        <a:bodyPr/>
        <a:lstStyle/>
        <a:p>
          <a:endParaRPr lang="en-US"/>
        </a:p>
      </dgm:t>
    </dgm:pt>
    <dgm:pt modelId="{D69D14E9-083A-498F-B1EF-85DFDCAB0BBB}" type="sibTrans" cxnId="{F9629924-9FEA-427D-AD25-7B220F0B8A54}">
      <dgm:prSet/>
      <dgm:spPr/>
      <dgm:t>
        <a:bodyPr/>
        <a:lstStyle/>
        <a:p>
          <a:endParaRPr lang="en-US"/>
        </a:p>
      </dgm:t>
    </dgm:pt>
    <dgm:pt modelId="{A9377E2F-73BA-49D9-B550-80541B314BEA}">
      <dgm:prSet custT="1"/>
      <dgm:spPr/>
      <dgm:t>
        <a:bodyPr/>
        <a:lstStyle/>
        <a:p>
          <a:r>
            <a:rPr lang="en-US" sz="1700" dirty="0"/>
            <a:t>They do this freely and without any reluctance.</a:t>
          </a:r>
        </a:p>
      </dgm:t>
    </dgm:pt>
    <dgm:pt modelId="{6D78032A-571E-42D3-8DA8-210361918BC3}" type="parTrans" cxnId="{54667175-5EBD-4830-A224-5E74A2B5399A}">
      <dgm:prSet/>
      <dgm:spPr/>
      <dgm:t>
        <a:bodyPr/>
        <a:lstStyle/>
        <a:p>
          <a:endParaRPr lang="en-US"/>
        </a:p>
      </dgm:t>
    </dgm:pt>
    <dgm:pt modelId="{142B4490-ABAD-4A07-97F6-E8C9C53660C3}" type="sibTrans" cxnId="{54667175-5EBD-4830-A224-5E74A2B5399A}">
      <dgm:prSet/>
      <dgm:spPr/>
      <dgm:t>
        <a:bodyPr/>
        <a:lstStyle/>
        <a:p>
          <a:endParaRPr lang="en-US"/>
        </a:p>
      </dgm:t>
    </dgm:pt>
    <dgm:pt modelId="{C0795376-CBA7-4375-9A92-5298A176F354}">
      <dgm:prSet custT="1"/>
      <dgm:spPr/>
      <dgm:t>
        <a:bodyPr/>
        <a:lstStyle/>
        <a:p>
          <a:r>
            <a:rPr lang="en-US" sz="1700" dirty="0"/>
            <a:t>With it comes the risk of cyber abuse and harassment, which can put an end to people expressing themselves and giving up on seeking opinions.</a:t>
          </a:r>
        </a:p>
      </dgm:t>
    </dgm:pt>
    <dgm:pt modelId="{F63A6825-1133-48F2-AB05-13B86C176826}" type="parTrans" cxnId="{706B8CC8-6E3D-485F-9E6A-DCEC76638742}">
      <dgm:prSet/>
      <dgm:spPr/>
      <dgm:t>
        <a:bodyPr/>
        <a:lstStyle/>
        <a:p>
          <a:endParaRPr lang="en-US"/>
        </a:p>
      </dgm:t>
    </dgm:pt>
    <dgm:pt modelId="{3112091A-CCA9-4C98-A367-92C353F9950E}" type="sibTrans" cxnId="{706B8CC8-6E3D-485F-9E6A-DCEC76638742}">
      <dgm:prSet/>
      <dgm:spPr/>
      <dgm:t>
        <a:bodyPr/>
        <a:lstStyle/>
        <a:p>
          <a:endParaRPr lang="en-US"/>
        </a:p>
      </dgm:t>
    </dgm:pt>
    <dgm:pt modelId="{08E96A93-B0CA-424D-B5C4-B165AC423ED6}">
      <dgm:prSet custT="1"/>
      <dgm:spPr/>
      <dgm:t>
        <a:bodyPr/>
        <a:lstStyle/>
        <a:p>
          <a:r>
            <a:rPr lang="en-US" sz="1700" dirty="0"/>
            <a:t>To protect the users from cyberbullying, every organization should have an automated system in place to identify such malicious comments and suitable actions against the same.</a:t>
          </a:r>
        </a:p>
      </dgm:t>
    </dgm:pt>
    <dgm:pt modelId="{0C5AF8C9-8843-4205-BEF6-E584F17548E6}" type="parTrans" cxnId="{639CB4EA-B6A7-4148-B79B-FD1F94192C6C}">
      <dgm:prSet/>
      <dgm:spPr/>
      <dgm:t>
        <a:bodyPr/>
        <a:lstStyle/>
        <a:p>
          <a:endParaRPr lang="en-US"/>
        </a:p>
      </dgm:t>
    </dgm:pt>
    <dgm:pt modelId="{921CEF4A-1E77-4AF2-9BFE-BA2200245141}" type="sibTrans" cxnId="{639CB4EA-B6A7-4148-B79B-FD1F94192C6C}">
      <dgm:prSet/>
      <dgm:spPr/>
      <dgm:t>
        <a:bodyPr/>
        <a:lstStyle/>
        <a:p>
          <a:endParaRPr lang="en-US"/>
        </a:p>
      </dgm:t>
    </dgm:pt>
    <dgm:pt modelId="{8E63D9AB-8424-484A-B385-8415B7955737}" type="pres">
      <dgm:prSet presAssocID="{E705A1A8-4A51-4260-A8F8-5E80507B05F5}" presName="root" presStyleCnt="0">
        <dgm:presLayoutVars>
          <dgm:dir/>
          <dgm:resizeHandles val="exact"/>
        </dgm:presLayoutVars>
      </dgm:prSet>
      <dgm:spPr/>
    </dgm:pt>
    <dgm:pt modelId="{5E90CBFF-72FB-4EFB-8C83-75449F0FADFD}" type="pres">
      <dgm:prSet presAssocID="{E705A1A8-4A51-4260-A8F8-5E80507B05F5}" presName="container" presStyleCnt="0">
        <dgm:presLayoutVars>
          <dgm:dir/>
          <dgm:resizeHandles val="exact"/>
        </dgm:presLayoutVars>
      </dgm:prSet>
      <dgm:spPr/>
    </dgm:pt>
    <dgm:pt modelId="{3EDFFE4F-73E9-46D5-874C-2D2144D14F31}" type="pres">
      <dgm:prSet presAssocID="{BF52B35C-6309-44B4-BB1C-45431CF4CAEF}" presName="compNode" presStyleCnt="0"/>
      <dgm:spPr/>
    </dgm:pt>
    <dgm:pt modelId="{A2EF5684-E933-4E9B-9D6F-3D46985CE620}" type="pres">
      <dgm:prSet presAssocID="{BF52B35C-6309-44B4-BB1C-45431CF4CAEF}" presName="iconBgRect" presStyleLbl="bgShp" presStyleIdx="0" presStyleCnt="4"/>
      <dgm:spPr/>
    </dgm:pt>
    <dgm:pt modelId="{D81DD482-F558-46C7-A70D-2F5548656217}" type="pres">
      <dgm:prSet presAssocID="{BF52B35C-6309-44B4-BB1C-45431CF4CAE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53261216-DFDD-45DB-BD36-DC684ACE7104}" type="pres">
      <dgm:prSet presAssocID="{BF52B35C-6309-44B4-BB1C-45431CF4CAEF}" presName="spaceRect" presStyleCnt="0"/>
      <dgm:spPr/>
    </dgm:pt>
    <dgm:pt modelId="{F0E58645-CA66-4E9F-91FB-658C380DFB92}" type="pres">
      <dgm:prSet presAssocID="{BF52B35C-6309-44B4-BB1C-45431CF4CAEF}" presName="textRect" presStyleLbl="revTx" presStyleIdx="0" presStyleCnt="4">
        <dgm:presLayoutVars>
          <dgm:chMax val="1"/>
          <dgm:chPref val="1"/>
        </dgm:presLayoutVars>
      </dgm:prSet>
      <dgm:spPr/>
    </dgm:pt>
    <dgm:pt modelId="{345533F5-1767-4C14-8BC8-5F977DA729D5}" type="pres">
      <dgm:prSet presAssocID="{D69D14E9-083A-498F-B1EF-85DFDCAB0BBB}" presName="sibTrans" presStyleLbl="sibTrans2D1" presStyleIdx="0" presStyleCnt="0"/>
      <dgm:spPr/>
    </dgm:pt>
    <dgm:pt modelId="{B050A6F6-75DB-4BB3-9CF1-261C268AEB69}" type="pres">
      <dgm:prSet presAssocID="{A9377E2F-73BA-49D9-B550-80541B314BEA}" presName="compNode" presStyleCnt="0"/>
      <dgm:spPr/>
    </dgm:pt>
    <dgm:pt modelId="{F5FF702D-DBC4-496A-B95C-A50B55DBC8C3}" type="pres">
      <dgm:prSet presAssocID="{A9377E2F-73BA-49D9-B550-80541B314BEA}" presName="iconBgRect" presStyleLbl="bgShp" presStyleIdx="1" presStyleCnt="4"/>
      <dgm:spPr/>
    </dgm:pt>
    <dgm:pt modelId="{A2251C21-8F2B-4C9E-BEE4-640F9A394C71}" type="pres">
      <dgm:prSet presAssocID="{A9377E2F-73BA-49D9-B550-80541B314BE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4FF3EB6C-9012-46BB-B616-38B3AE912FE9}" type="pres">
      <dgm:prSet presAssocID="{A9377E2F-73BA-49D9-B550-80541B314BEA}" presName="spaceRect" presStyleCnt="0"/>
      <dgm:spPr/>
    </dgm:pt>
    <dgm:pt modelId="{EDD5B5A7-2A99-4D9B-A6F7-A8B08517F067}" type="pres">
      <dgm:prSet presAssocID="{A9377E2F-73BA-49D9-B550-80541B314BEA}" presName="textRect" presStyleLbl="revTx" presStyleIdx="1" presStyleCnt="4">
        <dgm:presLayoutVars>
          <dgm:chMax val="1"/>
          <dgm:chPref val="1"/>
        </dgm:presLayoutVars>
      </dgm:prSet>
      <dgm:spPr/>
    </dgm:pt>
    <dgm:pt modelId="{CB4BFD6A-43A0-4EC0-85E8-DAADC4D410B3}" type="pres">
      <dgm:prSet presAssocID="{142B4490-ABAD-4A07-97F6-E8C9C53660C3}" presName="sibTrans" presStyleLbl="sibTrans2D1" presStyleIdx="0" presStyleCnt="0"/>
      <dgm:spPr/>
    </dgm:pt>
    <dgm:pt modelId="{95516D02-A3AF-44D1-BF57-9FAFEFEA48D1}" type="pres">
      <dgm:prSet presAssocID="{C0795376-CBA7-4375-9A92-5298A176F354}" presName="compNode" presStyleCnt="0"/>
      <dgm:spPr/>
    </dgm:pt>
    <dgm:pt modelId="{9CF357F2-9355-4A35-9B53-715C6FAB2D34}" type="pres">
      <dgm:prSet presAssocID="{C0795376-CBA7-4375-9A92-5298A176F354}" presName="iconBgRect" presStyleLbl="bgShp" presStyleIdx="2" presStyleCnt="4"/>
      <dgm:spPr/>
    </dgm:pt>
    <dgm:pt modelId="{4D1490C4-3FAC-4F68-9396-9A99B67C476D}" type="pres">
      <dgm:prSet presAssocID="{C0795376-CBA7-4375-9A92-5298A176F35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nections"/>
        </a:ext>
      </dgm:extLst>
    </dgm:pt>
    <dgm:pt modelId="{66CD1758-DBA2-47B3-B14E-6AB49669F1DB}" type="pres">
      <dgm:prSet presAssocID="{C0795376-CBA7-4375-9A92-5298A176F354}" presName="spaceRect" presStyleCnt="0"/>
      <dgm:spPr/>
    </dgm:pt>
    <dgm:pt modelId="{B1BC9FBF-AC76-4343-9F2B-FBC735F2F7B6}" type="pres">
      <dgm:prSet presAssocID="{C0795376-CBA7-4375-9A92-5298A176F354}" presName="textRect" presStyleLbl="revTx" presStyleIdx="2" presStyleCnt="4">
        <dgm:presLayoutVars>
          <dgm:chMax val="1"/>
          <dgm:chPref val="1"/>
        </dgm:presLayoutVars>
      </dgm:prSet>
      <dgm:spPr/>
    </dgm:pt>
    <dgm:pt modelId="{2CE1A595-B6B1-4517-AA62-3AAF15A31467}" type="pres">
      <dgm:prSet presAssocID="{3112091A-CCA9-4C98-A367-92C353F9950E}" presName="sibTrans" presStyleLbl="sibTrans2D1" presStyleIdx="0" presStyleCnt="0"/>
      <dgm:spPr/>
    </dgm:pt>
    <dgm:pt modelId="{EA2D22C2-7093-417D-9120-43769FA22CD7}" type="pres">
      <dgm:prSet presAssocID="{08E96A93-B0CA-424D-B5C4-B165AC423ED6}" presName="compNode" presStyleCnt="0"/>
      <dgm:spPr/>
    </dgm:pt>
    <dgm:pt modelId="{A93C1FDB-006C-487F-9A0E-3C750E599A97}" type="pres">
      <dgm:prSet presAssocID="{08E96A93-B0CA-424D-B5C4-B165AC423ED6}" presName="iconBgRect" presStyleLbl="bgShp" presStyleIdx="3" presStyleCnt="4"/>
      <dgm:spPr/>
    </dgm:pt>
    <dgm:pt modelId="{64EDEA70-C236-426A-8DD7-575BA09582E0}" type="pres">
      <dgm:prSet presAssocID="{08E96A93-B0CA-424D-B5C4-B165AC423ED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CEB959DC-0DA8-4444-A1B7-C1ED486ECC86}" type="pres">
      <dgm:prSet presAssocID="{08E96A93-B0CA-424D-B5C4-B165AC423ED6}" presName="spaceRect" presStyleCnt="0"/>
      <dgm:spPr/>
    </dgm:pt>
    <dgm:pt modelId="{ECA9ACCD-FB08-43C2-BB63-2E6E3F874125}" type="pres">
      <dgm:prSet presAssocID="{08E96A93-B0CA-424D-B5C4-B165AC423ED6}" presName="textRect" presStyleLbl="revTx" presStyleIdx="3" presStyleCnt="4">
        <dgm:presLayoutVars>
          <dgm:chMax val="1"/>
          <dgm:chPref val="1"/>
        </dgm:presLayoutVars>
      </dgm:prSet>
      <dgm:spPr/>
    </dgm:pt>
  </dgm:ptLst>
  <dgm:cxnLst>
    <dgm:cxn modelId="{F9629924-9FEA-427D-AD25-7B220F0B8A54}" srcId="{E705A1A8-4A51-4260-A8F8-5E80507B05F5}" destId="{BF52B35C-6309-44B4-BB1C-45431CF4CAEF}" srcOrd="0" destOrd="0" parTransId="{0D96BA95-C444-4497-B23F-64908EABA95C}" sibTransId="{D69D14E9-083A-498F-B1EF-85DFDCAB0BBB}"/>
    <dgm:cxn modelId="{F441AE6A-0AC4-4B95-A60E-1E054CEF3456}" type="presOf" srcId="{3112091A-CCA9-4C98-A367-92C353F9950E}" destId="{2CE1A595-B6B1-4517-AA62-3AAF15A31467}" srcOrd="0" destOrd="0" presId="urn:microsoft.com/office/officeart/2018/2/layout/IconCircleList"/>
    <dgm:cxn modelId="{799A794B-72E7-45C7-8BF9-D766EC6DBFB2}" type="presOf" srcId="{D69D14E9-083A-498F-B1EF-85DFDCAB0BBB}" destId="{345533F5-1767-4C14-8BC8-5F977DA729D5}" srcOrd="0" destOrd="0" presId="urn:microsoft.com/office/officeart/2018/2/layout/IconCircleList"/>
    <dgm:cxn modelId="{54667175-5EBD-4830-A224-5E74A2B5399A}" srcId="{E705A1A8-4A51-4260-A8F8-5E80507B05F5}" destId="{A9377E2F-73BA-49D9-B550-80541B314BEA}" srcOrd="1" destOrd="0" parTransId="{6D78032A-571E-42D3-8DA8-210361918BC3}" sibTransId="{142B4490-ABAD-4A07-97F6-E8C9C53660C3}"/>
    <dgm:cxn modelId="{71FEB376-DA5D-40A8-B164-68180FFBA0AD}" type="presOf" srcId="{142B4490-ABAD-4A07-97F6-E8C9C53660C3}" destId="{CB4BFD6A-43A0-4EC0-85E8-DAADC4D410B3}" srcOrd="0" destOrd="0" presId="urn:microsoft.com/office/officeart/2018/2/layout/IconCircleList"/>
    <dgm:cxn modelId="{A9BA1577-54FD-4CBC-8D51-A3E645646686}" type="presOf" srcId="{C0795376-CBA7-4375-9A92-5298A176F354}" destId="{B1BC9FBF-AC76-4343-9F2B-FBC735F2F7B6}" srcOrd="0" destOrd="0" presId="urn:microsoft.com/office/officeart/2018/2/layout/IconCircleList"/>
    <dgm:cxn modelId="{D3FAC485-E4D1-41D6-951B-4297716260B4}" type="presOf" srcId="{E705A1A8-4A51-4260-A8F8-5E80507B05F5}" destId="{8E63D9AB-8424-484A-B385-8415B7955737}" srcOrd="0" destOrd="0" presId="urn:microsoft.com/office/officeart/2018/2/layout/IconCircleList"/>
    <dgm:cxn modelId="{706B8CC8-6E3D-485F-9E6A-DCEC76638742}" srcId="{E705A1A8-4A51-4260-A8F8-5E80507B05F5}" destId="{C0795376-CBA7-4375-9A92-5298A176F354}" srcOrd="2" destOrd="0" parTransId="{F63A6825-1133-48F2-AB05-13B86C176826}" sibTransId="{3112091A-CCA9-4C98-A367-92C353F9950E}"/>
    <dgm:cxn modelId="{79E68DDE-8B67-4D29-B055-D928511478BE}" type="presOf" srcId="{BF52B35C-6309-44B4-BB1C-45431CF4CAEF}" destId="{F0E58645-CA66-4E9F-91FB-658C380DFB92}" srcOrd="0" destOrd="0" presId="urn:microsoft.com/office/officeart/2018/2/layout/IconCircleList"/>
    <dgm:cxn modelId="{68E262E1-114E-4F56-B65B-DE838FC06AAB}" type="presOf" srcId="{08E96A93-B0CA-424D-B5C4-B165AC423ED6}" destId="{ECA9ACCD-FB08-43C2-BB63-2E6E3F874125}" srcOrd="0" destOrd="0" presId="urn:microsoft.com/office/officeart/2018/2/layout/IconCircleList"/>
    <dgm:cxn modelId="{00FF17E7-B80A-4B37-9CEE-97BC16DA0B7F}" type="presOf" srcId="{A9377E2F-73BA-49D9-B550-80541B314BEA}" destId="{EDD5B5A7-2A99-4D9B-A6F7-A8B08517F067}" srcOrd="0" destOrd="0" presId="urn:microsoft.com/office/officeart/2018/2/layout/IconCircleList"/>
    <dgm:cxn modelId="{639CB4EA-B6A7-4148-B79B-FD1F94192C6C}" srcId="{E705A1A8-4A51-4260-A8F8-5E80507B05F5}" destId="{08E96A93-B0CA-424D-B5C4-B165AC423ED6}" srcOrd="3" destOrd="0" parTransId="{0C5AF8C9-8843-4205-BEF6-E584F17548E6}" sibTransId="{921CEF4A-1E77-4AF2-9BFE-BA2200245141}"/>
    <dgm:cxn modelId="{369FF61E-5480-4FF6-A971-25335F83A668}" type="presParOf" srcId="{8E63D9AB-8424-484A-B385-8415B7955737}" destId="{5E90CBFF-72FB-4EFB-8C83-75449F0FADFD}" srcOrd="0" destOrd="0" presId="urn:microsoft.com/office/officeart/2018/2/layout/IconCircleList"/>
    <dgm:cxn modelId="{5862F013-A6B8-430F-9EC0-6DA40A66849C}" type="presParOf" srcId="{5E90CBFF-72FB-4EFB-8C83-75449F0FADFD}" destId="{3EDFFE4F-73E9-46D5-874C-2D2144D14F31}" srcOrd="0" destOrd="0" presId="urn:microsoft.com/office/officeart/2018/2/layout/IconCircleList"/>
    <dgm:cxn modelId="{1A9CCA9F-A127-432A-9EBB-F51B89B44813}" type="presParOf" srcId="{3EDFFE4F-73E9-46D5-874C-2D2144D14F31}" destId="{A2EF5684-E933-4E9B-9D6F-3D46985CE620}" srcOrd="0" destOrd="0" presId="urn:microsoft.com/office/officeart/2018/2/layout/IconCircleList"/>
    <dgm:cxn modelId="{48658481-E355-45FC-A001-B8529F9F96E7}" type="presParOf" srcId="{3EDFFE4F-73E9-46D5-874C-2D2144D14F31}" destId="{D81DD482-F558-46C7-A70D-2F5548656217}" srcOrd="1" destOrd="0" presId="urn:microsoft.com/office/officeart/2018/2/layout/IconCircleList"/>
    <dgm:cxn modelId="{0C6A287D-40E7-4189-ABD1-39C728C2FAFA}" type="presParOf" srcId="{3EDFFE4F-73E9-46D5-874C-2D2144D14F31}" destId="{53261216-DFDD-45DB-BD36-DC684ACE7104}" srcOrd="2" destOrd="0" presId="urn:microsoft.com/office/officeart/2018/2/layout/IconCircleList"/>
    <dgm:cxn modelId="{A6AC017B-5B1B-4630-94AF-407A8CA50BD1}" type="presParOf" srcId="{3EDFFE4F-73E9-46D5-874C-2D2144D14F31}" destId="{F0E58645-CA66-4E9F-91FB-658C380DFB92}" srcOrd="3" destOrd="0" presId="urn:microsoft.com/office/officeart/2018/2/layout/IconCircleList"/>
    <dgm:cxn modelId="{F514D15D-0E05-424D-988B-A4B1D29CA9E8}" type="presParOf" srcId="{5E90CBFF-72FB-4EFB-8C83-75449F0FADFD}" destId="{345533F5-1767-4C14-8BC8-5F977DA729D5}" srcOrd="1" destOrd="0" presId="urn:microsoft.com/office/officeart/2018/2/layout/IconCircleList"/>
    <dgm:cxn modelId="{3C61D40C-B918-40D3-940D-75F1521A8AA6}" type="presParOf" srcId="{5E90CBFF-72FB-4EFB-8C83-75449F0FADFD}" destId="{B050A6F6-75DB-4BB3-9CF1-261C268AEB69}" srcOrd="2" destOrd="0" presId="urn:microsoft.com/office/officeart/2018/2/layout/IconCircleList"/>
    <dgm:cxn modelId="{958AC06C-1759-438A-8E4F-B479B0A39B20}" type="presParOf" srcId="{B050A6F6-75DB-4BB3-9CF1-261C268AEB69}" destId="{F5FF702D-DBC4-496A-B95C-A50B55DBC8C3}" srcOrd="0" destOrd="0" presId="urn:microsoft.com/office/officeart/2018/2/layout/IconCircleList"/>
    <dgm:cxn modelId="{09595E84-4875-4DCA-A6A7-208A67B9A560}" type="presParOf" srcId="{B050A6F6-75DB-4BB3-9CF1-261C268AEB69}" destId="{A2251C21-8F2B-4C9E-BEE4-640F9A394C71}" srcOrd="1" destOrd="0" presId="urn:microsoft.com/office/officeart/2018/2/layout/IconCircleList"/>
    <dgm:cxn modelId="{208087FC-3FD9-4BEC-9159-E100271D22CE}" type="presParOf" srcId="{B050A6F6-75DB-4BB3-9CF1-261C268AEB69}" destId="{4FF3EB6C-9012-46BB-B616-38B3AE912FE9}" srcOrd="2" destOrd="0" presId="urn:microsoft.com/office/officeart/2018/2/layout/IconCircleList"/>
    <dgm:cxn modelId="{8BFC26BE-D814-4352-AECF-EB6447006280}" type="presParOf" srcId="{B050A6F6-75DB-4BB3-9CF1-261C268AEB69}" destId="{EDD5B5A7-2A99-4D9B-A6F7-A8B08517F067}" srcOrd="3" destOrd="0" presId="urn:microsoft.com/office/officeart/2018/2/layout/IconCircleList"/>
    <dgm:cxn modelId="{AB3AF3C2-E3CA-4C3F-97D4-36D64AB32375}" type="presParOf" srcId="{5E90CBFF-72FB-4EFB-8C83-75449F0FADFD}" destId="{CB4BFD6A-43A0-4EC0-85E8-DAADC4D410B3}" srcOrd="3" destOrd="0" presId="urn:microsoft.com/office/officeart/2018/2/layout/IconCircleList"/>
    <dgm:cxn modelId="{E6772538-0214-472E-87BF-511E20DD27D2}" type="presParOf" srcId="{5E90CBFF-72FB-4EFB-8C83-75449F0FADFD}" destId="{95516D02-A3AF-44D1-BF57-9FAFEFEA48D1}" srcOrd="4" destOrd="0" presId="urn:microsoft.com/office/officeart/2018/2/layout/IconCircleList"/>
    <dgm:cxn modelId="{014545AF-784C-461C-AC26-7BC5E53DD654}" type="presParOf" srcId="{95516D02-A3AF-44D1-BF57-9FAFEFEA48D1}" destId="{9CF357F2-9355-4A35-9B53-715C6FAB2D34}" srcOrd="0" destOrd="0" presId="urn:microsoft.com/office/officeart/2018/2/layout/IconCircleList"/>
    <dgm:cxn modelId="{908E2B51-B905-4782-B504-FB8A7D5A3CB8}" type="presParOf" srcId="{95516D02-A3AF-44D1-BF57-9FAFEFEA48D1}" destId="{4D1490C4-3FAC-4F68-9396-9A99B67C476D}" srcOrd="1" destOrd="0" presId="urn:microsoft.com/office/officeart/2018/2/layout/IconCircleList"/>
    <dgm:cxn modelId="{F9D6D384-A6AF-4A98-A8B6-99152AD1BF38}" type="presParOf" srcId="{95516D02-A3AF-44D1-BF57-9FAFEFEA48D1}" destId="{66CD1758-DBA2-47B3-B14E-6AB49669F1DB}" srcOrd="2" destOrd="0" presId="urn:microsoft.com/office/officeart/2018/2/layout/IconCircleList"/>
    <dgm:cxn modelId="{974ABE26-4FFD-4FD8-A05F-3FDFB85C64CF}" type="presParOf" srcId="{95516D02-A3AF-44D1-BF57-9FAFEFEA48D1}" destId="{B1BC9FBF-AC76-4343-9F2B-FBC735F2F7B6}" srcOrd="3" destOrd="0" presId="urn:microsoft.com/office/officeart/2018/2/layout/IconCircleList"/>
    <dgm:cxn modelId="{CB0AB246-4467-4692-859D-1C52ED50A1CA}" type="presParOf" srcId="{5E90CBFF-72FB-4EFB-8C83-75449F0FADFD}" destId="{2CE1A595-B6B1-4517-AA62-3AAF15A31467}" srcOrd="5" destOrd="0" presId="urn:microsoft.com/office/officeart/2018/2/layout/IconCircleList"/>
    <dgm:cxn modelId="{6F10A1CC-CAA2-4138-90EA-810EBD57B31F}" type="presParOf" srcId="{5E90CBFF-72FB-4EFB-8C83-75449F0FADFD}" destId="{EA2D22C2-7093-417D-9120-43769FA22CD7}" srcOrd="6" destOrd="0" presId="urn:microsoft.com/office/officeart/2018/2/layout/IconCircleList"/>
    <dgm:cxn modelId="{DEE91EA4-BF1A-4D4F-85F9-CD7F273AF9A5}" type="presParOf" srcId="{EA2D22C2-7093-417D-9120-43769FA22CD7}" destId="{A93C1FDB-006C-487F-9A0E-3C750E599A97}" srcOrd="0" destOrd="0" presId="urn:microsoft.com/office/officeart/2018/2/layout/IconCircleList"/>
    <dgm:cxn modelId="{991FF584-3161-4C18-934A-6AC6BDFCBB01}" type="presParOf" srcId="{EA2D22C2-7093-417D-9120-43769FA22CD7}" destId="{64EDEA70-C236-426A-8DD7-575BA09582E0}" srcOrd="1" destOrd="0" presId="urn:microsoft.com/office/officeart/2018/2/layout/IconCircleList"/>
    <dgm:cxn modelId="{99260FAD-9FE1-4855-A5C1-734023A46899}" type="presParOf" srcId="{EA2D22C2-7093-417D-9120-43769FA22CD7}" destId="{CEB959DC-0DA8-4444-A1B7-C1ED486ECC86}" srcOrd="2" destOrd="0" presId="urn:microsoft.com/office/officeart/2018/2/layout/IconCircleList"/>
    <dgm:cxn modelId="{B805A0BA-2E56-4EB9-9A66-16ED43677858}" type="presParOf" srcId="{EA2D22C2-7093-417D-9120-43769FA22CD7}" destId="{ECA9ACCD-FB08-43C2-BB63-2E6E3F87412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AFA2F2-0FEB-4402-8E3C-F4F542F22A4D}"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24DB353-23F3-4857-9131-1F9990FDCD4B}">
      <dgm:prSet/>
      <dgm:spPr/>
      <dgm:t>
        <a:bodyPr/>
        <a:lstStyle/>
        <a:p>
          <a:pPr>
            <a:lnSpc>
              <a:spcPct val="100000"/>
            </a:lnSpc>
          </a:pPr>
          <a:r>
            <a:rPr lang="en-US" dirty="0"/>
            <a:t>Multiple labels – For Binary classification we have many models available but for multilabel classification the selection of models decreases drastically.</a:t>
          </a:r>
        </a:p>
      </dgm:t>
    </dgm:pt>
    <dgm:pt modelId="{59D63B6B-FF95-4B93-90AC-C4604733160C}" type="parTrans" cxnId="{9C62BB87-E480-4FF5-9159-2646D9547BA1}">
      <dgm:prSet/>
      <dgm:spPr/>
      <dgm:t>
        <a:bodyPr/>
        <a:lstStyle/>
        <a:p>
          <a:endParaRPr lang="en-US"/>
        </a:p>
      </dgm:t>
    </dgm:pt>
    <dgm:pt modelId="{944A7CB0-D6A3-4010-8713-37A824B59217}" type="sibTrans" cxnId="{9C62BB87-E480-4FF5-9159-2646D9547BA1}">
      <dgm:prSet/>
      <dgm:spPr/>
      <dgm:t>
        <a:bodyPr/>
        <a:lstStyle/>
        <a:p>
          <a:pPr>
            <a:lnSpc>
              <a:spcPct val="100000"/>
            </a:lnSpc>
          </a:pPr>
          <a:endParaRPr lang="en-US"/>
        </a:p>
      </dgm:t>
    </dgm:pt>
    <dgm:pt modelId="{86A79B6A-B081-4C12-B7A2-BB13C87225FB}">
      <dgm:prSet/>
      <dgm:spPr/>
      <dgm:t>
        <a:bodyPr/>
        <a:lstStyle/>
        <a:p>
          <a:pPr>
            <a:lnSpc>
              <a:spcPct val="100000"/>
            </a:lnSpc>
          </a:pPr>
          <a:r>
            <a:rPr lang="en-US" dirty="0"/>
            <a:t>Collection of USABLE DATA – although we extracted over 100000 records, only 14000 records were usable among them.</a:t>
          </a:r>
        </a:p>
      </dgm:t>
    </dgm:pt>
    <dgm:pt modelId="{BE52F83E-7D71-4B87-A3A6-D2B2C8B359DC}" type="parTrans" cxnId="{D0102818-4E6B-4AFD-99F5-198852DA4116}">
      <dgm:prSet/>
      <dgm:spPr/>
      <dgm:t>
        <a:bodyPr/>
        <a:lstStyle/>
        <a:p>
          <a:endParaRPr lang="en-US"/>
        </a:p>
      </dgm:t>
    </dgm:pt>
    <dgm:pt modelId="{B3BB4A63-CDE0-4ECF-9027-63E6CC52A464}" type="sibTrans" cxnId="{D0102818-4E6B-4AFD-99F5-198852DA4116}">
      <dgm:prSet/>
      <dgm:spPr/>
      <dgm:t>
        <a:bodyPr/>
        <a:lstStyle/>
        <a:p>
          <a:pPr>
            <a:lnSpc>
              <a:spcPct val="100000"/>
            </a:lnSpc>
          </a:pPr>
          <a:endParaRPr lang="en-US"/>
        </a:p>
      </dgm:t>
    </dgm:pt>
    <dgm:pt modelId="{B24EEE63-BA69-475E-B314-44B468A25F23}">
      <dgm:prSet/>
      <dgm:spPr/>
      <dgm:t>
        <a:bodyPr/>
        <a:lstStyle/>
        <a:p>
          <a:pPr>
            <a:lnSpc>
              <a:spcPct val="100000"/>
            </a:lnSpc>
          </a:pPr>
          <a:r>
            <a:rPr lang="en-US" dirty="0"/>
            <a:t>Cleaning the data – Due to the character limit data contain a lot of short forms which are different to classify using bag of words model.</a:t>
          </a:r>
        </a:p>
      </dgm:t>
    </dgm:pt>
    <dgm:pt modelId="{3E1C5AA9-F59B-40C7-87D1-8469E55ABAC7}" type="parTrans" cxnId="{3E6199FC-97CF-42BA-A92E-C54037D07BD4}">
      <dgm:prSet/>
      <dgm:spPr/>
      <dgm:t>
        <a:bodyPr/>
        <a:lstStyle/>
        <a:p>
          <a:endParaRPr lang="en-US"/>
        </a:p>
      </dgm:t>
    </dgm:pt>
    <dgm:pt modelId="{6F26F687-50AF-4131-A8FE-47C12574109C}" type="sibTrans" cxnId="{3E6199FC-97CF-42BA-A92E-C54037D07BD4}">
      <dgm:prSet/>
      <dgm:spPr/>
      <dgm:t>
        <a:bodyPr/>
        <a:lstStyle/>
        <a:p>
          <a:pPr>
            <a:lnSpc>
              <a:spcPct val="100000"/>
            </a:lnSpc>
          </a:pPr>
          <a:endParaRPr lang="en-US"/>
        </a:p>
      </dgm:t>
    </dgm:pt>
    <dgm:pt modelId="{94CEFDB7-AA1E-47FE-B856-7591A5E352FF}">
      <dgm:prSet custT="1"/>
      <dgm:spPr/>
      <dgm:t>
        <a:bodyPr/>
        <a:lstStyle/>
        <a:p>
          <a:pPr>
            <a:lnSpc>
              <a:spcPct val="100000"/>
            </a:lnSpc>
          </a:pPr>
          <a:endParaRPr lang="en-US" sz="1400" kern="1200" dirty="0">
            <a:solidFill>
              <a:prstClr val="black">
                <a:hueOff val="0"/>
                <a:satOff val="0"/>
                <a:lumOff val="0"/>
                <a:alphaOff val="0"/>
              </a:prstClr>
            </a:solidFill>
            <a:latin typeface="Calibri" panose="020F0502020204030204"/>
            <a:ea typeface="+mn-ea"/>
            <a:cs typeface="+mn-cs"/>
          </a:endParaRPr>
        </a:p>
        <a:p>
          <a:r>
            <a:rPr lang="en-US" sz="1700" kern="1200" dirty="0">
              <a:solidFill>
                <a:prstClr val="black">
                  <a:hueOff val="0"/>
                  <a:satOff val="0"/>
                  <a:lumOff val="0"/>
                  <a:alphaOff val="0"/>
                </a:prstClr>
              </a:solidFill>
              <a:latin typeface="Calibri" panose="020F0502020204030204"/>
              <a:ea typeface="+mn-ea"/>
              <a:cs typeface="+mn-cs"/>
            </a:rPr>
            <a:t>The data collection and imitation process took few hours to process since data was big and </a:t>
          </a:r>
          <a:r>
            <a:rPr lang="en-US" sz="1700" kern="1200" dirty="0" err="1">
              <a:solidFill>
                <a:prstClr val="black">
                  <a:hueOff val="0"/>
                  <a:satOff val="0"/>
                  <a:lumOff val="0"/>
                  <a:alphaOff val="0"/>
                </a:prstClr>
              </a:solidFill>
              <a:latin typeface="Calibri" panose="020F0502020204030204"/>
              <a:ea typeface="+mn-ea"/>
              <a:cs typeface="+mn-cs"/>
            </a:rPr>
            <a:t>atlast</a:t>
          </a:r>
          <a:r>
            <a:rPr lang="en-US" sz="1700" kern="1200" dirty="0">
              <a:solidFill>
                <a:prstClr val="black">
                  <a:hueOff val="0"/>
                  <a:satOff val="0"/>
                  <a:lumOff val="0"/>
                  <a:alphaOff val="0"/>
                </a:prstClr>
              </a:solidFill>
              <a:latin typeface="Calibri" panose="020F0502020204030204"/>
              <a:ea typeface="+mn-ea"/>
              <a:cs typeface="+mn-cs"/>
            </a:rPr>
            <a:t> provided with pretty good results from extracted data.</a:t>
          </a:r>
        </a:p>
      </dgm:t>
    </dgm:pt>
    <dgm:pt modelId="{86A4F0E3-E679-4736-BFA3-18F07F45CD08}" type="parTrans" cxnId="{B7B160C3-565E-4944-84BA-50F3731BB40E}">
      <dgm:prSet/>
      <dgm:spPr/>
      <dgm:t>
        <a:bodyPr/>
        <a:lstStyle/>
        <a:p>
          <a:endParaRPr lang="en-US"/>
        </a:p>
      </dgm:t>
    </dgm:pt>
    <dgm:pt modelId="{C47A1309-1B0A-43F5-9094-A094C9724B69}" type="sibTrans" cxnId="{B7B160C3-565E-4944-84BA-50F3731BB40E}">
      <dgm:prSet/>
      <dgm:spPr/>
      <dgm:t>
        <a:bodyPr/>
        <a:lstStyle/>
        <a:p>
          <a:endParaRPr lang="en-US"/>
        </a:p>
      </dgm:t>
    </dgm:pt>
    <dgm:pt modelId="{850292F6-A9DA-4A0E-A5F1-6E6EA576CF6F}" type="pres">
      <dgm:prSet presAssocID="{C2AFA2F2-0FEB-4402-8E3C-F4F542F22A4D}" presName="root" presStyleCnt="0">
        <dgm:presLayoutVars>
          <dgm:dir/>
          <dgm:resizeHandles val="exact"/>
        </dgm:presLayoutVars>
      </dgm:prSet>
      <dgm:spPr/>
    </dgm:pt>
    <dgm:pt modelId="{15D78DBE-17B2-473C-8B53-7955FE88BDA3}" type="pres">
      <dgm:prSet presAssocID="{C2AFA2F2-0FEB-4402-8E3C-F4F542F22A4D}" presName="container" presStyleCnt="0">
        <dgm:presLayoutVars>
          <dgm:dir/>
          <dgm:resizeHandles val="exact"/>
        </dgm:presLayoutVars>
      </dgm:prSet>
      <dgm:spPr/>
    </dgm:pt>
    <dgm:pt modelId="{A3567B5F-D94E-4A31-BFF7-CA1CE5693F1A}" type="pres">
      <dgm:prSet presAssocID="{224DB353-23F3-4857-9131-1F9990FDCD4B}" presName="compNode" presStyleCnt="0"/>
      <dgm:spPr/>
    </dgm:pt>
    <dgm:pt modelId="{65E82BF0-4059-48E8-A1F3-0E954AFEED66}" type="pres">
      <dgm:prSet presAssocID="{224DB353-23F3-4857-9131-1F9990FDCD4B}" presName="iconBgRect" presStyleLbl="bgShp" presStyleIdx="0" presStyleCnt="4"/>
      <dgm:spPr/>
    </dgm:pt>
    <dgm:pt modelId="{9F8C88D1-9D42-490A-816D-8C387684D498}" type="pres">
      <dgm:prSet presAssocID="{224DB353-23F3-4857-9131-1F9990FDCD4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91BBAE98-7BAE-4E34-B95B-03294C9B4C71}" type="pres">
      <dgm:prSet presAssocID="{224DB353-23F3-4857-9131-1F9990FDCD4B}" presName="spaceRect" presStyleCnt="0"/>
      <dgm:spPr/>
    </dgm:pt>
    <dgm:pt modelId="{F2FD08B8-3A65-4A1A-A907-129D2FFE3735}" type="pres">
      <dgm:prSet presAssocID="{224DB353-23F3-4857-9131-1F9990FDCD4B}" presName="textRect" presStyleLbl="revTx" presStyleIdx="0" presStyleCnt="4">
        <dgm:presLayoutVars>
          <dgm:chMax val="1"/>
          <dgm:chPref val="1"/>
        </dgm:presLayoutVars>
      </dgm:prSet>
      <dgm:spPr/>
    </dgm:pt>
    <dgm:pt modelId="{9BC289D5-303A-4318-8F86-442757E0EF52}" type="pres">
      <dgm:prSet presAssocID="{944A7CB0-D6A3-4010-8713-37A824B59217}" presName="sibTrans" presStyleLbl="sibTrans2D1" presStyleIdx="0" presStyleCnt="0"/>
      <dgm:spPr/>
    </dgm:pt>
    <dgm:pt modelId="{979C11A9-0197-457C-8BA9-6614626725D9}" type="pres">
      <dgm:prSet presAssocID="{86A79B6A-B081-4C12-B7A2-BB13C87225FB}" presName="compNode" presStyleCnt="0"/>
      <dgm:spPr/>
    </dgm:pt>
    <dgm:pt modelId="{5BD5B45A-1659-45ED-BFA8-5CF1D920C5F8}" type="pres">
      <dgm:prSet presAssocID="{86A79B6A-B081-4C12-B7A2-BB13C87225FB}" presName="iconBgRect" presStyleLbl="bgShp" presStyleIdx="1" presStyleCnt="4"/>
      <dgm:spPr/>
    </dgm:pt>
    <dgm:pt modelId="{FBEB39BB-7268-4346-A538-1718CACF2560}" type="pres">
      <dgm:prSet presAssocID="{86A79B6A-B081-4C12-B7A2-BB13C87225F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CFFCBA3D-E8C7-4C5C-B25C-8FCF89183F57}" type="pres">
      <dgm:prSet presAssocID="{86A79B6A-B081-4C12-B7A2-BB13C87225FB}" presName="spaceRect" presStyleCnt="0"/>
      <dgm:spPr/>
    </dgm:pt>
    <dgm:pt modelId="{BC178A14-CB77-4B34-8634-4FEDD75AAB78}" type="pres">
      <dgm:prSet presAssocID="{86A79B6A-B081-4C12-B7A2-BB13C87225FB}" presName="textRect" presStyleLbl="revTx" presStyleIdx="1" presStyleCnt="4">
        <dgm:presLayoutVars>
          <dgm:chMax val="1"/>
          <dgm:chPref val="1"/>
        </dgm:presLayoutVars>
      </dgm:prSet>
      <dgm:spPr/>
    </dgm:pt>
    <dgm:pt modelId="{1DBB5E62-9AAA-4940-BF1A-1D60E289B4F4}" type="pres">
      <dgm:prSet presAssocID="{B3BB4A63-CDE0-4ECF-9027-63E6CC52A464}" presName="sibTrans" presStyleLbl="sibTrans2D1" presStyleIdx="0" presStyleCnt="0"/>
      <dgm:spPr/>
    </dgm:pt>
    <dgm:pt modelId="{A009051B-7536-4086-96F1-D744E6686B82}" type="pres">
      <dgm:prSet presAssocID="{B24EEE63-BA69-475E-B314-44B468A25F23}" presName="compNode" presStyleCnt="0"/>
      <dgm:spPr/>
    </dgm:pt>
    <dgm:pt modelId="{5EDA058F-5BCD-4933-9D4F-397EEB2579E5}" type="pres">
      <dgm:prSet presAssocID="{B24EEE63-BA69-475E-B314-44B468A25F23}" presName="iconBgRect" presStyleLbl="bgShp" presStyleIdx="2" presStyleCnt="4"/>
      <dgm:spPr/>
    </dgm:pt>
    <dgm:pt modelId="{6D10D81F-64F0-4B0C-B459-A63DEB89D0BC}" type="pres">
      <dgm:prSet presAssocID="{B24EEE63-BA69-475E-B314-44B468A25F2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941F1408-7FAB-423A-9932-4E93BA29F94E}" type="pres">
      <dgm:prSet presAssocID="{B24EEE63-BA69-475E-B314-44B468A25F23}" presName="spaceRect" presStyleCnt="0"/>
      <dgm:spPr/>
    </dgm:pt>
    <dgm:pt modelId="{28D9D3CA-0B4D-435E-BE39-85938B901254}" type="pres">
      <dgm:prSet presAssocID="{B24EEE63-BA69-475E-B314-44B468A25F23}" presName="textRect" presStyleLbl="revTx" presStyleIdx="2" presStyleCnt="4">
        <dgm:presLayoutVars>
          <dgm:chMax val="1"/>
          <dgm:chPref val="1"/>
        </dgm:presLayoutVars>
      </dgm:prSet>
      <dgm:spPr/>
    </dgm:pt>
    <dgm:pt modelId="{5693A61D-DAB7-4007-A6F4-A124D3360F2A}" type="pres">
      <dgm:prSet presAssocID="{6F26F687-50AF-4131-A8FE-47C12574109C}" presName="sibTrans" presStyleLbl="sibTrans2D1" presStyleIdx="0" presStyleCnt="0"/>
      <dgm:spPr/>
    </dgm:pt>
    <dgm:pt modelId="{70D52135-CD15-4CB8-8165-C816CC2E751D}" type="pres">
      <dgm:prSet presAssocID="{94CEFDB7-AA1E-47FE-B856-7591A5E352FF}" presName="compNode" presStyleCnt="0"/>
      <dgm:spPr/>
    </dgm:pt>
    <dgm:pt modelId="{E4AA9BED-BBBC-4C3E-BD1B-DBF1EFAAE370}" type="pres">
      <dgm:prSet presAssocID="{94CEFDB7-AA1E-47FE-B856-7591A5E352FF}" presName="iconBgRect" presStyleLbl="bgShp" presStyleIdx="3" presStyleCnt="4"/>
      <dgm:spPr/>
    </dgm:pt>
    <dgm:pt modelId="{4573B978-6012-45DD-859B-86ADCCF8527B}" type="pres">
      <dgm:prSet presAssocID="{94CEFDB7-AA1E-47FE-B856-7591A5E352F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D400AD27-9C76-4CDF-AB7B-F642EB73C0F0}" type="pres">
      <dgm:prSet presAssocID="{94CEFDB7-AA1E-47FE-B856-7591A5E352FF}" presName="spaceRect" presStyleCnt="0"/>
      <dgm:spPr/>
    </dgm:pt>
    <dgm:pt modelId="{B0EB3B39-A25B-4715-BDAA-7DD6F0583D96}" type="pres">
      <dgm:prSet presAssocID="{94CEFDB7-AA1E-47FE-B856-7591A5E352FF}" presName="textRect" presStyleLbl="revTx" presStyleIdx="3" presStyleCnt="4" custScaleY="130178">
        <dgm:presLayoutVars>
          <dgm:chMax val="1"/>
          <dgm:chPref val="1"/>
        </dgm:presLayoutVars>
      </dgm:prSet>
      <dgm:spPr/>
    </dgm:pt>
  </dgm:ptLst>
  <dgm:cxnLst>
    <dgm:cxn modelId="{4ACB2805-9C1D-42FE-BE49-F72F3AC1B0F3}" type="presOf" srcId="{B3BB4A63-CDE0-4ECF-9027-63E6CC52A464}" destId="{1DBB5E62-9AAA-4940-BF1A-1D60E289B4F4}" srcOrd="0" destOrd="0" presId="urn:microsoft.com/office/officeart/2018/2/layout/IconCircleList"/>
    <dgm:cxn modelId="{D0102818-4E6B-4AFD-99F5-198852DA4116}" srcId="{C2AFA2F2-0FEB-4402-8E3C-F4F542F22A4D}" destId="{86A79B6A-B081-4C12-B7A2-BB13C87225FB}" srcOrd="1" destOrd="0" parTransId="{BE52F83E-7D71-4B87-A3A6-D2B2C8B359DC}" sibTransId="{B3BB4A63-CDE0-4ECF-9027-63E6CC52A464}"/>
    <dgm:cxn modelId="{2BD2D71D-177B-403F-A2B4-33191FB8B7C0}" type="presOf" srcId="{C2AFA2F2-0FEB-4402-8E3C-F4F542F22A4D}" destId="{850292F6-A9DA-4A0E-A5F1-6E6EA576CF6F}" srcOrd="0" destOrd="0" presId="urn:microsoft.com/office/officeart/2018/2/layout/IconCircleList"/>
    <dgm:cxn modelId="{671DAE39-D314-4DC9-A91C-2640AFF7D38B}" type="presOf" srcId="{86A79B6A-B081-4C12-B7A2-BB13C87225FB}" destId="{BC178A14-CB77-4B34-8634-4FEDD75AAB78}" srcOrd="0" destOrd="0" presId="urn:microsoft.com/office/officeart/2018/2/layout/IconCircleList"/>
    <dgm:cxn modelId="{1243815B-547C-413B-93AA-0300A30743F8}" type="presOf" srcId="{224DB353-23F3-4857-9131-1F9990FDCD4B}" destId="{F2FD08B8-3A65-4A1A-A907-129D2FFE3735}" srcOrd="0" destOrd="0" presId="urn:microsoft.com/office/officeart/2018/2/layout/IconCircleList"/>
    <dgm:cxn modelId="{3D2EEB53-2F86-48FD-B8F5-AD42101D69E5}" type="presOf" srcId="{B24EEE63-BA69-475E-B314-44B468A25F23}" destId="{28D9D3CA-0B4D-435E-BE39-85938B901254}" srcOrd="0" destOrd="0" presId="urn:microsoft.com/office/officeart/2018/2/layout/IconCircleList"/>
    <dgm:cxn modelId="{9C62BB87-E480-4FF5-9159-2646D9547BA1}" srcId="{C2AFA2F2-0FEB-4402-8E3C-F4F542F22A4D}" destId="{224DB353-23F3-4857-9131-1F9990FDCD4B}" srcOrd="0" destOrd="0" parTransId="{59D63B6B-FF95-4B93-90AC-C4604733160C}" sibTransId="{944A7CB0-D6A3-4010-8713-37A824B59217}"/>
    <dgm:cxn modelId="{014FC49C-D956-4189-BD03-8F2B19534F37}" type="presOf" srcId="{6F26F687-50AF-4131-A8FE-47C12574109C}" destId="{5693A61D-DAB7-4007-A6F4-A124D3360F2A}" srcOrd="0" destOrd="0" presId="urn:microsoft.com/office/officeart/2018/2/layout/IconCircleList"/>
    <dgm:cxn modelId="{B7B160C3-565E-4944-84BA-50F3731BB40E}" srcId="{C2AFA2F2-0FEB-4402-8E3C-F4F542F22A4D}" destId="{94CEFDB7-AA1E-47FE-B856-7591A5E352FF}" srcOrd="3" destOrd="0" parTransId="{86A4F0E3-E679-4736-BFA3-18F07F45CD08}" sibTransId="{C47A1309-1B0A-43F5-9094-A094C9724B69}"/>
    <dgm:cxn modelId="{83C15BE4-ED69-46B2-B610-DFF46894FABC}" type="presOf" srcId="{944A7CB0-D6A3-4010-8713-37A824B59217}" destId="{9BC289D5-303A-4318-8F86-442757E0EF52}" srcOrd="0" destOrd="0" presId="urn:microsoft.com/office/officeart/2018/2/layout/IconCircleList"/>
    <dgm:cxn modelId="{470073F1-0B56-4963-8721-78CAAEE09AB9}" type="presOf" srcId="{94CEFDB7-AA1E-47FE-B856-7591A5E352FF}" destId="{B0EB3B39-A25B-4715-BDAA-7DD6F0583D96}" srcOrd="0" destOrd="0" presId="urn:microsoft.com/office/officeart/2018/2/layout/IconCircleList"/>
    <dgm:cxn modelId="{3E6199FC-97CF-42BA-A92E-C54037D07BD4}" srcId="{C2AFA2F2-0FEB-4402-8E3C-F4F542F22A4D}" destId="{B24EEE63-BA69-475E-B314-44B468A25F23}" srcOrd="2" destOrd="0" parTransId="{3E1C5AA9-F59B-40C7-87D1-8469E55ABAC7}" sibTransId="{6F26F687-50AF-4131-A8FE-47C12574109C}"/>
    <dgm:cxn modelId="{3778F8DD-BDCC-4A59-BA02-74151D3F4A72}" type="presParOf" srcId="{850292F6-A9DA-4A0E-A5F1-6E6EA576CF6F}" destId="{15D78DBE-17B2-473C-8B53-7955FE88BDA3}" srcOrd="0" destOrd="0" presId="urn:microsoft.com/office/officeart/2018/2/layout/IconCircleList"/>
    <dgm:cxn modelId="{221B800D-9F3D-4E26-AC72-0C8AFC276215}" type="presParOf" srcId="{15D78DBE-17B2-473C-8B53-7955FE88BDA3}" destId="{A3567B5F-D94E-4A31-BFF7-CA1CE5693F1A}" srcOrd="0" destOrd="0" presId="urn:microsoft.com/office/officeart/2018/2/layout/IconCircleList"/>
    <dgm:cxn modelId="{69A50160-4412-42C1-A738-CE65B8CABEA5}" type="presParOf" srcId="{A3567B5F-D94E-4A31-BFF7-CA1CE5693F1A}" destId="{65E82BF0-4059-48E8-A1F3-0E954AFEED66}" srcOrd="0" destOrd="0" presId="urn:microsoft.com/office/officeart/2018/2/layout/IconCircleList"/>
    <dgm:cxn modelId="{BEDFB9C9-C511-41D2-9815-99B861BF4D9A}" type="presParOf" srcId="{A3567B5F-D94E-4A31-BFF7-CA1CE5693F1A}" destId="{9F8C88D1-9D42-490A-816D-8C387684D498}" srcOrd="1" destOrd="0" presId="urn:microsoft.com/office/officeart/2018/2/layout/IconCircleList"/>
    <dgm:cxn modelId="{2346B6E4-D232-4EEA-B1FB-FC3C5AB83B32}" type="presParOf" srcId="{A3567B5F-D94E-4A31-BFF7-CA1CE5693F1A}" destId="{91BBAE98-7BAE-4E34-B95B-03294C9B4C71}" srcOrd="2" destOrd="0" presId="urn:microsoft.com/office/officeart/2018/2/layout/IconCircleList"/>
    <dgm:cxn modelId="{49E8FAE1-3616-4F9D-B40E-BFEDF76572EC}" type="presParOf" srcId="{A3567B5F-D94E-4A31-BFF7-CA1CE5693F1A}" destId="{F2FD08B8-3A65-4A1A-A907-129D2FFE3735}" srcOrd="3" destOrd="0" presId="urn:microsoft.com/office/officeart/2018/2/layout/IconCircleList"/>
    <dgm:cxn modelId="{28D54B99-294B-420C-B083-84B6ADC42391}" type="presParOf" srcId="{15D78DBE-17B2-473C-8B53-7955FE88BDA3}" destId="{9BC289D5-303A-4318-8F86-442757E0EF52}" srcOrd="1" destOrd="0" presId="urn:microsoft.com/office/officeart/2018/2/layout/IconCircleList"/>
    <dgm:cxn modelId="{44E9CB04-5750-4DC1-B87D-1AA37EAFFB31}" type="presParOf" srcId="{15D78DBE-17B2-473C-8B53-7955FE88BDA3}" destId="{979C11A9-0197-457C-8BA9-6614626725D9}" srcOrd="2" destOrd="0" presId="urn:microsoft.com/office/officeart/2018/2/layout/IconCircleList"/>
    <dgm:cxn modelId="{C78F54CB-D29B-49BA-BF2E-F2DD34F91CBC}" type="presParOf" srcId="{979C11A9-0197-457C-8BA9-6614626725D9}" destId="{5BD5B45A-1659-45ED-BFA8-5CF1D920C5F8}" srcOrd="0" destOrd="0" presId="urn:microsoft.com/office/officeart/2018/2/layout/IconCircleList"/>
    <dgm:cxn modelId="{30609EFC-1EFE-49D3-AC83-3098A913A6D2}" type="presParOf" srcId="{979C11A9-0197-457C-8BA9-6614626725D9}" destId="{FBEB39BB-7268-4346-A538-1718CACF2560}" srcOrd="1" destOrd="0" presId="urn:microsoft.com/office/officeart/2018/2/layout/IconCircleList"/>
    <dgm:cxn modelId="{4D38138E-A150-43D2-B312-FFF751F7D196}" type="presParOf" srcId="{979C11A9-0197-457C-8BA9-6614626725D9}" destId="{CFFCBA3D-E8C7-4C5C-B25C-8FCF89183F57}" srcOrd="2" destOrd="0" presId="urn:microsoft.com/office/officeart/2018/2/layout/IconCircleList"/>
    <dgm:cxn modelId="{8BC6E076-DB0B-4C05-81BB-976C1EE40E98}" type="presParOf" srcId="{979C11A9-0197-457C-8BA9-6614626725D9}" destId="{BC178A14-CB77-4B34-8634-4FEDD75AAB78}" srcOrd="3" destOrd="0" presId="urn:microsoft.com/office/officeart/2018/2/layout/IconCircleList"/>
    <dgm:cxn modelId="{13AD6952-5B5A-4B6C-B8B3-9B59D51E2A31}" type="presParOf" srcId="{15D78DBE-17B2-473C-8B53-7955FE88BDA3}" destId="{1DBB5E62-9AAA-4940-BF1A-1D60E289B4F4}" srcOrd="3" destOrd="0" presId="urn:microsoft.com/office/officeart/2018/2/layout/IconCircleList"/>
    <dgm:cxn modelId="{3F33C219-9F7D-4DED-941A-968B9F925DEF}" type="presParOf" srcId="{15D78DBE-17B2-473C-8B53-7955FE88BDA3}" destId="{A009051B-7536-4086-96F1-D744E6686B82}" srcOrd="4" destOrd="0" presId="urn:microsoft.com/office/officeart/2018/2/layout/IconCircleList"/>
    <dgm:cxn modelId="{7EDABBF8-D07F-445F-919A-E3D245FD1BCD}" type="presParOf" srcId="{A009051B-7536-4086-96F1-D744E6686B82}" destId="{5EDA058F-5BCD-4933-9D4F-397EEB2579E5}" srcOrd="0" destOrd="0" presId="urn:microsoft.com/office/officeart/2018/2/layout/IconCircleList"/>
    <dgm:cxn modelId="{51C068E4-2C1D-46C3-875D-B5F6FB25E524}" type="presParOf" srcId="{A009051B-7536-4086-96F1-D744E6686B82}" destId="{6D10D81F-64F0-4B0C-B459-A63DEB89D0BC}" srcOrd="1" destOrd="0" presId="urn:microsoft.com/office/officeart/2018/2/layout/IconCircleList"/>
    <dgm:cxn modelId="{AC85447C-C053-4FFA-A049-C1521F68352D}" type="presParOf" srcId="{A009051B-7536-4086-96F1-D744E6686B82}" destId="{941F1408-7FAB-423A-9932-4E93BA29F94E}" srcOrd="2" destOrd="0" presId="urn:microsoft.com/office/officeart/2018/2/layout/IconCircleList"/>
    <dgm:cxn modelId="{2E65AB33-70AC-4584-B812-885339DFEF65}" type="presParOf" srcId="{A009051B-7536-4086-96F1-D744E6686B82}" destId="{28D9D3CA-0B4D-435E-BE39-85938B901254}" srcOrd="3" destOrd="0" presId="urn:microsoft.com/office/officeart/2018/2/layout/IconCircleList"/>
    <dgm:cxn modelId="{3271862D-9D0C-4DAB-8257-27B2E65D233C}" type="presParOf" srcId="{15D78DBE-17B2-473C-8B53-7955FE88BDA3}" destId="{5693A61D-DAB7-4007-A6F4-A124D3360F2A}" srcOrd="5" destOrd="0" presId="urn:microsoft.com/office/officeart/2018/2/layout/IconCircleList"/>
    <dgm:cxn modelId="{7A1DB651-8C06-4645-B0F8-C86DBF9CA6F4}" type="presParOf" srcId="{15D78DBE-17B2-473C-8B53-7955FE88BDA3}" destId="{70D52135-CD15-4CB8-8165-C816CC2E751D}" srcOrd="6" destOrd="0" presId="urn:microsoft.com/office/officeart/2018/2/layout/IconCircleList"/>
    <dgm:cxn modelId="{4578D41D-30EE-4AB6-8D4A-C3543935AED1}" type="presParOf" srcId="{70D52135-CD15-4CB8-8165-C816CC2E751D}" destId="{E4AA9BED-BBBC-4C3E-BD1B-DBF1EFAAE370}" srcOrd="0" destOrd="0" presId="urn:microsoft.com/office/officeart/2018/2/layout/IconCircleList"/>
    <dgm:cxn modelId="{6226044B-569E-4CBC-AFAB-26BB36E029E8}" type="presParOf" srcId="{70D52135-CD15-4CB8-8165-C816CC2E751D}" destId="{4573B978-6012-45DD-859B-86ADCCF8527B}" srcOrd="1" destOrd="0" presId="urn:microsoft.com/office/officeart/2018/2/layout/IconCircleList"/>
    <dgm:cxn modelId="{3B80A39E-A376-4EE1-9B3B-048CF437AB29}" type="presParOf" srcId="{70D52135-CD15-4CB8-8165-C816CC2E751D}" destId="{D400AD27-9C76-4CDF-AB7B-F642EB73C0F0}" srcOrd="2" destOrd="0" presId="urn:microsoft.com/office/officeart/2018/2/layout/IconCircleList"/>
    <dgm:cxn modelId="{1E8C8C92-1711-45CD-9C44-610236B1F6DE}" type="presParOf" srcId="{70D52135-CD15-4CB8-8165-C816CC2E751D}" destId="{B0EB3B39-A25B-4715-BDAA-7DD6F0583D9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17D7CC-C291-4555-8D48-A4DDCAC4367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57ABA63-8375-4CB2-BE9E-332763472525}">
      <dgm:prSet/>
      <dgm:spPr/>
      <dgm:t>
        <a:bodyPr/>
        <a:lstStyle/>
        <a:p>
          <a:pPr>
            <a:defRPr b="1"/>
          </a:pPr>
          <a:r>
            <a:rPr lang="en-US" dirty="0"/>
            <a:t>The current project predicts the type or toxicity in the comment. </a:t>
          </a:r>
        </a:p>
      </dgm:t>
    </dgm:pt>
    <dgm:pt modelId="{9F1EDC9F-C0CF-4282-ADB8-BB567AC026AD}" type="parTrans" cxnId="{58F52A04-833A-4BCE-AFDF-D8B41E155640}">
      <dgm:prSet/>
      <dgm:spPr/>
      <dgm:t>
        <a:bodyPr/>
        <a:lstStyle/>
        <a:p>
          <a:endParaRPr lang="en-US"/>
        </a:p>
      </dgm:t>
    </dgm:pt>
    <dgm:pt modelId="{70F1D4C2-D864-4103-9218-699E3FF6E3C6}" type="sibTrans" cxnId="{58F52A04-833A-4BCE-AFDF-D8B41E155640}">
      <dgm:prSet/>
      <dgm:spPr/>
      <dgm:t>
        <a:bodyPr/>
        <a:lstStyle/>
        <a:p>
          <a:endParaRPr lang="en-US"/>
        </a:p>
      </dgm:t>
    </dgm:pt>
    <dgm:pt modelId="{68B46C1A-F410-480C-89F9-222F0722C3DF}">
      <dgm:prSet/>
      <dgm:spPr/>
      <dgm:t>
        <a:bodyPr/>
        <a:lstStyle/>
        <a:p>
          <a:pPr>
            <a:defRPr b="1"/>
          </a:pPr>
          <a:r>
            <a:rPr lang="en-US" dirty="0"/>
            <a:t>We are planning to add the following features in the future:</a:t>
          </a:r>
        </a:p>
      </dgm:t>
    </dgm:pt>
    <dgm:pt modelId="{FC67982D-8504-48AD-A51A-34CBA9544B6E}" type="parTrans" cxnId="{C7DF4127-6CFF-42DB-A0CD-CB2F966E76CE}">
      <dgm:prSet/>
      <dgm:spPr/>
      <dgm:t>
        <a:bodyPr/>
        <a:lstStyle/>
        <a:p>
          <a:endParaRPr lang="en-US"/>
        </a:p>
      </dgm:t>
    </dgm:pt>
    <dgm:pt modelId="{ADB62AC5-A502-4FF7-BA2D-25F4C45463E9}" type="sibTrans" cxnId="{C7DF4127-6CFF-42DB-A0CD-CB2F966E76CE}">
      <dgm:prSet/>
      <dgm:spPr/>
      <dgm:t>
        <a:bodyPr/>
        <a:lstStyle/>
        <a:p>
          <a:endParaRPr lang="en-US"/>
        </a:p>
      </dgm:t>
    </dgm:pt>
    <dgm:pt modelId="{11F86155-1D5C-4164-95FE-A49B1EDD5417}">
      <dgm:prSet/>
      <dgm:spPr/>
      <dgm:t>
        <a:bodyPr/>
        <a:lstStyle/>
        <a:p>
          <a:r>
            <a:rPr lang="en-US" dirty="0"/>
            <a:t> Analyze which age group is being malignant towards a particular group or brand. </a:t>
          </a:r>
        </a:p>
      </dgm:t>
    </dgm:pt>
    <dgm:pt modelId="{0CD9802F-EA4C-4E05-AAC4-DCA2571566B2}" type="parTrans" cxnId="{BAF10767-B0F8-41AC-91B6-B0B243AB4DB5}">
      <dgm:prSet/>
      <dgm:spPr/>
      <dgm:t>
        <a:bodyPr/>
        <a:lstStyle/>
        <a:p>
          <a:endParaRPr lang="en-US"/>
        </a:p>
      </dgm:t>
    </dgm:pt>
    <dgm:pt modelId="{E1878092-9E77-42CF-A0B8-407D1AAC8E6A}" type="sibTrans" cxnId="{BAF10767-B0F8-41AC-91B6-B0B243AB4DB5}">
      <dgm:prSet/>
      <dgm:spPr/>
      <dgm:t>
        <a:bodyPr/>
        <a:lstStyle/>
        <a:p>
          <a:endParaRPr lang="en-US"/>
        </a:p>
      </dgm:t>
    </dgm:pt>
    <dgm:pt modelId="{1D63CAB5-D444-4C8A-9ABE-9E91E8198A5A}">
      <dgm:prSet/>
      <dgm:spPr/>
      <dgm:t>
        <a:bodyPr/>
        <a:lstStyle/>
        <a:p>
          <a:r>
            <a:rPr lang="en-US" dirty="0"/>
            <a:t> Add feature to automatically sensitize words which are classified as malignant.</a:t>
          </a:r>
        </a:p>
      </dgm:t>
    </dgm:pt>
    <dgm:pt modelId="{37EA64FD-D4DA-4A17-8159-20A2E0F41EA2}" type="parTrans" cxnId="{71EB7A1C-04D2-4E21-902A-B9A6EC9D5874}">
      <dgm:prSet/>
      <dgm:spPr/>
      <dgm:t>
        <a:bodyPr/>
        <a:lstStyle/>
        <a:p>
          <a:endParaRPr lang="en-US"/>
        </a:p>
      </dgm:t>
    </dgm:pt>
    <dgm:pt modelId="{A083F077-FF59-4CBA-88AB-8CFE7DFEE8E8}" type="sibTrans" cxnId="{71EB7A1C-04D2-4E21-902A-B9A6EC9D5874}">
      <dgm:prSet/>
      <dgm:spPr/>
      <dgm:t>
        <a:bodyPr/>
        <a:lstStyle/>
        <a:p>
          <a:endParaRPr lang="en-US"/>
        </a:p>
      </dgm:t>
    </dgm:pt>
    <dgm:pt modelId="{6E0093B8-1A49-451F-8FE8-8D6B1B7B837A}">
      <dgm:prSet/>
      <dgm:spPr/>
      <dgm:t>
        <a:bodyPr/>
        <a:lstStyle/>
        <a:p>
          <a:r>
            <a:rPr lang="en-US" dirty="0"/>
            <a:t>Automatically send alerts to the concerned authority if threats are classified as severe.</a:t>
          </a:r>
        </a:p>
      </dgm:t>
    </dgm:pt>
    <dgm:pt modelId="{A6CD6D8E-22B2-4E2B-A34A-9E36387FCE62}" type="parTrans" cxnId="{E3FBF103-EE6D-40B6-84D9-DE9D57B4AA52}">
      <dgm:prSet/>
      <dgm:spPr/>
      <dgm:t>
        <a:bodyPr/>
        <a:lstStyle/>
        <a:p>
          <a:endParaRPr lang="en-US"/>
        </a:p>
      </dgm:t>
    </dgm:pt>
    <dgm:pt modelId="{601C9D6D-B67E-4B7C-B392-52D8AE610B7A}" type="sibTrans" cxnId="{E3FBF103-EE6D-40B6-84D9-DE9D57B4AA52}">
      <dgm:prSet/>
      <dgm:spPr/>
      <dgm:t>
        <a:bodyPr/>
        <a:lstStyle/>
        <a:p>
          <a:endParaRPr lang="en-US"/>
        </a:p>
      </dgm:t>
    </dgm:pt>
    <dgm:pt modelId="{C23AA61A-22D4-4E24-8175-5F59B801117E}">
      <dgm:prSet/>
      <dgm:spPr/>
      <dgm:t>
        <a:bodyPr/>
        <a:lstStyle/>
        <a:p>
          <a:r>
            <a:rPr lang="en-US" dirty="0"/>
            <a:t>Handle mistakes and short forms of words to get better accuracy of the result.</a:t>
          </a:r>
        </a:p>
      </dgm:t>
    </dgm:pt>
    <dgm:pt modelId="{8FCEA78D-9D96-4FAA-8C18-F29988485805}" type="parTrans" cxnId="{DCC85279-E7C0-4FFA-AD8A-92B684E60AC8}">
      <dgm:prSet/>
      <dgm:spPr/>
      <dgm:t>
        <a:bodyPr/>
        <a:lstStyle/>
        <a:p>
          <a:endParaRPr lang="en-US"/>
        </a:p>
      </dgm:t>
    </dgm:pt>
    <dgm:pt modelId="{D0337763-F4AA-45CA-903D-3661103F7B7D}" type="sibTrans" cxnId="{DCC85279-E7C0-4FFA-AD8A-92B684E60AC8}">
      <dgm:prSet/>
      <dgm:spPr/>
      <dgm:t>
        <a:bodyPr/>
        <a:lstStyle/>
        <a:p>
          <a:endParaRPr lang="en-US"/>
        </a:p>
      </dgm:t>
    </dgm:pt>
    <dgm:pt modelId="{A6F2C264-DD54-4F55-8297-FDC38E63CC56}" type="pres">
      <dgm:prSet presAssocID="{6017D7CC-C291-4555-8D48-A4DDCAC4367E}" presName="linear" presStyleCnt="0">
        <dgm:presLayoutVars>
          <dgm:animLvl val="lvl"/>
          <dgm:resizeHandles val="exact"/>
        </dgm:presLayoutVars>
      </dgm:prSet>
      <dgm:spPr/>
    </dgm:pt>
    <dgm:pt modelId="{1878D08F-FC28-4F4D-844C-B122DE0A7146}" type="pres">
      <dgm:prSet presAssocID="{857ABA63-8375-4CB2-BE9E-332763472525}" presName="parentText" presStyleLbl="node1" presStyleIdx="0" presStyleCnt="2" custLinFactY="-23772" custLinFactNeighborY="-100000">
        <dgm:presLayoutVars>
          <dgm:chMax val="0"/>
          <dgm:bulletEnabled val="1"/>
        </dgm:presLayoutVars>
      </dgm:prSet>
      <dgm:spPr/>
    </dgm:pt>
    <dgm:pt modelId="{4C7F5A38-7670-43AA-AAC6-69D153B5B025}" type="pres">
      <dgm:prSet presAssocID="{70F1D4C2-D864-4103-9218-699E3FF6E3C6}" presName="spacer" presStyleCnt="0"/>
      <dgm:spPr/>
    </dgm:pt>
    <dgm:pt modelId="{81ADD139-D2DA-4D43-91C5-89A336A2C402}" type="pres">
      <dgm:prSet presAssocID="{68B46C1A-F410-480C-89F9-222F0722C3DF}" presName="parentText" presStyleLbl="node1" presStyleIdx="1" presStyleCnt="2" custScaleY="111307" custLinFactNeighborY="-11068">
        <dgm:presLayoutVars>
          <dgm:chMax val="0"/>
          <dgm:bulletEnabled val="1"/>
        </dgm:presLayoutVars>
      </dgm:prSet>
      <dgm:spPr/>
    </dgm:pt>
    <dgm:pt modelId="{0D921CA4-A2B4-4D99-92AE-DDDD2E8C3FAA}" type="pres">
      <dgm:prSet presAssocID="{68B46C1A-F410-480C-89F9-222F0722C3DF}" presName="childText" presStyleLbl="revTx" presStyleIdx="0" presStyleCnt="1">
        <dgm:presLayoutVars>
          <dgm:bulletEnabled val="1"/>
        </dgm:presLayoutVars>
      </dgm:prSet>
      <dgm:spPr/>
    </dgm:pt>
  </dgm:ptLst>
  <dgm:cxnLst>
    <dgm:cxn modelId="{E3FBF103-EE6D-40B6-84D9-DE9D57B4AA52}" srcId="{68B46C1A-F410-480C-89F9-222F0722C3DF}" destId="{6E0093B8-1A49-451F-8FE8-8D6B1B7B837A}" srcOrd="2" destOrd="0" parTransId="{A6CD6D8E-22B2-4E2B-A34A-9E36387FCE62}" sibTransId="{601C9D6D-B67E-4B7C-B392-52D8AE610B7A}"/>
    <dgm:cxn modelId="{58F52A04-833A-4BCE-AFDF-D8B41E155640}" srcId="{6017D7CC-C291-4555-8D48-A4DDCAC4367E}" destId="{857ABA63-8375-4CB2-BE9E-332763472525}" srcOrd="0" destOrd="0" parTransId="{9F1EDC9F-C0CF-4282-ADB8-BB567AC026AD}" sibTransId="{70F1D4C2-D864-4103-9218-699E3FF6E3C6}"/>
    <dgm:cxn modelId="{03417B10-1711-418C-8826-D1C4CCBF3886}" type="presOf" srcId="{857ABA63-8375-4CB2-BE9E-332763472525}" destId="{1878D08F-FC28-4F4D-844C-B122DE0A7146}" srcOrd="0" destOrd="0" presId="urn:microsoft.com/office/officeart/2005/8/layout/vList2"/>
    <dgm:cxn modelId="{71EB7A1C-04D2-4E21-902A-B9A6EC9D5874}" srcId="{68B46C1A-F410-480C-89F9-222F0722C3DF}" destId="{1D63CAB5-D444-4C8A-9ABE-9E91E8198A5A}" srcOrd="1" destOrd="0" parTransId="{37EA64FD-D4DA-4A17-8159-20A2E0F41EA2}" sibTransId="{A083F077-FF59-4CBA-88AB-8CFE7DFEE8E8}"/>
    <dgm:cxn modelId="{C7DF4127-6CFF-42DB-A0CD-CB2F966E76CE}" srcId="{6017D7CC-C291-4555-8D48-A4DDCAC4367E}" destId="{68B46C1A-F410-480C-89F9-222F0722C3DF}" srcOrd="1" destOrd="0" parTransId="{FC67982D-8504-48AD-A51A-34CBA9544B6E}" sibTransId="{ADB62AC5-A502-4FF7-BA2D-25F4C45463E9}"/>
    <dgm:cxn modelId="{BAF10767-B0F8-41AC-91B6-B0B243AB4DB5}" srcId="{68B46C1A-F410-480C-89F9-222F0722C3DF}" destId="{11F86155-1D5C-4164-95FE-A49B1EDD5417}" srcOrd="0" destOrd="0" parTransId="{0CD9802F-EA4C-4E05-AAC4-DCA2571566B2}" sibTransId="{E1878092-9E77-42CF-A0B8-407D1AAC8E6A}"/>
    <dgm:cxn modelId="{F86EB457-A201-4A69-AFB4-1CE21AF3A83C}" type="presOf" srcId="{6E0093B8-1A49-451F-8FE8-8D6B1B7B837A}" destId="{0D921CA4-A2B4-4D99-92AE-DDDD2E8C3FAA}" srcOrd="0" destOrd="2" presId="urn:microsoft.com/office/officeart/2005/8/layout/vList2"/>
    <dgm:cxn modelId="{DCC85279-E7C0-4FFA-AD8A-92B684E60AC8}" srcId="{68B46C1A-F410-480C-89F9-222F0722C3DF}" destId="{C23AA61A-22D4-4E24-8175-5F59B801117E}" srcOrd="3" destOrd="0" parTransId="{8FCEA78D-9D96-4FAA-8C18-F29988485805}" sibTransId="{D0337763-F4AA-45CA-903D-3661103F7B7D}"/>
    <dgm:cxn modelId="{11E1227A-13CB-410F-B3CF-989ACB2F8453}" type="presOf" srcId="{6017D7CC-C291-4555-8D48-A4DDCAC4367E}" destId="{A6F2C264-DD54-4F55-8297-FDC38E63CC56}" srcOrd="0" destOrd="0" presId="urn:microsoft.com/office/officeart/2005/8/layout/vList2"/>
    <dgm:cxn modelId="{4399B7A3-D4C6-482A-9787-D4829C6AC055}" type="presOf" srcId="{11F86155-1D5C-4164-95FE-A49B1EDD5417}" destId="{0D921CA4-A2B4-4D99-92AE-DDDD2E8C3FAA}" srcOrd="0" destOrd="0" presId="urn:microsoft.com/office/officeart/2005/8/layout/vList2"/>
    <dgm:cxn modelId="{79B849B4-A3F6-48A5-93EA-ED42A1DE098A}" type="presOf" srcId="{68B46C1A-F410-480C-89F9-222F0722C3DF}" destId="{81ADD139-D2DA-4D43-91C5-89A336A2C402}" srcOrd="0" destOrd="0" presId="urn:microsoft.com/office/officeart/2005/8/layout/vList2"/>
    <dgm:cxn modelId="{72ECC3E6-A47D-4FFE-BBAB-B353922B6394}" type="presOf" srcId="{C23AA61A-22D4-4E24-8175-5F59B801117E}" destId="{0D921CA4-A2B4-4D99-92AE-DDDD2E8C3FAA}" srcOrd="0" destOrd="3" presId="urn:microsoft.com/office/officeart/2005/8/layout/vList2"/>
    <dgm:cxn modelId="{DD6556F3-27F0-4AD1-ABB2-EF7DC9622044}" type="presOf" srcId="{1D63CAB5-D444-4C8A-9ABE-9E91E8198A5A}" destId="{0D921CA4-A2B4-4D99-92AE-DDDD2E8C3FAA}" srcOrd="0" destOrd="1" presId="urn:microsoft.com/office/officeart/2005/8/layout/vList2"/>
    <dgm:cxn modelId="{F392E690-911E-4495-9D36-F1E03C321839}" type="presParOf" srcId="{A6F2C264-DD54-4F55-8297-FDC38E63CC56}" destId="{1878D08F-FC28-4F4D-844C-B122DE0A7146}" srcOrd="0" destOrd="0" presId="urn:microsoft.com/office/officeart/2005/8/layout/vList2"/>
    <dgm:cxn modelId="{0E9DDCC9-4814-478E-BB3B-13AC99B44276}" type="presParOf" srcId="{A6F2C264-DD54-4F55-8297-FDC38E63CC56}" destId="{4C7F5A38-7670-43AA-AAC6-69D153B5B025}" srcOrd="1" destOrd="0" presId="urn:microsoft.com/office/officeart/2005/8/layout/vList2"/>
    <dgm:cxn modelId="{30CA3392-15EF-48EA-B2CC-C014FA5BDCB1}" type="presParOf" srcId="{A6F2C264-DD54-4F55-8297-FDC38E63CC56}" destId="{81ADD139-D2DA-4D43-91C5-89A336A2C402}" srcOrd="2" destOrd="0" presId="urn:microsoft.com/office/officeart/2005/8/layout/vList2"/>
    <dgm:cxn modelId="{D21EF7B8-9BC1-491A-9B84-56456A691086}" type="presParOf" srcId="{A6F2C264-DD54-4F55-8297-FDC38E63CC56}" destId="{0D921CA4-A2B4-4D99-92AE-DDDD2E8C3FA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F5684-E933-4E9B-9D6F-3D46985CE620}">
      <dsp:nvSpPr>
        <dsp:cNvPr id="0" name=""/>
        <dsp:cNvSpPr/>
      </dsp:nvSpPr>
      <dsp:spPr>
        <a:xfrm>
          <a:off x="212335" y="470390"/>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1DD482-F558-46C7-A70D-2F5548656217}">
      <dsp:nvSpPr>
        <dsp:cNvPr id="0" name=""/>
        <dsp:cNvSpPr/>
      </dsp:nvSpPr>
      <dsp:spPr>
        <a:xfrm>
          <a:off x="492877" y="7509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E58645-CA66-4E9F-91FB-658C380DFB92}">
      <dsp:nvSpPr>
        <dsp:cNvPr id="0" name=""/>
        <dsp:cNvSpPr/>
      </dsp:nvSpPr>
      <dsp:spPr>
        <a:xfrm>
          <a:off x="1834517" y="4703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dirty="0"/>
            <a:t>People use social media as a platform to express their opinions and views.</a:t>
          </a:r>
        </a:p>
      </dsp:txBody>
      <dsp:txXfrm>
        <a:off x="1834517" y="470390"/>
        <a:ext cx="3148942" cy="1335915"/>
      </dsp:txXfrm>
    </dsp:sp>
    <dsp:sp modelId="{F5FF702D-DBC4-496A-B95C-A50B55DBC8C3}">
      <dsp:nvSpPr>
        <dsp:cNvPr id="0" name=""/>
        <dsp:cNvSpPr/>
      </dsp:nvSpPr>
      <dsp:spPr>
        <a:xfrm>
          <a:off x="5532139" y="470390"/>
          <a:ext cx="1335915" cy="1335915"/>
        </a:xfrm>
        <a:prstGeom prst="ellipse">
          <a:avLst/>
        </a:prstGeom>
        <a:solidFill>
          <a:schemeClr val="accent5">
            <a:hueOff val="-2252848"/>
            <a:satOff val="-5806"/>
            <a:lumOff val="-3922"/>
            <a:alphaOff val="0"/>
          </a:schemeClr>
        </a:solidFill>
        <a:ln>
          <a:noFill/>
        </a:ln>
        <a:effectLst/>
      </dsp:spPr>
      <dsp:style>
        <a:lnRef idx="0">
          <a:scrgbClr r="0" g="0" b="0"/>
        </a:lnRef>
        <a:fillRef idx="1">
          <a:scrgbClr r="0" g="0" b="0"/>
        </a:fillRef>
        <a:effectRef idx="0">
          <a:scrgbClr r="0" g="0" b="0"/>
        </a:effectRef>
        <a:fontRef idx="minor"/>
      </dsp:style>
    </dsp:sp>
    <dsp:sp modelId="{A2251C21-8F2B-4C9E-BEE4-640F9A394C71}">
      <dsp:nvSpPr>
        <dsp:cNvPr id="0" name=""/>
        <dsp:cNvSpPr/>
      </dsp:nvSpPr>
      <dsp:spPr>
        <a:xfrm>
          <a:off x="5812681" y="7509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D5B5A7-2A99-4D9B-A6F7-A8B08517F067}">
      <dsp:nvSpPr>
        <dsp:cNvPr id="0" name=""/>
        <dsp:cNvSpPr/>
      </dsp:nvSpPr>
      <dsp:spPr>
        <a:xfrm>
          <a:off x="7154322" y="4703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dirty="0"/>
            <a:t>They do this freely and without any reluctance.</a:t>
          </a:r>
        </a:p>
      </dsp:txBody>
      <dsp:txXfrm>
        <a:off x="7154322" y="470390"/>
        <a:ext cx="3148942" cy="1335915"/>
      </dsp:txXfrm>
    </dsp:sp>
    <dsp:sp modelId="{9CF357F2-9355-4A35-9B53-715C6FAB2D34}">
      <dsp:nvSpPr>
        <dsp:cNvPr id="0" name=""/>
        <dsp:cNvSpPr/>
      </dsp:nvSpPr>
      <dsp:spPr>
        <a:xfrm>
          <a:off x="212335" y="2546238"/>
          <a:ext cx="1335915" cy="1335915"/>
        </a:xfrm>
        <a:prstGeom prst="ellipse">
          <a:avLst/>
        </a:prstGeom>
        <a:solidFill>
          <a:schemeClr val="accent5">
            <a:hueOff val="-4505695"/>
            <a:satOff val="-11613"/>
            <a:lumOff val="-7843"/>
            <a:alphaOff val="0"/>
          </a:schemeClr>
        </a:solidFill>
        <a:ln>
          <a:noFill/>
        </a:ln>
        <a:effectLst/>
      </dsp:spPr>
      <dsp:style>
        <a:lnRef idx="0">
          <a:scrgbClr r="0" g="0" b="0"/>
        </a:lnRef>
        <a:fillRef idx="1">
          <a:scrgbClr r="0" g="0" b="0"/>
        </a:fillRef>
        <a:effectRef idx="0">
          <a:scrgbClr r="0" g="0" b="0"/>
        </a:effectRef>
        <a:fontRef idx="minor"/>
      </dsp:style>
    </dsp:sp>
    <dsp:sp modelId="{4D1490C4-3FAC-4F68-9396-9A99B67C476D}">
      <dsp:nvSpPr>
        <dsp:cNvPr id="0" name=""/>
        <dsp:cNvSpPr/>
      </dsp:nvSpPr>
      <dsp:spPr>
        <a:xfrm>
          <a:off x="492877" y="2826780"/>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BC9FBF-AC76-4343-9F2B-FBC735F2F7B6}">
      <dsp:nvSpPr>
        <dsp:cNvPr id="0" name=""/>
        <dsp:cNvSpPr/>
      </dsp:nvSpPr>
      <dsp:spPr>
        <a:xfrm>
          <a:off x="1834517" y="254623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dirty="0"/>
            <a:t>With it comes the risk of cyber abuse and harassment, which can put an end to people expressing themselves and giving up on seeking opinions.</a:t>
          </a:r>
        </a:p>
      </dsp:txBody>
      <dsp:txXfrm>
        <a:off x="1834517" y="2546238"/>
        <a:ext cx="3148942" cy="1335915"/>
      </dsp:txXfrm>
    </dsp:sp>
    <dsp:sp modelId="{A93C1FDB-006C-487F-9A0E-3C750E599A97}">
      <dsp:nvSpPr>
        <dsp:cNvPr id="0" name=""/>
        <dsp:cNvSpPr/>
      </dsp:nvSpPr>
      <dsp:spPr>
        <a:xfrm>
          <a:off x="5532139" y="2546238"/>
          <a:ext cx="1335915" cy="1335915"/>
        </a:xfrm>
        <a:prstGeom prst="ellipse">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dsp:style>
    </dsp:sp>
    <dsp:sp modelId="{64EDEA70-C236-426A-8DD7-575BA09582E0}">
      <dsp:nvSpPr>
        <dsp:cNvPr id="0" name=""/>
        <dsp:cNvSpPr/>
      </dsp:nvSpPr>
      <dsp:spPr>
        <a:xfrm>
          <a:off x="5812681" y="2826780"/>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A9ACCD-FB08-43C2-BB63-2E6E3F874125}">
      <dsp:nvSpPr>
        <dsp:cNvPr id="0" name=""/>
        <dsp:cNvSpPr/>
      </dsp:nvSpPr>
      <dsp:spPr>
        <a:xfrm>
          <a:off x="7154322" y="254623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dirty="0"/>
            <a:t>To protect the users from cyberbullying, every organization should have an automated system in place to identify such malicious comments and suitable actions against the same.</a:t>
          </a:r>
        </a:p>
      </dsp:txBody>
      <dsp:txXfrm>
        <a:off x="7154322" y="2546238"/>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82BF0-4059-48E8-A1F3-0E954AFEED66}">
      <dsp:nvSpPr>
        <dsp:cNvPr id="0" name=""/>
        <dsp:cNvSpPr/>
      </dsp:nvSpPr>
      <dsp:spPr>
        <a:xfrm>
          <a:off x="212335" y="268814"/>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8C88D1-9D42-490A-816D-8C387684D498}">
      <dsp:nvSpPr>
        <dsp:cNvPr id="0" name=""/>
        <dsp:cNvSpPr/>
      </dsp:nvSpPr>
      <dsp:spPr>
        <a:xfrm>
          <a:off x="492877" y="549356"/>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FD08B8-3A65-4A1A-A907-129D2FFE3735}">
      <dsp:nvSpPr>
        <dsp:cNvPr id="0" name=""/>
        <dsp:cNvSpPr/>
      </dsp:nvSpPr>
      <dsp:spPr>
        <a:xfrm>
          <a:off x="1834517" y="268814"/>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Multiple labels – For Binary classification we have many models available but for multilabel classification the selection of models decreases drastically.</a:t>
          </a:r>
        </a:p>
      </dsp:txBody>
      <dsp:txXfrm>
        <a:off x="1834517" y="268814"/>
        <a:ext cx="3148942" cy="1335915"/>
      </dsp:txXfrm>
    </dsp:sp>
    <dsp:sp modelId="{5BD5B45A-1659-45ED-BFA8-5CF1D920C5F8}">
      <dsp:nvSpPr>
        <dsp:cNvPr id="0" name=""/>
        <dsp:cNvSpPr/>
      </dsp:nvSpPr>
      <dsp:spPr>
        <a:xfrm>
          <a:off x="5532139" y="268814"/>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EB39BB-7268-4346-A538-1718CACF2560}">
      <dsp:nvSpPr>
        <dsp:cNvPr id="0" name=""/>
        <dsp:cNvSpPr/>
      </dsp:nvSpPr>
      <dsp:spPr>
        <a:xfrm>
          <a:off x="5812681" y="549356"/>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178A14-CB77-4B34-8634-4FEDD75AAB78}">
      <dsp:nvSpPr>
        <dsp:cNvPr id="0" name=""/>
        <dsp:cNvSpPr/>
      </dsp:nvSpPr>
      <dsp:spPr>
        <a:xfrm>
          <a:off x="7154322" y="268814"/>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Collection of USABLE DATA – although we extracted over 100000 records, only 14000 records were usable among them.</a:t>
          </a:r>
        </a:p>
      </dsp:txBody>
      <dsp:txXfrm>
        <a:off x="7154322" y="268814"/>
        <a:ext cx="3148942" cy="1335915"/>
      </dsp:txXfrm>
    </dsp:sp>
    <dsp:sp modelId="{5EDA058F-5BCD-4933-9D4F-397EEB2579E5}">
      <dsp:nvSpPr>
        <dsp:cNvPr id="0" name=""/>
        <dsp:cNvSpPr/>
      </dsp:nvSpPr>
      <dsp:spPr>
        <a:xfrm>
          <a:off x="212335" y="2546238"/>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10D81F-64F0-4B0C-B459-A63DEB89D0BC}">
      <dsp:nvSpPr>
        <dsp:cNvPr id="0" name=""/>
        <dsp:cNvSpPr/>
      </dsp:nvSpPr>
      <dsp:spPr>
        <a:xfrm>
          <a:off x="492877" y="2826780"/>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D9D3CA-0B4D-435E-BE39-85938B901254}">
      <dsp:nvSpPr>
        <dsp:cNvPr id="0" name=""/>
        <dsp:cNvSpPr/>
      </dsp:nvSpPr>
      <dsp:spPr>
        <a:xfrm>
          <a:off x="1834517" y="254623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Cleaning the data – Due to the character limit data contain a lot of short forms which are different to classify using bag of words model.</a:t>
          </a:r>
        </a:p>
      </dsp:txBody>
      <dsp:txXfrm>
        <a:off x="1834517" y="2546238"/>
        <a:ext cx="3148942" cy="1335915"/>
      </dsp:txXfrm>
    </dsp:sp>
    <dsp:sp modelId="{E4AA9BED-BBBC-4C3E-BD1B-DBF1EFAAE370}">
      <dsp:nvSpPr>
        <dsp:cNvPr id="0" name=""/>
        <dsp:cNvSpPr/>
      </dsp:nvSpPr>
      <dsp:spPr>
        <a:xfrm>
          <a:off x="5532139" y="2546238"/>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73B978-6012-45DD-859B-86ADCCF8527B}">
      <dsp:nvSpPr>
        <dsp:cNvPr id="0" name=""/>
        <dsp:cNvSpPr/>
      </dsp:nvSpPr>
      <dsp:spPr>
        <a:xfrm>
          <a:off x="5812681" y="2826780"/>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EB3B39-A25B-4715-BDAA-7DD6F0583D96}">
      <dsp:nvSpPr>
        <dsp:cNvPr id="0" name=""/>
        <dsp:cNvSpPr/>
      </dsp:nvSpPr>
      <dsp:spPr>
        <a:xfrm>
          <a:off x="7154322" y="2344662"/>
          <a:ext cx="3148942" cy="1739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endParaRPr lang="en-US" sz="1400" kern="1200" dirty="0">
            <a:solidFill>
              <a:prstClr val="black">
                <a:hueOff val="0"/>
                <a:satOff val="0"/>
                <a:lumOff val="0"/>
                <a:alphaOff val="0"/>
              </a:prstClr>
            </a:solidFill>
            <a:latin typeface="Calibri" panose="020F0502020204030204"/>
            <a:ea typeface="+mn-ea"/>
            <a:cs typeface="+mn-cs"/>
          </a:endParaRPr>
        </a:p>
        <a:p>
          <a:pPr marL="0" lvl="0" indent="0" algn="l" defTabSz="622300">
            <a:spcBef>
              <a:spcPct val="0"/>
            </a:spcBef>
            <a:spcAft>
              <a:spcPct val="35000"/>
            </a:spcAft>
            <a:buNone/>
          </a:pPr>
          <a:r>
            <a:rPr lang="en-US" sz="1700" kern="1200" dirty="0">
              <a:solidFill>
                <a:prstClr val="black">
                  <a:hueOff val="0"/>
                  <a:satOff val="0"/>
                  <a:lumOff val="0"/>
                  <a:alphaOff val="0"/>
                </a:prstClr>
              </a:solidFill>
              <a:latin typeface="Calibri" panose="020F0502020204030204"/>
              <a:ea typeface="+mn-ea"/>
              <a:cs typeface="+mn-cs"/>
            </a:rPr>
            <a:t>The data collection and imitation process took few hours to process since data was big and </a:t>
          </a:r>
          <a:r>
            <a:rPr lang="en-US" sz="1700" kern="1200" dirty="0" err="1">
              <a:solidFill>
                <a:prstClr val="black">
                  <a:hueOff val="0"/>
                  <a:satOff val="0"/>
                  <a:lumOff val="0"/>
                  <a:alphaOff val="0"/>
                </a:prstClr>
              </a:solidFill>
              <a:latin typeface="Calibri" panose="020F0502020204030204"/>
              <a:ea typeface="+mn-ea"/>
              <a:cs typeface="+mn-cs"/>
            </a:rPr>
            <a:t>atlast</a:t>
          </a:r>
          <a:r>
            <a:rPr lang="en-US" sz="1700" kern="1200" dirty="0">
              <a:solidFill>
                <a:prstClr val="black">
                  <a:hueOff val="0"/>
                  <a:satOff val="0"/>
                  <a:lumOff val="0"/>
                  <a:alphaOff val="0"/>
                </a:prstClr>
              </a:solidFill>
              <a:latin typeface="Calibri" panose="020F0502020204030204"/>
              <a:ea typeface="+mn-ea"/>
              <a:cs typeface="+mn-cs"/>
            </a:rPr>
            <a:t> provided with pretty good results from extracted data.</a:t>
          </a:r>
        </a:p>
      </dsp:txBody>
      <dsp:txXfrm>
        <a:off x="7154322" y="2344662"/>
        <a:ext cx="3148942" cy="17390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78D08F-FC28-4F4D-844C-B122DE0A7146}">
      <dsp:nvSpPr>
        <dsp:cNvPr id="0" name=""/>
        <dsp:cNvSpPr/>
      </dsp:nvSpPr>
      <dsp:spPr>
        <a:xfrm>
          <a:off x="0" y="152840"/>
          <a:ext cx="10515600" cy="71954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defRPr b="1"/>
          </a:pPr>
          <a:r>
            <a:rPr lang="en-US" sz="3000" kern="1200" dirty="0"/>
            <a:t>The current project predicts the type or toxicity in the comment. </a:t>
          </a:r>
        </a:p>
      </dsp:txBody>
      <dsp:txXfrm>
        <a:off x="35125" y="187965"/>
        <a:ext cx="10445350" cy="649299"/>
      </dsp:txXfrm>
    </dsp:sp>
    <dsp:sp modelId="{81ADD139-D2DA-4D43-91C5-89A336A2C402}">
      <dsp:nvSpPr>
        <dsp:cNvPr id="0" name=""/>
        <dsp:cNvSpPr/>
      </dsp:nvSpPr>
      <dsp:spPr>
        <a:xfrm>
          <a:off x="0" y="1003172"/>
          <a:ext cx="10515600" cy="80090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defRPr b="1"/>
          </a:pPr>
          <a:r>
            <a:rPr lang="en-US" sz="3000" kern="1200" dirty="0"/>
            <a:t>We are planning to add the following features in the future:</a:t>
          </a:r>
        </a:p>
      </dsp:txBody>
      <dsp:txXfrm>
        <a:off x="39097" y="1042269"/>
        <a:ext cx="10437406" cy="722715"/>
      </dsp:txXfrm>
    </dsp:sp>
    <dsp:sp modelId="{0D921CA4-A2B4-4D99-92AE-DDDD2E8C3FAA}">
      <dsp:nvSpPr>
        <dsp:cNvPr id="0" name=""/>
        <dsp:cNvSpPr/>
      </dsp:nvSpPr>
      <dsp:spPr>
        <a:xfrm>
          <a:off x="0" y="2017151"/>
          <a:ext cx="10515600" cy="1925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 Analyze which age group is being malignant towards a particular group or brand. </a:t>
          </a:r>
        </a:p>
        <a:p>
          <a:pPr marL="228600" lvl="1" indent="-228600" algn="l" defTabSz="1022350">
            <a:lnSpc>
              <a:spcPct val="90000"/>
            </a:lnSpc>
            <a:spcBef>
              <a:spcPct val="0"/>
            </a:spcBef>
            <a:spcAft>
              <a:spcPct val="20000"/>
            </a:spcAft>
            <a:buChar char="•"/>
          </a:pPr>
          <a:r>
            <a:rPr lang="en-US" sz="2300" kern="1200" dirty="0"/>
            <a:t> Add feature to automatically sensitize words which are classified as malignant.</a:t>
          </a:r>
        </a:p>
        <a:p>
          <a:pPr marL="228600" lvl="1" indent="-228600" algn="l" defTabSz="1022350">
            <a:lnSpc>
              <a:spcPct val="90000"/>
            </a:lnSpc>
            <a:spcBef>
              <a:spcPct val="0"/>
            </a:spcBef>
            <a:spcAft>
              <a:spcPct val="20000"/>
            </a:spcAft>
            <a:buChar char="•"/>
          </a:pPr>
          <a:r>
            <a:rPr lang="en-US" sz="2300" kern="1200" dirty="0"/>
            <a:t>Automatically send alerts to the concerned authority if threats are classified as severe.</a:t>
          </a:r>
        </a:p>
        <a:p>
          <a:pPr marL="228600" lvl="1" indent="-228600" algn="l" defTabSz="1022350">
            <a:lnSpc>
              <a:spcPct val="90000"/>
            </a:lnSpc>
            <a:spcBef>
              <a:spcPct val="0"/>
            </a:spcBef>
            <a:spcAft>
              <a:spcPct val="20000"/>
            </a:spcAft>
            <a:buChar char="•"/>
          </a:pPr>
          <a:r>
            <a:rPr lang="en-US" sz="2300" kern="1200" dirty="0"/>
            <a:t>Handle mistakes and short forms of words to get better accuracy of the result.</a:t>
          </a:r>
        </a:p>
      </dsp:txBody>
      <dsp:txXfrm>
        <a:off x="0" y="2017151"/>
        <a:ext cx="10515600" cy="19251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DA1CE-ED0C-44E1-80F3-1EA8A70A39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2F5089-F4EE-43B8-8EE8-829E4EA675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171919-140C-4102-A62E-D83AC3F5215A}"/>
              </a:ext>
            </a:extLst>
          </p:cNvPr>
          <p:cNvSpPr>
            <a:spLocks noGrp="1"/>
          </p:cNvSpPr>
          <p:nvPr>
            <p:ph type="dt" sz="half" idx="10"/>
          </p:nvPr>
        </p:nvSpPr>
        <p:spPr/>
        <p:txBody>
          <a:bodyPr/>
          <a:lstStyle/>
          <a:p>
            <a:fld id="{DD91520E-17C0-474A-97C3-1663EC4F6729}" type="datetimeFigureOut">
              <a:rPr lang="en-US" smtClean="0"/>
              <a:t>7/17/2021</a:t>
            </a:fld>
            <a:endParaRPr lang="en-US"/>
          </a:p>
        </p:txBody>
      </p:sp>
      <p:sp>
        <p:nvSpPr>
          <p:cNvPr id="5" name="Footer Placeholder 4">
            <a:extLst>
              <a:ext uri="{FF2B5EF4-FFF2-40B4-BE49-F238E27FC236}">
                <a16:creationId xmlns:a16="http://schemas.microsoft.com/office/drawing/2014/main" id="{D3514713-4A45-41F1-A601-A158AA0664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968CC-63CD-4CE0-861D-2C435E966FAF}"/>
              </a:ext>
            </a:extLst>
          </p:cNvPr>
          <p:cNvSpPr>
            <a:spLocks noGrp="1"/>
          </p:cNvSpPr>
          <p:nvPr>
            <p:ph type="sldNum" sz="quarter" idx="12"/>
          </p:nvPr>
        </p:nvSpPr>
        <p:spPr/>
        <p:txBody>
          <a:bodyPr/>
          <a:lstStyle/>
          <a:p>
            <a:fld id="{BD8A1D88-FDAE-4DE4-89C9-6AD8F8D868EB}" type="slidenum">
              <a:rPr lang="en-US" smtClean="0"/>
              <a:t>‹#›</a:t>
            </a:fld>
            <a:endParaRPr lang="en-US"/>
          </a:p>
        </p:txBody>
      </p:sp>
    </p:spTree>
    <p:extLst>
      <p:ext uri="{BB962C8B-B14F-4D97-AF65-F5344CB8AC3E}">
        <p14:creationId xmlns:p14="http://schemas.microsoft.com/office/powerpoint/2010/main" val="1802781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82BE9-6C79-4F5D-BF68-538E3479B3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5FE061-052B-433F-8D4C-60C56EA8F9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9B188A-4E4A-4ECA-80F8-B8E1111E9FCE}"/>
              </a:ext>
            </a:extLst>
          </p:cNvPr>
          <p:cNvSpPr>
            <a:spLocks noGrp="1"/>
          </p:cNvSpPr>
          <p:nvPr>
            <p:ph type="dt" sz="half" idx="10"/>
          </p:nvPr>
        </p:nvSpPr>
        <p:spPr/>
        <p:txBody>
          <a:bodyPr/>
          <a:lstStyle/>
          <a:p>
            <a:fld id="{DD91520E-17C0-474A-97C3-1663EC4F6729}" type="datetimeFigureOut">
              <a:rPr lang="en-US" smtClean="0"/>
              <a:t>7/17/2021</a:t>
            </a:fld>
            <a:endParaRPr lang="en-US"/>
          </a:p>
        </p:txBody>
      </p:sp>
      <p:sp>
        <p:nvSpPr>
          <p:cNvPr id="5" name="Footer Placeholder 4">
            <a:extLst>
              <a:ext uri="{FF2B5EF4-FFF2-40B4-BE49-F238E27FC236}">
                <a16:creationId xmlns:a16="http://schemas.microsoft.com/office/drawing/2014/main" id="{C2A25219-4E6C-417B-B8B6-8D7BF26A9D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4521E6-3BF3-4908-905E-6C62597B8A35}"/>
              </a:ext>
            </a:extLst>
          </p:cNvPr>
          <p:cNvSpPr>
            <a:spLocks noGrp="1"/>
          </p:cNvSpPr>
          <p:nvPr>
            <p:ph type="sldNum" sz="quarter" idx="12"/>
          </p:nvPr>
        </p:nvSpPr>
        <p:spPr/>
        <p:txBody>
          <a:bodyPr/>
          <a:lstStyle/>
          <a:p>
            <a:fld id="{BD8A1D88-FDAE-4DE4-89C9-6AD8F8D868EB}" type="slidenum">
              <a:rPr lang="en-US" smtClean="0"/>
              <a:t>‹#›</a:t>
            </a:fld>
            <a:endParaRPr lang="en-US"/>
          </a:p>
        </p:txBody>
      </p:sp>
    </p:spTree>
    <p:extLst>
      <p:ext uri="{BB962C8B-B14F-4D97-AF65-F5344CB8AC3E}">
        <p14:creationId xmlns:p14="http://schemas.microsoft.com/office/powerpoint/2010/main" val="2083479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4C321A-80A1-403D-98B7-7922AD5F69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8E1DE5-AD77-4DD0-AFDC-B1AAA78081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884D0-A879-48C7-853D-12CA28A97136}"/>
              </a:ext>
            </a:extLst>
          </p:cNvPr>
          <p:cNvSpPr>
            <a:spLocks noGrp="1"/>
          </p:cNvSpPr>
          <p:nvPr>
            <p:ph type="dt" sz="half" idx="10"/>
          </p:nvPr>
        </p:nvSpPr>
        <p:spPr/>
        <p:txBody>
          <a:bodyPr/>
          <a:lstStyle/>
          <a:p>
            <a:fld id="{DD91520E-17C0-474A-97C3-1663EC4F6729}" type="datetimeFigureOut">
              <a:rPr lang="en-US" smtClean="0"/>
              <a:t>7/17/2021</a:t>
            </a:fld>
            <a:endParaRPr lang="en-US"/>
          </a:p>
        </p:txBody>
      </p:sp>
      <p:sp>
        <p:nvSpPr>
          <p:cNvPr id="5" name="Footer Placeholder 4">
            <a:extLst>
              <a:ext uri="{FF2B5EF4-FFF2-40B4-BE49-F238E27FC236}">
                <a16:creationId xmlns:a16="http://schemas.microsoft.com/office/drawing/2014/main" id="{B45DB8A6-A702-4078-9779-3803CA1882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78A388-C283-40B4-B58D-4DC62D5F934C}"/>
              </a:ext>
            </a:extLst>
          </p:cNvPr>
          <p:cNvSpPr>
            <a:spLocks noGrp="1"/>
          </p:cNvSpPr>
          <p:nvPr>
            <p:ph type="sldNum" sz="quarter" idx="12"/>
          </p:nvPr>
        </p:nvSpPr>
        <p:spPr/>
        <p:txBody>
          <a:bodyPr/>
          <a:lstStyle/>
          <a:p>
            <a:fld id="{BD8A1D88-FDAE-4DE4-89C9-6AD8F8D868EB}" type="slidenum">
              <a:rPr lang="en-US" smtClean="0"/>
              <a:t>‹#›</a:t>
            </a:fld>
            <a:endParaRPr lang="en-US"/>
          </a:p>
        </p:txBody>
      </p:sp>
    </p:spTree>
    <p:extLst>
      <p:ext uri="{BB962C8B-B14F-4D97-AF65-F5344CB8AC3E}">
        <p14:creationId xmlns:p14="http://schemas.microsoft.com/office/powerpoint/2010/main" val="9730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72B1-865C-479C-8156-A3F4F3F9D4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C38049-21FB-44CD-A35B-E6D2510D36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63CCA5-AB51-4795-9317-9DB48917CF28}"/>
              </a:ext>
            </a:extLst>
          </p:cNvPr>
          <p:cNvSpPr>
            <a:spLocks noGrp="1"/>
          </p:cNvSpPr>
          <p:nvPr>
            <p:ph type="dt" sz="half" idx="10"/>
          </p:nvPr>
        </p:nvSpPr>
        <p:spPr/>
        <p:txBody>
          <a:bodyPr/>
          <a:lstStyle/>
          <a:p>
            <a:fld id="{DD91520E-17C0-474A-97C3-1663EC4F6729}" type="datetimeFigureOut">
              <a:rPr lang="en-US" smtClean="0"/>
              <a:t>7/17/2021</a:t>
            </a:fld>
            <a:endParaRPr lang="en-US"/>
          </a:p>
        </p:txBody>
      </p:sp>
      <p:sp>
        <p:nvSpPr>
          <p:cNvPr id="5" name="Footer Placeholder 4">
            <a:extLst>
              <a:ext uri="{FF2B5EF4-FFF2-40B4-BE49-F238E27FC236}">
                <a16:creationId xmlns:a16="http://schemas.microsoft.com/office/drawing/2014/main" id="{020D0A0A-6BB8-40E4-95AC-B94A3A51E4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A4678-ECE5-4699-961F-21E2B83C6EA6}"/>
              </a:ext>
            </a:extLst>
          </p:cNvPr>
          <p:cNvSpPr>
            <a:spLocks noGrp="1"/>
          </p:cNvSpPr>
          <p:nvPr>
            <p:ph type="sldNum" sz="quarter" idx="12"/>
          </p:nvPr>
        </p:nvSpPr>
        <p:spPr/>
        <p:txBody>
          <a:bodyPr/>
          <a:lstStyle/>
          <a:p>
            <a:fld id="{BD8A1D88-FDAE-4DE4-89C9-6AD8F8D868EB}" type="slidenum">
              <a:rPr lang="en-US" smtClean="0"/>
              <a:t>‹#›</a:t>
            </a:fld>
            <a:endParaRPr lang="en-US"/>
          </a:p>
        </p:txBody>
      </p:sp>
    </p:spTree>
    <p:extLst>
      <p:ext uri="{BB962C8B-B14F-4D97-AF65-F5344CB8AC3E}">
        <p14:creationId xmlns:p14="http://schemas.microsoft.com/office/powerpoint/2010/main" val="3732216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08327-7FFB-4293-9E92-D63D11E66B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14E7C2-3CD7-4797-8A7C-99097C745E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8EE4C5-7431-42AC-805E-45F819E50E94}"/>
              </a:ext>
            </a:extLst>
          </p:cNvPr>
          <p:cNvSpPr>
            <a:spLocks noGrp="1"/>
          </p:cNvSpPr>
          <p:nvPr>
            <p:ph type="dt" sz="half" idx="10"/>
          </p:nvPr>
        </p:nvSpPr>
        <p:spPr/>
        <p:txBody>
          <a:bodyPr/>
          <a:lstStyle/>
          <a:p>
            <a:fld id="{DD91520E-17C0-474A-97C3-1663EC4F6729}" type="datetimeFigureOut">
              <a:rPr lang="en-US" smtClean="0"/>
              <a:t>7/17/2021</a:t>
            </a:fld>
            <a:endParaRPr lang="en-US"/>
          </a:p>
        </p:txBody>
      </p:sp>
      <p:sp>
        <p:nvSpPr>
          <p:cNvPr id="5" name="Footer Placeholder 4">
            <a:extLst>
              <a:ext uri="{FF2B5EF4-FFF2-40B4-BE49-F238E27FC236}">
                <a16:creationId xmlns:a16="http://schemas.microsoft.com/office/drawing/2014/main" id="{5B30A6B3-8CCB-4825-8C5F-FD58B664E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91737-6B4A-478F-8D85-4732251A3CF8}"/>
              </a:ext>
            </a:extLst>
          </p:cNvPr>
          <p:cNvSpPr>
            <a:spLocks noGrp="1"/>
          </p:cNvSpPr>
          <p:nvPr>
            <p:ph type="sldNum" sz="quarter" idx="12"/>
          </p:nvPr>
        </p:nvSpPr>
        <p:spPr/>
        <p:txBody>
          <a:bodyPr/>
          <a:lstStyle/>
          <a:p>
            <a:fld id="{BD8A1D88-FDAE-4DE4-89C9-6AD8F8D868EB}" type="slidenum">
              <a:rPr lang="en-US" smtClean="0"/>
              <a:t>‹#›</a:t>
            </a:fld>
            <a:endParaRPr lang="en-US"/>
          </a:p>
        </p:txBody>
      </p:sp>
    </p:spTree>
    <p:extLst>
      <p:ext uri="{BB962C8B-B14F-4D97-AF65-F5344CB8AC3E}">
        <p14:creationId xmlns:p14="http://schemas.microsoft.com/office/powerpoint/2010/main" val="3748039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F45BA-2D09-4F6E-A1BF-3ECF9D075C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EB740B-7F6E-4365-9820-FC3C20B271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80F8B0-ABA0-4608-AA81-BBE019AE4F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FDFBDB-4AD4-4512-A609-8731705F06A4}"/>
              </a:ext>
            </a:extLst>
          </p:cNvPr>
          <p:cNvSpPr>
            <a:spLocks noGrp="1"/>
          </p:cNvSpPr>
          <p:nvPr>
            <p:ph type="dt" sz="half" idx="10"/>
          </p:nvPr>
        </p:nvSpPr>
        <p:spPr/>
        <p:txBody>
          <a:bodyPr/>
          <a:lstStyle/>
          <a:p>
            <a:fld id="{DD91520E-17C0-474A-97C3-1663EC4F6729}" type="datetimeFigureOut">
              <a:rPr lang="en-US" smtClean="0"/>
              <a:t>7/17/2021</a:t>
            </a:fld>
            <a:endParaRPr lang="en-US"/>
          </a:p>
        </p:txBody>
      </p:sp>
      <p:sp>
        <p:nvSpPr>
          <p:cNvPr id="6" name="Footer Placeholder 5">
            <a:extLst>
              <a:ext uri="{FF2B5EF4-FFF2-40B4-BE49-F238E27FC236}">
                <a16:creationId xmlns:a16="http://schemas.microsoft.com/office/drawing/2014/main" id="{37748374-5875-4F64-86EC-8AF065D4E6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7F37D-EC33-46A1-82B0-4F5DBA7D1888}"/>
              </a:ext>
            </a:extLst>
          </p:cNvPr>
          <p:cNvSpPr>
            <a:spLocks noGrp="1"/>
          </p:cNvSpPr>
          <p:nvPr>
            <p:ph type="sldNum" sz="quarter" idx="12"/>
          </p:nvPr>
        </p:nvSpPr>
        <p:spPr/>
        <p:txBody>
          <a:bodyPr/>
          <a:lstStyle/>
          <a:p>
            <a:fld id="{BD8A1D88-FDAE-4DE4-89C9-6AD8F8D868EB}" type="slidenum">
              <a:rPr lang="en-US" smtClean="0"/>
              <a:t>‹#›</a:t>
            </a:fld>
            <a:endParaRPr lang="en-US"/>
          </a:p>
        </p:txBody>
      </p:sp>
    </p:spTree>
    <p:extLst>
      <p:ext uri="{BB962C8B-B14F-4D97-AF65-F5344CB8AC3E}">
        <p14:creationId xmlns:p14="http://schemas.microsoft.com/office/powerpoint/2010/main" val="2553931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D38B-60D7-4BEA-8DDB-648F47C8EA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37EFF9-2597-4FA1-AD4F-3B0AD23870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6E3B15-0488-4F49-86D2-5249A0BCB0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15E14F-829D-46DF-8003-AA13F6E61A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E5692C-F96C-4D3D-9894-4DA1E314F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0D4BCC-1390-4717-BF86-32AFDCD0807F}"/>
              </a:ext>
            </a:extLst>
          </p:cNvPr>
          <p:cNvSpPr>
            <a:spLocks noGrp="1"/>
          </p:cNvSpPr>
          <p:nvPr>
            <p:ph type="dt" sz="half" idx="10"/>
          </p:nvPr>
        </p:nvSpPr>
        <p:spPr/>
        <p:txBody>
          <a:bodyPr/>
          <a:lstStyle/>
          <a:p>
            <a:fld id="{DD91520E-17C0-474A-97C3-1663EC4F6729}" type="datetimeFigureOut">
              <a:rPr lang="en-US" smtClean="0"/>
              <a:t>7/17/2021</a:t>
            </a:fld>
            <a:endParaRPr lang="en-US"/>
          </a:p>
        </p:txBody>
      </p:sp>
      <p:sp>
        <p:nvSpPr>
          <p:cNvPr id="8" name="Footer Placeholder 7">
            <a:extLst>
              <a:ext uri="{FF2B5EF4-FFF2-40B4-BE49-F238E27FC236}">
                <a16:creationId xmlns:a16="http://schemas.microsoft.com/office/drawing/2014/main" id="{C6DA08E3-9406-4120-8897-99C0C3061D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267856-0B02-40C7-9DA8-35FEDA60EB5D}"/>
              </a:ext>
            </a:extLst>
          </p:cNvPr>
          <p:cNvSpPr>
            <a:spLocks noGrp="1"/>
          </p:cNvSpPr>
          <p:nvPr>
            <p:ph type="sldNum" sz="quarter" idx="12"/>
          </p:nvPr>
        </p:nvSpPr>
        <p:spPr/>
        <p:txBody>
          <a:bodyPr/>
          <a:lstStyle/>
          <a:p>
            <a:fld id="{BD8A1D88-FDAE-4DE4-89C9-6AD8F8D868EB}" type="slidenum">
              <a:rPr lang="en-US" smtClean="0"/>
              <a:t>‹#›</a:t>
            </a:fld>
            <a:endParaRPr lang="en-US"/>
          </a:p>
        </p:txBody>
      </p:sp>
    </p:spTree>
    <p:extLst>
      <p:ext uri="{BB962C8B-B14F-4D97-AF65-F5344CB8AC3E}">
        <p14:creationId xmlns:p14="http://schemas.microsoft.com/office/powerpoint/2010/main" val="264015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9FA5E-5168-4808-B7E4-84C237E4B7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8B904E-5CC5-45E6-9AEC-B60F92225A17}"/>
              </a:ext>
            </a:extLst>
          </p:cNvPr>
          <p:cNvSpPr>
            <a:spLocks noGrp="1"/>
          </p:cNvSpPr>
          <p:nvPr>
            <p:ph type="dt" sz="half" idx="10"/>
          </p:nvPr>
        </p:nvSpPr>
        <p:spPr/>
        <p:txBody>
          <a:bodyPr/>
          <a:lstStyle/>
          <a:p>
            <a:fld id="{DD91520E-17C0-474A-97C3-1663EC4F6729}" type="datetimeFigureOut">
              <a:rPr lang="en-US" smtClean="0"/>
              <a:t>7/17/2021</a:t>
            </a:fld>
            <a:endParaRPr lang="en-US"/>
          </a:p>
        </p:txBody>
      </p:sp>
      <p:sp>
        <p:nvSpPr>
          <p:cNvPr id="4" name="Footer Placeholder 3">
            <a:extLst>
              <a:ext uri="{FF2B5EF4-FFF2-40B4-BE49-F238E27FC236}">
                <a16:creationId xmlns:a16="http://schemas.microsoft.com/office/drawing/2014/main" id="{565F411E-309C-4903-9944-F1C405CE8F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F2C3C9-AF1E-4E63-BB5F-6AF86D9EAB18}"/>
              </a:ext>
            </a:extLst>
          </p:cNvPr>
          <p:cNvSpPr>
            <a:spLocks noGrp="1"/>
          </p:cNvSpPr>
          <p:nvPr>
            <p:ph type="sldNum" sz="quarter" idx="12"/>
          </p:nvPr>
        </p:nvSpPr>
        <p:spPr/>
        <p:txBody>
          <a:bodyPr/>
          <a:lstStyle/>
          <a:p>
            <a:fld id="{BD8A1D88-FDAE-4DE4-89C9-6AD8F8D868EB}" type="slidenum">
              <a:rPr lang="en-US" smtClean="0"/>
              <a:t>‹#›</a:t>
            </a:fld>
            <a:endParaRPr lang="en-US"/>
          </a:p>
        </p:txBody>
      </p:sp>
    </p:spTree>
    <p:extLst>
      <p:ext uri="{BB962C8B-B14F-4D97-AF65-F5344CB8AC3E}">
        <p14:creationId xmlns:p14="http://schemas.microsoft.com/office/powerpoint/2010/main" val="994112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F1A32D-7F40-4FBD-BE1A-A7F83CD797A4}"/>
              </a:ext>
            </a:extLst>
          </p:cNvPr>
          <p:cNvSpPr>
            <a:spLocks noGrp="1"/>
          </p:cNvSpPr>
          <p:nvPr>
            <p:ph type="dt" sz="half" idx="10"/>
          </p:nvPr>
        </p:nvSpPr>
        <p:spPr/>
        <p:txBody>
          <a:bodyPr/>
          <a:lstStyle/>
          <a:p>
            <a:fld id="{DD91520E-17C0-474A-97C3-1663EC4F6729}" type="datetimeFigureOut">
              <a:rPr lang="en-US" smtClean="0"/>
              <a:t>7/17/2021</a:t>
            </a:fld>
            <a:endParaRPr lang="en-US"/>
          </a:p>
        </p:txBody>
      </p:sp>
      <p:sp>
        <p:nvSpPr>
          <p:cNvPr id="3" name="Footer Placeholder 2">
            <a:extLst>
              <a:ext uri="{FF2B5EF4-FFF2-40B4-BE49-F238E27FC236}">
                <a16:creationId xmlns:a16="http://schemas.microsoft.com/office/drawing/2014/main" id="{8EC3CF88-D0C1-4DCF-8344-95D61A2214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FD276D-A75D-4578-905E-6457293BB646}"/>
              </a:ext>
            </a:extLst>
          </p:cNvPr>
          <p:cNvSpPr>
            <a:spLocks noGrp="1"/>
          </p:cNvSpPr>
          <p:nvPr>
            <p:ph type="sldNum" sz="quarter" idx="12"/>
          </p:nvPr>
        </p:nvSpPr>
        <p:spPr/>
        <p:txBody>
          <a:bodyPr/>
          <a:lstStyle/>
          <a:p>
            <a:fld id="{BD8A1D88-FDAE-4DE4-89C9-6AD8F8D868EB}" type="slidenum">
              <a:rPr lang="en-US" smtClean="0"/>
              <a:t>‹#›</a:t>
            </a:fld>
            <a:endParaRPr lang="en-US"/>
          </a:p>
        </p:txBody>
      </p:sp>
    </p:spTree>
    <p:extLst>
      <p:ext uri="{BB962C8B-B14F-4D97-AF65-F5344CB8AC3E}">
        <p14:creationId xmlns:p14="http://schemas.microsoft.com/office/powerpoint/2010/main" val="3126684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7344F-84AF-405B-96A2-BD8B9F79BD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29A0A7-F57A-4D7E-82D9-0437DA7B3D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BB10FF-EA81-48BE-BEFF-A806E97C0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243D50-DBC6-473E-8AC8-0C229834C00A}"/>
              </a:ext>
            </a:extLst>
          </p:cNvPr>
          <p:cNvSpPr>
            <a:spLocks noGrp="1"/>
          </p:cNvSpPr>
          <p:nvPr>
            <p:ph type="dt" sz="half" idx="10"/>
          </p:nvPr>
        </p:nvSpPr>
        <p:spPr/>
        <p:txBody>
          <a:bodyPr/>
          <a:lstStyle/>
          <a:p>
            <a:fld id="{DD91520E-17C0-474A-97C3-1663EC4F6729}" type="datetimeFigureOut">
              <a:rPr lang="en-US" smtClean="0"/>
              <a:t>7/17/2021</a:t>
            </a:fld>
            <a:endParaRPr lang="en-US"/>
          </a:p>
        </p:txBody>
      </p:sp>
      <p:sp>
        <p:nvSpPr>
          <p:cNvPr id="6" name="Footer Placeholder 5">
            <a:extLst>
              <a:ext uri="{FF2B5EF4-FFF2-40B4-BE49-F238E27FC236}">
                <a16:creationId xmlns:a16="http://schemas.microsoft.com/office/drawing/2014/main" id="{6D58B5DB-5CA5-450E-8B6C-44B9AABEF9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13B532-83B8-4465-9DE3-86A0318B60E8}"/>
              </a:ext>
            </a:extLst>
          </p:cNvPr>
          <p:cNvSpPr>
            <a:spLocks noGrp="1"/>
          </p:cNvSpPr>
          <p:nvPr>
            <p:ph type="sldNum" sz="quarter" idx="12"/>
          </p:nvPr>
        </p:nvSpPr>
        <p:spPr/>
        <p:txBody>
          <a:bodyPr/>
          <a:lstStyle/>
          <a:p>
            <a:fld id="{BD8A1D88-FDAE-4DE4-89C9-6AD8F8D868EB}" type="slidenum">
              <a:rPr lang="en-US" smtClean="0"/>
              <a:t>‹#›</a:t>
            </a:fld>
            <a:endParaRPr lang="en-US"/>
          </a:p>
        </p:txBody>
      </p:sp>
    </p:spTree>
    <p:extLst>
      <p:ext uri="{BB962C8B-B14F-4D97-AF65-F5344CB8AC3E}">
        <p14:creationId xmlns:p14="http://schemas.microsoft.com/office/powerpoint/2010/main" val="1401733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2A4C-6C3A-4193-9499-2D3CD23EB7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77F080-BD0C-4D88-A40D-B8E2A33C99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B501FE-C5D2-484C-9ECB-013E1A347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4465E8-C821-4067-85B2-33781A11B2B5}"/>
              </a:ext>
            </a:extLst>
          </p:cNvPr>
          <p:cNvSpPr>
            <a:spLocks noGrp="1"/>
          </p:cNvSpPr>
          <p:nvPr>
            <p:ph type="dt" sz="half" idx="10"/>
          </p:nvPr>
        </p:nvSpPr>
        <p:spPr/>
        <p:txBody>
          <a:bodyPr/>
          <a:lstStyle/>
          <a:p>
            <a:fld id="{DD91520E-17C0-474A-97C3-1663EC4F6729}" type="datetimeFigureOut">
              <a:rPr lang="en-US" smtClean="0"/>
              <a:t>7/17/2021</a:t>
            </a:fld>
            <a:endParaRPr lang="en-US"/>
          </a:p>
        </p:txBody>
      </p:sp>
      <p:sp>
        <p:nvSpPr>
          <p:cNvPr id="6" name="Footer Placeholder 5">
            <a:extLst>
              <a:ext uri="{FF2B5EF4-FFF2-40B4-BE49-F238E27FC236}">
                <a16:creationId xmlns:a16="http://schemas.microsoft.com/office/drawing/2014/main" id="{C58CAF67-116A-45F5-890D-DCE7B18DAE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F4B8B-BCC2-4BE0-BBB4-2B52DE2DB37B}"/>
              </a:ext>
            </a:extLst>
          </p:cNvPr>
          <p:cNvSpPr>
            <a:spLocks noGrp="1"/>
          </p:cNvSpPr>
          <p:nvPr>
            <p:ph type="sldNum" sz="quarter" idx="12"/>
          </p:nvPr>
        </p:nvSpPr>
        <p:spPr/>
        <p:txBody>
          <a:bodyPr/>
          <a:lstStyle/>
          <a:p>
            <a:fld id="{BD8A1D88-FDAE-4DE4-89C9-6AD8F8D868EB}" type="slidenum">
              <a:rPr lang="en-US" smtClean="0"/>
              <a:t>‹#›</a:t>
            </a:fld>
            <a:endParaRPr lang="en-US"/>
          </a:p>
        </p:txBody>
      </p:sp>
    </p:spTree>
    <p:extLst>
      <p:ext uri="{BB962C8B-B14F-4D97-AF65-F5344CB8AC3E}">
        <p14:creationId xmlns:p14="http://schemas.microsoft.com/office/powerpoint/2010/main" val="3009825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D28B45-FF6F-4747-A753-7CF7C06353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6C66AA-4E5A-414C-BA22-362D3D8904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DC49F-DD43-4D56-A832-6E3FCBECC6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91520E-17C0-474A-97C3-1663EC4F6729}" type="datetimeFigureOut">
              <a:rPr lang="en-US" smtClean="0"/>
              <a:t>7/17/2021</a:t>
            </a:fld>
            <a:endParaRPr lang="en-US"/>
          </a:p>
        </p:txBody>
      </p:sp>
      <p:sp>
        <p:nvSpPr>
          <p:cNvPr id="5" name="Footer Placeholder 4">
            <a:extLst>
              <a:ext uri="{FF2B5EF4-FFF2-40B4-BE49-F238E27FC236}">
                <a16:creationId xmlns:a16="http://schemas.microsoft.com/office/drawing/2014/main" id="{94C1A542-50A4-4E6E-8903-B6DB44CC12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A03581-91F5-41E9-9A32-00D4AB04EB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8A1D88-FDAE-4DE4-89C9-6AD8F8D868EB}" type="slidenum">
              <a:rPr lang="en-US" smtClean="0"/>
              <a:t>‹#›</a:t>
            </a:fld>
            <a:endParaRPr lang="en-US"/>
          </a:p>
        </p:txBody>
      </p:sp>
    </p:spTree>
    <p:extLst>
      <p:ext uri="{BB962C8B-B14F-4D97-AF65-F5344CB8AC3E}">
        <p14:creationId xmlns:p14="http://schemas.microsoft.com/office/powerpoint/2010/main" val="1733655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kaggle.com/c/jigsaw-toxic-comment-classification-challenge/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5166453-3824-4425-99BE-C2695E607586}"/>
              </a:ext>
            </a:extLst>
          </p:cNvPr>
          <p:cNvSpPr>
            <a:spLocks noGrp="1"/>
          </p:cNvSpPr>
          <p:nvPr>
            <p:ph type="title"/>
          </p:nvPr>
        </p:nvSpPr>
        <p:spPr>
          <a:xfrm>
            <a:off x="838200" y="365760"/>
            <a:ext cx="10515600" cy="1325563"/>
          </a:xfrm>
        </p:spPr>
        <p:txBody>
          <a:bodyPr vert="horz" lIns="91440" tIns="45720" rIns="91440" bIns="45720" rtlCol="0" anchor="ctr">
            <a:normAutofit/>
          </a:bodyPr>
          <a:lstStyle/>
          <a:p>
            <a:pPr algn="ctr"/>
            <a:r>
              <a:rPr lang="en-US" dirty="0">
                <a:solidFill>
                  <a:srgbClr val="FFFFFF"/>
                </a:solidFill>
              </a:rPr>
              <a:t>MALIGNANT COMMENT CLASSIFICATION</a:t>
            </a:r>
          </a:p>
        </p:txBody>
      </p:sp>
      <p:sp>
        <p:nvSpPr>
          <p:cNvPr id="9" name="TextBox 8">
            <a:extLst>
              <a:ext uri="{FF2B5EF4-FFF2-40B4-BE49-F238E27FC236}">
                <a16:creationId xmlns:a16="http://schemas.microsoft.com/office/drawing/2014/main" id="{1FF8CEAB-3B4A-4AAB-ACE3-C011E93CEAD2}"/>
              </a:ext>
            </a:extLst>
          </p:cNvPr>
          <p:cNvSpPr txBox="1"/>
          <p:nvPr/>
        </p:nvSpPr>
        <p:spPr>
          <a:xfrm>
            <a:off x="6776709" y="2237898"/>
            <a:ext cx="4577091" cy="3900107"/>
          </a:xfrm>
          <a:prstGeom prst="rect">
            <a:avLst/>
          </a:prstGeom>
        </p:spPr>
        <p:txBody>
          <a:bodyPr vert="horz" lIns="91440" tIns="45720" rIns="91440" bIns="45720" rtlCol="0" anchor="ctr">
            <a:normAutofit/>
          </a:bodyPr>
          <a:lstStyle/>
          <a:p>
            <a:pPr>
              <a:lnSpc>
                <a:spcPct val="90000"/>
              </a:lnSpc>
              <a:spcAft>
                <a:spcPts val="600"/>
              </a:spcAft>
            </a:pPr>
            <a:r>
              <a:rPr lang="en-US" sz="2200" b="1" dirty="0"/>
              <a:t>Malignant </a:t>
            </a:r>
            <a:r>
              <a:rPr lang="en-US" sz="2200" b="1"/>
              <a:t>Comments Classifier PROJECT </a:t>
            </a:r>
            <a:r>
              <a:rPr lang="en-US" sz="2200" b="1" dirty="0"/>
              <a:t>PRESENTATION </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Shahbaz Ali</a:t>
            </a:r>
          </a:p>
        </p:txBody>
      </p:sp>
      <p:pic>
        <p:nvPicPr>
          <p:cNvPr id="3" name="Picture 2">
            <a:extLst>
              <a:ext uri="{FF2B5EF4-FFF2-40B4-BE49-F238E27FC236}">
                <a16:creationId xmlns:a16="http://schemas.microsoft.com/office/drawing/2014/main" id="{530C445E-346F-429E-86AD-311011141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95" y="2057082"/>
            <a:ext cx="6258757" cy="4369796"/>
          </a:xfrm>
          <a:prstGeom prst="rect">
            <a:avLst/>
          </a:prstGeom>
        </p:spPr>
      </p:pic>
    </p:spTree>
    <p:extLst>
      <p:ext uri="{BB962C8B-B14F-4D97-AF65-F5344CB8AC3E}">
        <p14:creationId xmlns:p14="http://schemas.microsoft.com/office/powerpoint/2010/main" val="1739742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25">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F22BE2A-DBA5-4DF3-8834-E04189708108}"/>
              </a:ext>
            </a:extLst>
          </p:cNvPr>
          <p:cNvSpPr>
            <a:spLocks noGrp="1"/>
          </p:cNvSpPr>
          <p:nvPr>
            <p:ph type="title"/>
          </p:nvPr>
        </p:nvSpPr>
        <p:spPr>
          <a:xfrm>
            <a:off x="6094105" y="802956"/>
            <a:ext cx="5435286" cy="1256664"/>
          </a:xfrm>
        </p:spPr>
        <p:txBody>
          <a:bodyPr>
            <a:normAutofit/>
          </a:bodyPr>
          <a:lstStyle/>
          <a:p>
            <a:pPr algn="ctr"/>
            <a:r>
              <a:rPr lang="en-US" dirty="0">
                <a:solidFill>
                  <a:srgbClr val="000000"/>
                </a:solidFill>
              </a:rPr>
              <a:t>RESULTS Interpretation</a:t>
            </a:r>
          </a:p>
        </p:txBody>
      </p:sp>
      <p:sp>
        <p:nvSpPr>
          <p:cNvPr id="53"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F90ED48-0391-44FA-84E8-91EE1C7A4C3C}"/>
              </a:ext>
            </a:extLst>
          </p:cNvPr>
          <p:cNvSpPr>
            <a:spLocks noGrp="1"/>
          </p:cNvSpPr>
          <p:nvPr>
            <p:ph idx="1"/>
          </p:nvPr>
        </p:nvSpPr>
        <p:spPr>
          <a:xfrm>
            <a:off x="6090574" y="1997476"/>
            <a:ext cx="4977578" cy="4063495"/>
          </a:xfrm>
        </p:spPr>
        <p:txBody>
          <a:bodyPr anchor="ctr">
            <a:normAutofit/>
          </a:bodyPr>
          <a:lstStyle/>
          <a:p>
            <a:pPr marL="0" indent="0">
              <a:buNone/>
            </a:pPr>
            <a:r>
              <a:rPr lang="en-US" sz="2400" dirty="0">
                <a:solidFill>
                  <a:srgbClr val="000000"/>
                </a:solidFill>
              </a:rPr>
              <a:t>Upon testing the models, we have analyzed the following:</a:t>
            </a:r>
          </a:p>
          <a:p>
            <a:r>
              <a:rPr lang="en-US" sz="2400" dirty="0">
                <a:solidFill>
                  <a:srgbClr val="000000"/>
                </a:solidFill>
              </a:rPr>
              <a:t>Misclassified 1347 as non-malignant which were actually malignant.</a:t>
            </a:r>
          </a:p>
          <a:p>
            <a:r>
              <a:rPr lang="en-US" sz="2400" dirty="0">
                <a:solidFill>
                  <a:srgbClr val="000000"/>
                </a:solidFill>
              </a:rPr>
              <a:t>Most of the tweets fell under the “malignant” class.</a:t>
            </a:r>
          </a:p>
          <a:p>
            <a:r>
              <a:rPr lang="en-US" sz="2400" dirty="0" err="1">
                <a:solidFill>
                  <a:srgbClr val="000000"/>
                </a:solidFill>
              </a:rPr>
              <a:t>ucking</a:t>
            </a:r>
            <a:r>
              <a:rPr lang="en-US" sz="2400" dirty="0">
                <a:solidFill>
                  <a:srgbClr val="000000"/>
                </a:solidFill>
              </a:rPr>
              <a:t> is a common word in the test set.</a:t>
            </a:r>
          </a:p>
          <a:p>
            <a:pPr marL="0" indent="0">
              <a:buNone/>
            </a:pPr>
            <a:endParaRPr lang="en-US" sz="2000" dirty="0">
              <a:solidFill>
                <a:srgbClr val="000000"/>
              </a:solidFill>
            </a:endParaRPr>
          </a:p>
          <a:p>
            <a:pPr marL="0" indent="0">
              <a:buNone/>
            </a:pPr>
            <a:endParaRPr lang="en-US" sz="2000" dirty="0">
              <a:solidFill>
                <a:srgbClr val="000000"/>
              </a:solidFill>
            </a:endParaRPr>
          </a:p>
        </p:txBody>
      </p:sp>
      <p:sp>
        <p:nvSpPr>
          <p:cNvPr id="4" name="Oval 3">
            <a:extLst>
              <a:ext uri="{FF2B5EF4-FFF2-40B4-BE49-F238E27FC236}">
                <a16:creationId xmlns:a16="http://schemas.microsoft.com/office/drawing/2014/main" id="{A7402E43-7CDE-46DD-83B5-05101F562EB7}"/>
              </a:ext>
            </a:extLst>
          </p:cNvPr>
          <p:cNvSpPr/>
          <p:nvPr/>
        </p:nvSpPr>
        <p:spPr>
          <a:xfrm>
            <a:off x="-479229" y="568171"/>
            <a:ext cx="5614875" cy="5646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Image tagged in comments,political meme,toxic,controversial - Imgflip">
            <a:extLst>
              <a:ext uri="{FF2B5EF4-FFF2-40B4-BE49-F238E27FC236}">
                <a16:creationId xmlns:a16="http://schemas.microsoft.com/office/drawing/2014/main" id="{6F035F70-B598-407C-AFCB-D128C9E673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560" y="2257006"/>
            <a:ext cx="3932160" cy="2556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115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D1FF-0DCB-4E3E-AA61-6898A2F3EC13}"/>
              </a:ext>
            </a:extLst>
          </p:cNvPr>
          <p:cNvSpPr>
            <a:spLocks noGrp="1"/>
          </p:cNvSpPr>
          <p:nvPr>
            <p:ph type="title"/>
          </p:nvPr>
        </p:nvSpPr>
        <p:spPr>
          <a:xfrm>
            <a:off x="838200" y="365125"/>
            <a:ext cx="10515600" cy="1325563"/>
          </a:xfrm>
        </p:spPr>
        <p:txBody>
          <a:bodyPr>
            <a:normAutofit/>
          </a:bodyPr>
          <a:lstStyle/>
          <a:p>
            <a:pPr algn="ctr"/>
            <a:r>
              <a:rPr lang="en-US" dirty="0"/>
              <a:t>CHALLENGES</a:t>
            </a:r>
          </a:p>
        </p:txBody>
      </p:sp>
      <p:graphicFrame>
        <p:nvGraphicFramePr>
          <p:cNvPr id="5" name="Content Placeholder 2">
            <a:extLst>
              <a:ext uri="{FF2B5EF4-FFF2-40B4-BE49-F238E27FC236}">
                <a16:creationId xmlns:a16="http://schemas.microsoft.com/office/drawing/2014/main" id="{B61DAEAA-5B53-402B-883C-87780BE8DABA}"/>
              </a:ext>
            </a:extLst>
          </p:cNvPr>
          <p:cNvGraphicFramePr>
            <a:graphicFrameLocks noGrp="1"/>
          </p:cNvGraphicFramePr>
          <p:nvPr>
            <p:ph idx="1"/>
            <p:extLst>
              <p:ext uri="{D42A27DB-BD31-4B8C-83A1-F6EECF244321}">
                <p14:modId xmlns:p14="http://schemas.microsoft.com/office/powerpoint/2010/main" val="387046016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5020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603E1-A0C9-4DC6-8EFC-A5C2BF4F7BF2}"/>
              </a:ext>
            </a:extLst>
          </p:cNvPr>
          <p:cNvSpPr>
            <a:spLocks noGrp="1"/>
          </p:cNvSpPr>
          <p:nvPr>
            <p:ph type="title"/>
          </p:nvPr>
        </p:nvSpPr>
        <p:spPr>
          <a:xfrm>
            <a:off x="838200" y="676656"/>
            <a:ext cx="10515600" cy="1014032"/>
          </a:xfrm>
        </p:spPr>
        <p:txBody>
          <a:bodyPr>
            <a:normAutofit/>
          </a:bodyPr>
          <a:lstStyle/>
          <a:p>
            <a:pPr algn="ctr"/>
            <a:r>
              <a:rPr lang="en-US" dirty="0"/>
              <a:t>FUTURE SCOPE</a:t>
            </a:r>
          </a:p>
        </p:txBody>
      </p:sp>
      <p:graphicFrame>
        <p:nvGraphicFramePr>
          <p:cNvPr id="5" name="Content Placeholder 2">
            <a:extLst>
              <a:ext uri="{FF2B5EF4-FFF2-40B4-BE49-F238E27FC236}">
                <a16:creationId xmlns:a16="http://schemas.microsoft.com/office/drawing/2014/main" id="{C2D6A158-8EDF-4248-BB55-FA6327DD3DC3}"/>
              </a:ext>
            </a:extLst>
          </p:cNvPr>
          <p:cNvGraphicFramePr>
            <a:graphicFrameLocks noGrp="1"/>
          </p:cNvGraphicFramePr>
          <p:nvPr>
            <p:ph idx="1"/>
            <p:extLst>
              <p:ext uri="{D42A27DB-BD31-4B8C-83A1-F6EECF244321}">
                <p14:modId xmlns:p14="http://schemas.microsoft.com/office/powerpoint/2010/main" val="317096413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6978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34ED3A-C9B1-494C-9EAA-E84D6C5D5E24}"/>
              </a:ext>
            </a:extLst>
          </p:cNvPr>
          <p:cNvSpPr>
            <a:spLocks noGrp="1"/>
          </p:cNvSpPr>
          <p:nvPr>
            <p:ph type="ctrTitle"/>
          </p:nvPr>
        </p:nvSpPr>
        <p:spPr>
          <a:xfrm>
            <a:off x="838199" y="4525347"/>
            <a:ext cx="6801321" cy="1737360"/>
          </a:xfrm>
        </p:spPr>
        <p:txBody>
          <a:bodyPr anchor="ctr">
            <a:normAutofit/>
          </a:bodyPr>
          <a:lstStyle/>
          <a:p>
            <a:pPr algn="r"/>
            <a:r>
              <a:rPr lang="en-US" dirty="0"/>
              <a:t>THANK YOU</a:t>
            </a:r>
          </a:p>
        </p:txBody>
      </p:sp>
      <p:sp>
        <p:nvSpPr>
          <p:cNvPr id="24" name="Oval 23">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2" name="Straight Connector 31">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71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B96EB-2AD0-4CA3-A7AD-8D7B39054F0F}"/>
              </a:ext>
            </a:extLst>
          </p:cNvPr>
          <p:cNvSpPr>
            <a:spLocks noGrp="1"/>
          </p:cNvSpPr>
          <p:nvPr>
            <p:ph type="title"/>
          </p:nvPr>
        </p:nvSpPr>
        <p:spPr>
          <a:xfrm>
            <a:off x="838200" y="365125"/>
            <a:ext cx="10515600" cy="1325563"/>
          </a:xfrm>
          <a:prstGeom prst="ellipse">
            <a:avLst/>
          </a:prstGeom>
        </p:spPr>
        <p:txBody>
          <a:bodyPr>
            <a:normAutofit/>
          </a:bodyPr>
          <a:lstStyle/>
          <a:p>
            <a:pPr algn="ctr"/>
            <a:r>
              <a:rPr lang="en-US"/>
              <a:t>INTRODUCTION</a:t>
            </a:r>
          </a:p>
        </p:txBody>
      </p:sp>
      <p:graphicFrame>
        <p:nvGraphicFramePr>
          <p:cNvPr id="5" name="Content Placeholder 2">
            <a:extLst>
              <a:ext uri="{FF2B5EF4-FFF2-40B4-BE49-F238E27FC236}">
                <a16:creationId xmlns:a16="http://schemas.microsoft.com/office/drawing/2014/main" id="{221D99CF-2B4B-49B7-921E-C77784488FF6}"/>
              </a:ext>
            </a:extLst>
          </p:cNvPr>
          <p:cNvGraphicFramePr>
            <a:graphicFrameLocks noGrp="1"/>
          </p:cNvGraphicFramePr>
          <p:nvPr>
            <p:ph idx="1"/>
            <p:extLst>
              <p:ext uri="{D42A27DB-BD31-4B8C-83A1-F6EECF244321}">
                <p14:modId xmlns:p14="http://schemas.microsoft.com/office/powerpoint/2010/main" val="70658033"/>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8766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53FACDC-F14E-46E2-8157-44C68B763780}"/>
              </a:ext>
              <a:ext uri="{C183D7F6-B498-43B3-948B-1728B52AA6E4}">
                <adec:decorative xmlns:adec="http://schemas.microsoft.com/office/drawing/2017/decorative" val="1"/>
              </a:ext>
            </a:extLst>
          </p:cNvPr>
          <p:cNvSpPr/>
          <p:nvPr/>
        </p:nvSpPr>
        <p:spPr>
          <a:xfrm>
            <a:off x="6391922" y="1038687"/>
            <a:ext cx="5539666" cy="118960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ln w="0"/>
                <a:solidFill>
                  <a:schemeClr val="tx1"/>
                </a:solidFill>
                <a:effectLst>
                  <a:outerShdw blurRad="38100" dist="19050" dir="2700000" algn="tl" rotWithShape="0">
                    <a:schemeClr val="dk1">
                      <a:alpha val="40000"/>
                    </a:schemeClr>
                  </a:outerShdw>
                </a:effectLst>
              </a:rPr>
              <a:t>OBJECTIVE</a:t>
            </a:r>
          </a:p>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4" name="Rectangle: Rounded Corners 3">
            <a:extLst>
              <a:ext uri="{FF2B5EF4-FFF2-40B4-BE49-F238E27FC236}">
                <a16:creationId xmlns:a16="http://schemas.microsoft.com/office/drawing/2014/main" id="{66623A15-009C-40F9-A599-B08A2F5153ED}"/>
              </a:ext>
            </a:extLst>
          </p:cNvPr>
          <p:cNvSpPr/>
          <p:nvPr/>
        </p:nvSpPr>
        <p:spPr>
          <a:xfrm>
            <a:off x="6391922" y="2388093"/>
            <a:ext cx="5610688" cy="3320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000000"/>
                </a:solidFill>
              </a:rPr>
              <a:t>We have undertaken this project to classify the comments made by different users on different social media platforms. To build a model that is capable of detecting and classifying these </a:t>
            </a:r>
            <a:r>
              <a:rPr lang="en-US" dirty="0">
                <a:solidFill>
                  <a:srgbClr val="000000"/>
                </a:solidFill>
              </a:rPr>
              <a:t>comments </a:t>
            </a:r>
            <a:r>
              <a:rPr lang="en-US" sz="1800" dirty="0">
                <a:solidFill>
                  <a:srgbClr val="000000"/>
                </a:solidFill>
              </a:rPr>
              <a:t>into various classes like malignant, highly_malignant, rude, threat , abuse , loathe. </a:t>
            </a:r>
          </a:p>
          <a:p>
            <a:pPr algn="ctr"/>
            <a:endParaRPr lang="en-US" dirty="0"/>
          </a:p>
        </p:txBody>
      </p:sp>
      <p:pic>
        <p:nvPicPr>
          <p:cNvPr id="8" name="Picture 7">
            <a:extLst>
              <a:ext uri="{FF2B5EF4-FFF2-40B4-BE49-F238E27FC236}">
                <a16:creationId xmlns:a16="http://schemas.microsoft.com/office/drawing/2014/main" id="{9C9DFA95-6C9B-48A4-8DD3-AF912481F6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54" y="1997477"/>
            <a:ext cx="5415378" cy="3651030"/>
          </a:xfrm>
          <a:prstGeom prst="rect">
            <a:avLst/>
          </a:prstGeom>
        </p:spPr>
      </p:pic>
    </p:spTree>
    <p:extLst>
      <p:ext uri="{BB962C8B-B14F-4D97-AF65-F5344CB8AC3E}">
        <p14:creationId xmlns:p14="http://schemas.microsoft.com/office/powerpoint/2010/main" val="239261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FF549-DFFA-4272-B467-8948FC6F7C8F}"/>
              </a:ext>
            </a:extLst>
          </p:cNvPr>
          <p:cNvSpPr>
            <a:spLocks noGrp="1"/>
          </p:cNvSpPr>
          <p:nvPr>
            <p:ph type="title"/>
          </p:nvPr>
        </p:nvSpPr>
        <p:spPr>
          <a:xfrm>
            <a:off x="1514292" y="513612"/>
            <a:ext cx="5010795" cy="678092"/>
          </a:xfrm>
        </p:spPr>
        <p:txBody>
          <a:bodyPr anchor="b">
            <a:normAutofit fontScale="90000"/>
          </a:bodyPr>
          <a:lstStyle/>
          <a:p>
            <a:pPr algn="ctr"/>
            <a:r>
              <a:rPr lang="en-US" dirty="0"/>
              <a:t>DATA EXTRACTION</a:t>
            </a:r>
          </a:p>
        </p:txBody>
      </p:sp>
      <p:sp>
        <p:nvSpPr>
          <p:cNvPr id="55" name="Freeform: Shape 54">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57" name="Freeform: Shape 56">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CC29A40-1543-4967-AFE9-B9E47955F90B}"/>
              </a:ext>
            </a:extLst>
          </p:cNvPr>
          <p:cNvSpPr>
            <a:spLocks noGrp="1"/>
          </p:cNvSpPr>
          <p:nvPr>
            <p:ph idx="1"/>
          </p:nvPr>
        </p:nvSpPr>
        <p:spPr>
          <a:xfrm>
            <a:off x="7781373" y="2279151"/>
            <a:ext cx="3627063" cy="3387145"/>
          </a:xfrm>
        </p:spPr>
        <p:txBody>
          <a:bodyPr anchor="ctr">
            <a:noAutofit/>
          </a:bodyPr>
          <a:lstStyle/>
          <a:p>
            <a:r>
              <a:rPr lang="en-US" sz="2400" dirty="0"/>
              <a:t>Data extraction is done as per the data provided by  institute. The data is also present in Kaggle website. (</a:t>
            </a:r>
            <a:r>
              <a:rPr lang="en-US" sz="2400" dirty="0">
                <a:hlinkClick r:id="rId2"/>
              </a:rPr>
              <a:t>https://www.kaggle.com/c/jigsaw-toxic-comment-classification-challenge/data</a:t>
            </a:r>
            <a:r>
              <a:rPr lang="en-US" sz="2400" dirty="0"/>
              <a:t>)</a:t>
            </a:r>
          </a:p>
          <a:p>
            <a:r>
              <a:rPr lang="en-US" sz="2400" dirty="0"/>
              <a:t>Collection of words containing cuss words using the track parameter to gather relevant data to perform our analysis.</a:t>
            </a:r>
          </a:p>
        </p:txBody>
      </p:sp>
      <p:pic>
        <p:nvPicPr>
          <p:cNvPr id="8" name="Picture 7">
            <a:extLst>
              <a:ext uri="{FF2B5EF4-FFF2-40B4-BE49-F238E27FC236}">
                <a16:creationId xmlns:a16="http://schemas.microsoft.com/office/drawing/2014/main" id="{F8CF6385-6C00-47B6-A068-2FA64FCB4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154" y="1884045"/>
            <a:ext cx="6797764" cy="4166640"/>
          </a:xfrm>
          <a:prstGeom prst="rect">
            <a:avLst/>
          </a:prstGeom>
        </p:spPr>
      </p:pic>
    </p:spTree>
    <p:extLst>
      <p:ext uri="{BB962C8B-B14F-4D97-AF65-F5344CB8AC3E}">
        <p14:creationId xmlns:p14="http://schemas.microsoft.com/office/powerpoint/2010/main" val="3599597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3985A-AF45-40BC-A3C1-FEEA3FAD04D9}"/>
              </a:ext>
            </a:extLst>
          </p:cNvPr>
          <p:cNvSpPr>
            <a:spLocks noGrp="1"/>
          </p:cNvSpPr>
          <p:nvPr>
            <p:ph type="title"/>
          </p:nvPr>
        </p:nvSpPr>
        <p:spPr>
          <a:xfrm>
            <a:off x="1136428" y="627564"/>
            <a:ext cx="7474172" cy="1325563"/>
          </a:xfrm>
        </p:spPr>
        <p:txBody>
          <a:bodyPr>
            <a:normAutofit/>
          </a:bodyPr>
          <a:lstStyle/>
          <a:p>
            <a:pPr algn="ctr"/>
            <a:r>
              <a:rPr lang="en-US" dirty="0"/>
              <a:t>PREPROCESSING OF THE DATA</a:t>
            </a:r>
          </a:p>
        </p:txBody>
      </p:sp>
      <p:sp>
        <p:nvSpPr>
          <p:cNvPr id="3" name="Content Placeholder 2">
            <a:extLst>
              <a:ext uri="{FF2B5EF4-FFF2-40B4-BE49-F238E27FC236}">
                <a16:creationId xmlns:a16="http://schemas.microsoft.com/office/drawing/2014/main" id="{7D4DE7ED-E254-4544-87FA-F94E22D3D9AE}"/>
              </a:ext>
            </a:extLst>
          </p:cNvPr>
          <p:cNvSpPr>
            <a:spLocks noGrp="1"/>
          </p:cNvSpPr>
          <p:nvPr>
            <p:ph idx="1"/>
          </p:nvPr>
        </p:nvSpPr>
        <p:spPr>
          <a:xfrm>
            <a:off x="1136429" y="2278173"/>
            <a:ext cx="6467867" cy="3450613"/>
          </a:xfrm>
        </p:spPr>
        <p:txBody>
          <a:bodyPr anchor="ctr">
            <a:normAutofit/>
          </a:bodyPr>
          <a:lstStyle/>
          <a:p>
            <a:pPr marL="0" indent="0">
              <a:buNone/>
            </a:pPr>
            <a:r>
              <a:rPr lang="en-US" sz="2400" dirty="0"/>
              <a:t>We have performed the following preprocessing on the data:</a:t>
            </a:r>
          </a:p>
          <a:p>
            <a:r>
              <a:rPr lang="en-US" sz="2400" dirty="0"/>
              <a:t>Removed punctuations</a:t>
            </a:r>
          </a:p>
          <a:p>
            <a:r>
              <a:rPr lang="en-US" sz="2400" dirty="0"/>
              <a:t>Removed special characters</a:t>
            </a:r>
          </a:p>
          <a:p>
            <a:r>
              <a:rPr lang="en-US" sz="2400" dirty="0"/>
              <a:t>Stemming and lemmatization the comments</a:t>
            </a:r>
          </a:p>
          <a:p>
            <a:r>
              <a:rPr lang="en-US" sz="2400" dirty="0"/>
              <a:t>Filtering out comments with length below 3</a:t>
            </a:r>
          </a:p>
          <a:p>
            <a:r>
              <a:rPr lang="en-US" sz="2400" dirty="0"/>
              <a:t>Applied TFIDFVectorizer which provides better performance.</a:t>
            </a:r>
          </a:p>
        </p:txBody>
      </p:sp>
      <p:sp>
        <p:nvSpPr>
          <p:cNvPr id="29" name="Rectangle 25">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atabase">
            <a:extLst>
              <a:ext uri="{FF2B5EF4-FFF2-40B4-BE49-F238E27FC236}">
                <a16:creationId xmlns:a16="http://schemas.microsoft.com/office/drawing/2014/main" id="{18E9514A-3806-4F4E-B350-958F5CA5F9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431194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5CB258-ABF1-401A-B477-A88E88B39FD1}"/>
              </a:ext>
            </a:extLst>
          </p:cNvPr>
          <p:cNvSpPr>
            <a:spLocks noGrp="1"/>
          </p:cNvSpPr>
          <p:nvPr>
            <p:ph type="title"/>
          </p:nvPr>
        </p:nvSpPr>
        <p:spPr>
          <a:xfrm>
            <a:off x="965199" y="514906"/>
            <a:ext cx="5130795" cy="807868"/>
          </a:xfrm>
        </p:spPr>
        <p:txBody>
          <a:bodyPr>
            <a:normAutofit/>
          </a:bodyPr>
          <a:lstStyle/>
          <a:p>
            <a:pPr algn="ctr"/>
            <a:r>
              <a:rPr lang="en-US" sz="4000" dirty="0"/>
              <a:t>DATA MODELLING</a:t>
            </a:r>
          </a:p>
        </p:txBody>
      </p:sp>
      <p:sp>
        <p:nvSpPr>
          <p:cNvPr id="3" name="Content Placeholder 2">
            <a:extLst>
              <a:ext uri="{FF2B5EF4-FFF2-40B4-BE49-F238E27FC236}">
                <a16:creationId xmlns:a16="http://schemas.microsoft.com/office/drawing/2014/main" id="{492E3118-8CF5-4E27-AF29-B14C6912E487}"/>
              </a:ext>
            </a:extLst>
          </p:cNvPr>
          <p:cNvSpPr>
            <a:spLocks noGrp="1"/>
          </p:cNvSpPr>
          <p:nvPr>
            <p:ph idx="1"/>
          </p:nvPr>
        </p:nvSpPr>
        <p:spPr>
          <a:xfrm>
            <a:off x="662609" y="1414510"/>
            <a:ext cx="6872721" cy="5154966"/>
          </a:xfrm>
        </p:spPr>
        <p:txBody>
          <a:bodyPr>
            <a:noAutofit/>
          </a:bodyPr>
          <a:lstStyle/>
          <a:p>
            <a:pPr marL="0" indent="0">
              <a:buNone/>
            </a:pPr>
            <a:r>
              <a:rPr lang="en-US" sz="2200" dirty="0"/>
              <a:t>Problem Transformation Method</a:t>
            </a:r>
          </a:p>
          <a:p>
            <a:r>
              <a:rPr lang="en-US" sz="2200" dirty="0"/>
              <a:t>We used the Multinomial Naïve Bayes classifier for classification.</a:t>
            </a:r>
          </a:p>
          <a:p>
            <a:r>
              <a:rPr lang="en-US" sz="2200" dirty="0"/>
              <a:t>We used this classifier, since it is suitable for classification with discrete features.</a:t>
            </a:r>
          </a:p>
          <a:p>
            <a:r>
              <a:rPr lang="en-US" sz="2200" dirty="0"/>
              <a:t>We first used k-fold cross validation and compared the performance of three models without any hyperparameter tuning.</a:t>
            </a:r>
          </a:p>
          <a:p>
            <a:r>
              <a:rPr lang="en-US" sz="2200" dirty="0"/>
              <a:t>After checking how these models perform on the test data, we notice that Multinomial Naive Bayes does not perform as well as the other two models while Linear Regression in general out performs the others based on F1 score.</a:t>
            </a:r>
          </a:p>
        </p:txBody>
      </p:sp>
      <p:sp>
        <p:nvSpPr>
          <p:cNvPr id="41" name="Freeform: Shape 4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9" name="Graphic 18" descr="Database">
            <a:extLst>
              <a:ext uri="{FF2B5EF4-FFF2-40B4-BE49-F238E27FC236}">
                <a16:creationId xmlns:a16="http://schemas.microsoft.com/office/drawing/2014/main" id="{C355F719-6D46-448E-833A-4A78DB9E00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3238772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5CB258-ABF1-401A-B477-A88E88B39FD1}"/>
              </a:ext>
            </a:extLst>
          </p:cNvPr>
          <p:cNvSpPr>
            <a:spLocks noGrp="1"/>
          </p:cNvSpPr>
          <p:nvPr>
            <p:ph type="title"/>
          </p:nvPr>
        </p:nvSpPr>
        <p:spPr>
          <a:xfrm>
            <a:off x="1165437" y="655655"/>
            <a:ext cx="5672832" cy="532661"/>
          </a:xfrm>
        </p:spPr>
        <p:txBody>
          <a:bodyPr>
            <a:noAutofit/>
          </a:bodyPr>
          <a:lstStyle/>
          <a:p>
            <a:pPr algn="l"/>
            <a:r>
              <a:rPr lang="en-US" sz="3600" i="0" dirty="0">
                <a:solidFill>
                  <a:srgbClr val="24292E"/>
                </a:solidFill>
                <a:effectLst/>
              </a:rPr>
              <a:t>Pipeline with Manual      Hyperparameter Tuning</a:t>
            </a:r>
          </a:p>
        </p:txBody>
      </p:sp>
      <p:sp>
        <p:nvSpPr>
          <p:cNvPr id="3" name="Content Placeholder 2">
            <a:extLst>
              <a:ext uri="{FF2B5EF4-FFF2-40B4-BE49-F238E27FC236}">
                <a16:creationId xmlns:a16="http://schemas.microsoft.com/office/drawing/2014/main" id="{492E3118-8CF5-4E27-AF29-B14C6912E487}"/>
              </a:ext>
            </a:extLst>
          </p:cNvPr>
          <p:cNvSpPr>
            <a:spLocks noGrp="1"/>
          </p:cNvSpPr>
          <p:nvPr>
            <p:ph idx="1"/>
          </p:nvPr>
        </p:nvSpPr>
        <p:spPr>
          <a:xfrm>
            <a:off x="965200" y="1525114"/>
            <a:ext cx="6073306" cy="5217474"/>
          </a:xfrm>
        </p:spPr>
        <p:txBody>
          <a:bodyPr>
            <a:noAutofit/>
          </a:bodyPr>
          <a:lstStyle/>
          <a:p>
            <a:r>
              <a:rPr lang="en-US" sz="2400" dirty="0"/>
              <a:t>Accounting for the imbalanced data, the F1 score of Logistic Regression model has jumped to an average of 0.973233 while Linear SVC has jumped to 0.971706. </a:t>
            </a:r>
          </a:p>
          <a:p>
            <a:r>
              <a:rPr lang="en-US" sz="2400" dirty="0"/>
              <a:t>We were able to find the "optimal" hyperparameters with help of grid search for the models and have reached an average of the best score of 0.9566 for Logistic Regression and 0.9585 for Linear SVC. </a:t>
            </a:r>
          </a:p>
          <a:p>
            <a:r>
              <a:rPr lang="en-US" sz="2400" dirty="0"/>
              <a:t>To ensemble different models, we firstly tried a few models based on tree boosting, then used a voting classifier to ensemble one of the boosting model with the basic models in previous parts. We get a F1 score and Hamming Loss using Ensembling.</a:t>
            </a:r>
          </a:p>
        </p:txBody>
      </p:sp>
      <p:sp>
        <p:nvSpPr>
          <p:cNvPr id="41" name="Freeform: Shape 4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28D6FC96-08A4-4554-AFEE-B3CD4C6A8888}"/>
              </a:ext>
            </a:extLst>
          </p:cNvPr>
          <p:cNvPicPr>
            <a:picLocks noChangeAspect="1"/>
          </p:cNvPicPr>
          <p:nvPr/>
        </p:nvPicPr>
        <p:blipFill>
          <a:blip r:embed="rId2"/>
          <a:stretch>
            <a:fillRect/>
          </a:stretch>
        </p:blipFill>
        <p:spPr>
          <a:xfrm>
            <a:off x="6305021" y="2239580"/>
            <a:ext cx="5476876" cy="1165006"/>
          </a:xfrm>
          <a:prstGeom prst="rect">
            <a:avLst/>
          </a:prstGeom>
        </p:spPr>
      </p:pic>
    </p:spTree>
    <p:extLst>
      <p:ext uri="{BB962C8B-B14F-4D97-AF65-F5344CB8AC3E}">
        <p14:creationId xmlns:p14="http://schemas.microsoft.com/office/powerpoint/2010/main" val="2962993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D1039-8924-427E-8B55-4BA95493F78F}"/>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4800" kern="1200">
                <a:solidFill>
                  <a:schemeClr val="tx1"/>
                </a:solidFill>
                <a:latin typeface="+mj-lt"/>
                <a:ea typeface="+mj-ea"/>
                <a:cs typeface="+mj-cs"/>
              </a:rPr>
              <a:t>DATA VISUALIZATIONS</a:t>
            </a:r>
          </a:p>
        </p:txBody>
      </p:sp>
      <p:pic>
        <p:nvPicPr>
          <p:cNvPr id="2050" name="Picture 2">
            <a:extLst>
              <a:ext uri="{FF2B5EF4-FFF2-40B4-BE49-F238E27FC236}">
                <a16:creationId xmlns:a16="http://schemas.microsoft.com/office/drawing/2014/main" id="{D5ACB37D-C00B-4036-A64D-C1D82AA0F3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3896" y="1506638"/>
            <a:ext cx="9712170" cy="5060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110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6C5A-FB27-4862-ABE7-5C6090CE4ED2}"/>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4800" kern="1200">
                <a:solidFill>
                  <a:schemeClr val="tx1"/>
                </a:solidFill>
                <a:latin typeface="+mj-lt"/>
                <a:ea typeface="+mj-ea"/>
                <a:cs typeface="+mj-cs"/>
              </a:rPr>
              <a:t>DATA VISUALIZATIONS</a:t>
            </a:r>
          </a:p>
        </p:txBody>
      </p:sp>
      <p:pic>
        <p:nvPicPr>
          <p:cNvPr id="3074" name="Picture 2">
            <a:extLst>
              <a:ext uri="{FF2B5EF4-FFF2-40B4-BE49-F238E27FC236}">
                <a16:creationId xmlns:a16="http://schemas.microsoft.com/office/drawing/2014/main" id="{B03F72B0-0B89-4828-89A3-E82BB2DD1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474" y="1615736"/>
            <a:ext cx="5871237" cy="430567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557E0FF-7A0D-49B7-BB26-628451AF1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5151" y="1615736"/>
            <a:ext cx="4768647" cy="3923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221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6885</TotalTime>
  <Words>671</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MALIGNANT COMMENT CLASSIFICATION</vt:lpstr>
      <vt:lpstr>INTRODUCTION</vt:lpstr>
      <vt:lpstr>PowerPoint Presentation</vt:lpstr>
      <vt:lpstr>DATA EXTRACTION</vt:lpstr>
      <vt:lpstr>PREPROCESSING OF THE DATA</vt:lpstr>
      <vt:lpstr>DATA MODELLING</vt:lpstr>
      <vt:lpstr>Pipeline with Manual      Hyperparameter Tuning</vt:lpstr>
      <vt:lpstr>DATA VISUALIZATIONS</vt:lpstr>
      <vt:lpstr>DATA VISUALIZATIONS</vt:lpstr>
      <vt:lpstr>RESULTS Interpretation</vt:lpstr>
      <vt:lpstr>CHALLENGES</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CLASSIFICATION</dc:title>
  <dc:creator>Snehal Ghatpande</dc:creator>
  <cp:lastModifiedBy>Shahbaz Ali</cp:lastModifiedBy>
  <cp:revision>29</cp:revision>
  <dcterms:created xsi:type="dcterms:W3CDTF">2019-12-16T03:46:05Z</dcterms:created>
  <dcterms:modified xsi:type="dcterms:W3CDTF">2021-07-16T20:08:02Z</dcterms:modified>
</cp:coreProperties>
</file>