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81C4-B786-4177-84DD-00F3A91D8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B4EBF-1591-4B40-A0A5-3D387E69E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0A9E5-802B-4C6E-925D-401307D10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778E-ADC1-4896-9E7A-D00BBCD2E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E759-829E-46C2-BB0C-F91F75FB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1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DCC8-3993-4962-99C6-7B60DB01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AFBEE-D704-4F8A-87F7-992FAC136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74D42-4B50-412F-936A-E5F5BF42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19B47-1069-47A3-85A6-ADA1DDEC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0369-047E-40C2-8BBD-540F0FCC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9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0D1EE5-ED25-4F25-8E91-45E5DC1B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BEC31-7976-4EBE-BC71-5CFA59AF9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0A8E-3C7C-440E-B149-D32C82F2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23D2-49D6-4CD0-9C29-DB7070C7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011B8-6D82-4BC6-AAF8-AEFF83FC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4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DA49-4EBD-4217-AA06-55143AC9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D79C-980F-4795-9E7B-C5B1A255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EE02-C8CF-41C4-96AA-9AA846B3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33AE-25CE-4BEB-BD87-FACA8AF2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91D27-14AD-4114-9563-0CE24E97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5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03D6-69C6-4F90-B185-15E60526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5AABB-D62D-4969-B3A9-2E1AB5F56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554B-B821-4F7E-B942-3D5E6B5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7573-597A-47B1-98D2-997D1B49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959B-7DE1-4452-98A0-0BFFCB2B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28B-54D7-4C94-A397-4D52E01E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DE24-6984-4A4E-82A3-B7B9324FF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6C03-2111-4CB1-846F-311C5C824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68AEA-971D-4909-878E-9F0653699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31DEC-5209-4790-B481-48BC8EE4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2CBC0-C62E-4D38-856F-2BDC67A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BA4E-5F98-444D-AD27-9A428CFC3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058A0-AEAD-48B9-AF1A-CD96D9E8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42E1C-2380-4972-8922-3AFC21730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D8D698-B260-47C7-ADE9-0154E6D03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EEA0F-BAB1-48D7-B42F-CB29BE88D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ADA22-993E-41A0-B929-EA61A2DE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0D36E-E74E-47CF-A4B4-92CA5842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2D4A5-B601-4A7A-86FA-AC56E154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E15B0-4C99-46AF-9225-C6708D3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3087E-35B0-448E-AF07-26C3A5FC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E00617-7096-49C3-9F77-BB221CB2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0E791-3661-490A-B5CA-F44D4B62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1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4F60B-AC26-4B7B-B855-81FB501B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A1136-D24A-42C2-AC3B-F8A40D3C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33FAD-000B-458F-A32C-96E80401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5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9362-1A93-4E2F-B536-DA07C942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A652-B06D-4E38-8113-C635BC316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54843-DAEF-4EC1-AB8B-3272DB8A9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9E522-99BE-4A90-ADEA-F9F6D8A8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9B1C-F0F6-43DC-BB71-983218DA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B7519-973E-4B23-8C01-8704D924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7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737A-9A82-4B19-B64B-12F3BD85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BD76E-1B06-4A9E-8635-BD42B2784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CE40A-E601-4BFB-9555-AE1BC6018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04CFF-35CB-451A-B46E-839DA7A5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A7048-DCCA-42CB-8521-B08FD8BD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2086-5785-463D-86DC-71DFDDD1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C9A44-17A9-449E-A6CC-44E8A88E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04EE-B1B8-44CD-9C06-4AE86FF8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BFDE5-5ADB-42C3-88BF-6C1045EF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A9CE-CFE8-4E6F-8483-8F6D0216F1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5E152-A18F-43C9-B55E-EB1CA3A25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7274F-2EF5-4EF6-A692-FB92EFDD4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3EF5-CCAE-4E33-AB99-FCCEB8AC9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2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FA80-8481-4EE7-8518-846FE1C45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68AF0-608E-4229-9718-7BBA5163C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79FEE-CE33-41B3-8E68-D7EA6CF9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821" y="1063503"/>
            <a:ext cx="5988358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5E847D-B94C-45A7-8252-D6A671D87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25" y="1044452"/>
            <a:ext cx="6782149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11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45CB-725B-47FE-B590-649A9D5D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no APDVS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42E558-5290-43E6-ABB0-09599FDF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36" y="1796503"/>
            <a:ext cx="9608044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1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EC1E-039B-4227-A6EF-715799DE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N=86 test q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0F9BB-3C55-40C4-82E7-9802CEA8F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88" y="1628525"/>
            <a:ext cx="7055213" cy="48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6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633E-39F2-4DF9-94BC-49279929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APDVS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801F2E-B0DB-4ED7-94ED-E79FE143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475" y="1690688"/>
            <a:ext cx="6972658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94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58A03-C7DA-4693-9FDA-9D5322E2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RAFT NO APDVS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EF467-BA07-42F2-964E-88CC0993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95" y="1647576"/>
            <a:ext cx="6159817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530D61-8D8E-4792-856D-8716BB7C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609" y="761863"/>
            <a:ext cx="8388781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7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F9B4-55D1-4843-96A8-D175F850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580" y="5098965"/>
            <a:ext cx="2427480" cy="1325563"/>
          </a:xfrm>
        </p:spPr>
        <p:txBody>
          <a:bodyPr/>
          <a:lstStyle/>
          <a:p>
            <a:r>
              <a:rPr lang="en-US" dirty="0"/>
              <a:t>Num q by source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76E2B-B165-45B3-9B62-891E6D4F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0" y="215273"/>
            <a:ext cx="8363380" cy="4711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0161D-D274-45F4-899D-B99CEA137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988" y="4891264"/>
            <a:ext cx="1397072" cy="17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5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BC9F-0733-448E-8447-15CFD0D75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eval </a:t>
            </a:r>
            <a:r>
              <a:rPr lang="en-US" dirty="0" err="1"/>
              <a:t>apdvs</a:t>
            </a:r>
            <a:r>
              <a:rPr lang="en-US" dirty="0"/>
              <a:t> vs other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8B078-B5FC-4C20-9B57-666FD0F6D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8E6B9-AFC5-49C0-8282-02F42463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03" y="1825625"/>
            <a:ext cx="5378726" cy="44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7FC1-7DC9-452A-BFDC-76746AC0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392" y="365125"/>
            <a:ext cx="262182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 correct choices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F25E-8EE4-4521-92F0-C0BDFCCB8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834F2-0100-46B7-938E-A3CE5A787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68" y="213840"/>
            <a:ext cx="8515788" cy="4730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C378A-0141-4335-93B9-45DBF6BF5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863" y="2316229"/>
            <a:ext cx="1496041" cy="18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2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98F4-9608-4971-B167-713347E0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 correct &gt;1 vs num correct =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A7A2-15FA-4465-B95C-44FDEA3A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CFDB9-D898-48F6-BDF6-4B6CE59A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93" y="1455713"/>
            <a:ext cx="5219968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4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356A-4BA7-45DA-8DC8-82501CE5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627" y="365125"/>
            <a:ext cx="15977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Num q by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F744-DBC9-49D7-ABC2-73174494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0954F-3E51-4561-9005-10DA0D7B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65" y="273350"/>
            <a:ext cx="9989063" cy="4692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85BDA-8483-479D-A717-9B0626914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756" y="5403489"/>
            <a:ext cx="2952902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7B5A-E3C8-4A7E-A3AE-A2A03D39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DE2A9-D2B1-4BD3-ABB0-726485002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8BB26-9587-403C-8A65-520F2065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6773"/>
            <a:ext cx="10058917" cy="48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4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58A8-4C71-40B7-ABAC-D86FCDC6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– case study vs general knowledge (1 correct choice)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954A68-EB9D-477C-AAFD-BF8C7B52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0" y="1778268"/>
            <a:ext cx="10884459" cy="4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055F50-007F-4E90-BD42-925A67F4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54" y="968248"/>
            <a:ext cx="9550891" cy="492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9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54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Num q by source </vt:lpstr>
      <vt:lpstr>Base eval apdvs vs other sources</vt:lpstr>
      <vt:lpstr>Num correct choices summary</vt:lpstr>
      <vt:lpstr>Num correct &gt;1 vs num correct = 1</vt:lpstr>
      <vt:lpstr>Num q by topic</vt:lpstr>
      <vt:lpstr>topic</vt:lpstr>
      <vt:lpstr>Tag – case study vs general knowledge (1 correct choice)</vt:lpstr>
      <vt:lpstr>PowerPoint Presentation</vt:lpstr>
      <vt:lpstr>PowerPoint Presentation</vt:lpstr>
      <vt:lpstr>RAG no APDVS</vt:lpstr>
      <vt:lpstr>RAFT N=86 test q</vt:lpstr>
      <vt:lpstr>RAFT APDVS</vt:lpstr>
      <vt:lpstr>RAFT NO APDVS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hope</dc:creator>
  <cp:lastModifiedBy>hope</cp:lastModifiedBy>
  <cp:revision>6</cp:revision>
  <dcterms:created xsi:type="dcterms:W3CDTF">2025-05-09T18:32:27Z</dcterms:created>
  <dcterms:modified xsi:type="dcterms:W3CDTF">2025-05-10T19:11:05Z</dcterms:modified>
</cp:coreProperties>
</file>