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8"/>
    <p:restoredTop sz="84076"/>
  </p:normalViewPr>
  <p:slideViewPr>
    <p:cSldViewPr snapToGrid="0" snapToObjects="1" showGuides="1">
      <p:cViewPr varScale="1">
        <p:scale>
          <a:sx n="86" d="100"/>
          <a:sy n="86" d="100"/>
        </p:scale>
        <p:origin x="240" y="28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err="1" smtClean="0"/>
              <a:t>Prework</a:t>
            </a:r>
            <a:r>
              <a:rPr lang="en-US" dirty="0" smtClean="0"/>
              <a:t>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  <a:endParaRPr lang="en-US" dirty="0" smtClean="0"/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[Sasha </a:t>
            </a:r>
            <a:r>
              <a:rPr lang="mr-IN" dirty="0" smtClean="0"/>
              <a:t>–</a:t>
            </a:r>
            <a:r>
              <a:rPr lang="en-US" dirty="0" smtClean="0"/>
              <a:t> please fill in where the teams are posted, where the data is available, etc.]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</a:t>
            </a:r>
            <a:r>
              <a:rPr lang="en-US" dirty="0" smtClean="0"/>
              <a:t>How and why did you decide to focus on this problem?</a:t>
            </a:r>
            <a:endParaRPr lang="en-US" dirty="0" smtClean="0"/>
          </a:p>
          <a:p>
            <a:r>
              <a:rPr lang="en-US" dirty="0" smtClean="0"/>
              <a:t>Solve</a:t>
            </a:r>
            <a:endParaRPr lang="en-US" dirty="0" smtClean="0"/>
          </a:p>
          <a:p>
            <a:pPr lvl="1"/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Select/construct features</a:t>
            </a:r>
          </a:p>
          <a:p>
            <a:pPr lvl="1"/>
            <a:r>
              <a:rPr lang="en-US" dirty="0" smtClean="0"/>
              <a:t>Create models and select the one that works best</a:t>
            </a:r>
          </a:p>
          <a:p>
            <a:pPr lvl="1"/>
            <a:r>
              <a:rPr lang="en-US" dirty="0" smtClean="0"/>
              <a:t>Write up your results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17223</TotalTime>
  <Words>215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465</cp:revision>
  <cp:lastPrinted>2017-04-27T14:07:35Z</cp:lastPrinted>
  <dcterms:created xsi:type="dcterms:W3CDTF">2017-03-27T13:30:07Z</dcterms:created>
  <dcterms:modified xsi:type="dcterms:W3CDTF">2017-10-16T15:38:35Z</dcterms:modified>
</cp:coreProperties>
</file>