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2"/>
    <p:restoredTop sz="94427"/>
  </p:normalViewPr>
  <p:slideViewPr>
    <p:cSldViewPr snapToGrid="0" snapToObjects="1" showGuides="1">
      <p:cViewPr>
        <p:scale>
          <a:sx n="100" d="100"/>
          <a:sy n="100" d="100"/>
        </p:scale>
        <p:origin x="856" y="2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10/30/17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</a:p>
          <a:p>
            <a:pPr lvl="1"/>
            <a:r>
              <a:rPr lang="en-US" sz="1900" dirty="0"/>
              <a:t>Visualize</a:t>
            </a:r>
          </a:p>
          <a:p>
            <a:pPr lvl="1"/>
            <a:r>
              <a:rPr lang="en-US" sz="1900" dirty="0"/>
              <a:t>Process the data for missing values and other issues</a:t>
            </a:r>
          </a:p>
          <a:p>
            <a:pPr lvl="1"/>
            <a:r>
              <a:rPr lang="en-US" sz="1900" dirty="0"/>
              <a:t>Select/construct features</a:t>
            </a:r>
          </a:p>
          <a:p>
            <a:pPr lvl="1"/>
            <a:r>
              <a:rPr lang="mr-IN" sz="1900" dirty="0"/>
              <a:t>…</a:t>
            </a:r>
            <a:endParaRPr lang="en-US" sz="1900" dirty="0"/>
          </a:p>
          <a:p>
            <a:pPr lvl="1"/>
            <a:r>
              <a:rPr lang="en-US" sz="1900" dirty="0"/>
              <a:t>Create models and select the one that works best</a:t>
            </a:r>
          </a:p>
          <a:p>
            <a:r>
              <a:rPr lang="en-US" dirty="0" smtClean="0"/>
              <a:t>Write up your </a:t>
            </a:r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10 to 15 (max) slides.</a:t>
            </a:r>
          </a:p>
          <a:p>
            <a:pPr lvl="1"/>
            <a:r>
              <a:rPr lang="en-US" dirty="0" smtClean="0"/>
              <a:t>Describe the data</a:t>
            </a:r>
          </a:p>
          <a:p>
            <a:pPr lvl="1"/>
            <a:r>
              <a:rPr lang="en-US" dirty="0" smtClean="0"/>
              <a:t>Explain your approach</a:t>
            </a:r>
          </a:p>
          <a:p>
            <a:pPr lvl="1"/>
            <a:r>
              <a:rPr lang="en-US" dirty="0" smtClean="0"/>
              <a:t>Main results</a:t>
            </a:r>
          </a:p>
          <a:p>
            <a:pPr lvl="1"/>
            <a:r>
              <a:rPr lang="en-US" dirty="0" smtClean="0"/>
              <a:t>Challenges, assumptions, limitations under which results hold</a:t>
            </a:r>
            <a:r>
              <a:rPr lang="en-US" dirty="0" smtClean="0"/>
              <a:t>, other interesting things to pursue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19969</TotalTime>
  <Words>370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476</cp:revision>
  <cp:lastPrinted>2017-04-27T14:07:35Z</cp:lastPrinted>
  <dcterms:created xsi:type="dcterms:W3CDTF">2017-03-27T13:30:07Z</dcterms:created>
  <dcterms:modified xsi:type="dcterms:W3CDTF">2017-10-31T12:22:54Z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