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8E61-9261-7B44-8CB5-8AEBAF71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65EC1-31B8-E44D-9A4B-F163D785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7D9F-A5E9-EF4A-B4BB-6992F9D5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AE83-96AE-9241-94E8-402E1B90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8FF3-CD27-8242-9E17-48E36AB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3444-A55D-A848-9534-6FDFDC93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98258-20BF-0840-8630-BEE459E91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FF30-B20C-9A41-B4D2-20BDA370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4280-87E2-C24C-9D96-A7E7801F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9259-EAE4-2941-9CB3-9753B84A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B4992-3373-754A-891A-0DEF2B0A4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FCCBC-DD2F-8248-BB38-8B156CD2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715F-0A4A-DC4A-891F-AA99C4A4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A7E8-E2F9-4844-889E-EC013AC2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CED9-4882-3047-970A-900C7C30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803F-790C-224F-AF88-16842106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C849-C3B9-E54C-BF05-F97CE4B4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D53E-B95B-F648-8A68-43120B07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213A-64F5-DA42-A960-A759DAAE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9231A-107C-7C44-A9A9-76469E35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AE5F-A636-2645-8621-53A9E4DE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7CCD-B61F-8143-8124-34132251C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7653-4AD0-1141-9BDE-F834C4AC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6CD3-6811-BB42-8FEC-43249A78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8840-7D76-7C43-A4C4-F910ACC1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1C14-11AD-C445-9853-FAA8559C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B66E-D46B-A243-8891-630531940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99A37-B4A1-F44A-8698-4A27A94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7761F-69D8-3944-A49E-66DDC789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C821-9807-4345-8901-882FFE6A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93357-9832-D94F-B811-5E2F9576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8AA3-66BF-744F-B38E-2EC4046F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2057-37DA-DE4B-B9BC-2B7AE0753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FD5E-B637-8A47-A798-EB000E1E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18AB3-B726-7541-9600-D0CB8BEED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83E10-E915-0946-8D71-2C9844106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1E72E-605B-D140-95D5-D1EECBB1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F9014-5E7C-EF42-A6D6-14144CAE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02F8B-9D1F-7E48-988B-FDF0C84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EECE-9408-B246-A424-7454A298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41EDE-128C-D64C-94B4-47B67546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B6C96-96D3-724A-8EF1-BF660121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A8438-040E-2841-8614-61BBF3C7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8BCD3-FDB3-A34E-9C51-FA89FB82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61DB1-F56D-EC40-B7A3-0FFB46CF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1C4A8-B63C-394C-BED4-EB98870C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EE92-8A9F-A146-B5BE-9A773CF7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DAF9-0090-7F47-86B1-E32B5B45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8DEB6-3E8E-A440-AEE8-F72E00F5E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6144B-8F7C-054C-8F64-CA76788E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54B8-A135-0D4F-B8E4-1F12FF96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56EC-A497-CA4A-9BA9-97AB2E38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B3A9-4496-1C46-B52C-4B5CA863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B181C-1273-F24D-B80C-C6C1114FE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0D78-D325-914D-AB0D-53ADD0FA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3876-D91A-E446-97A3-63AF102B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A3097-95F8-CF42-9F4D-38ED9DF1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F6DDB-74E4-8946-98E9-DC61E34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9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BA57D-615E-7642-ABB4-94D869F7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1F6B4-9E3A-654E-88D4-2ECD670E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FC27-F72D-9841-9915-E4721185E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B028E-A4A2-8F4F-9437-BA1931D2C9D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4FD2-C00E-4243-B0B5-32AACDA71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F5B5F-7FA1-AD4E-8642-25E48AB5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C558-160C-824D-B18C-5CF628DC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5324-FFE0-F143-B451-851BF7277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with a Single Feature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29AA3-FBD7-3940-A25F-C81377CCA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91F50A-D60D-5A46-9C82-33D38151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387350"/>
            <a:ext cx="57658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87C55-D6D2-574E-A7EF-DF452320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797050"/>
            <a:ext cx="3771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Regression with a Single Feature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with a Single Feature</dc:title>
  <cp:revision>1</cp:revision>
  <dcterms:modified xsi:type="dcterms:W3CDTF">2017-09-12T21:35:03Z</dcterms:modified>
</cp:coreProperties>
</file>