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91" r:id="rId31"/>
    <p:sldId id="288" r:id="rId32"/>
    <p:sldId id="286" r:id="rId33"/>
    <p:sldId id="289" r:id="rId34"/>
    <p:sldId id="290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6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"Thoughts on Flash"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Last call, candidacy, and recommendation stages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W3C and WHATWG conflict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0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Markup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XHTML 5 (XML-serialized HTML 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Popularity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2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Media_Queries/Using_media_queries" TargetMode="External"/><Relationship Id="rId2" Type="http://schemas.openxmlformats.org/officeDocument/2006/relationships/hyperlink" Target="https://developer.mozilla.org/ru/docs/Web/CS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CSS/flex-direc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flex-basis" TargetMode="External"/><Relationship Id="rId2" Type="http://schemas.openxmlformats.org/officeDocument/2006/relationships/hyperlink" Target="https://developer.mozilla.org/ru/docs/Web/CSS/flex-shr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ru/docs/Web/CSS/flex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CSS/or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Media-queries</a:t>
            </a:r>
            <a:endParaRPr sz="2000" dirty="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CSS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19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@media and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Ключевое слово </a:t>
            </a:r>
            <a:r>
              <a:rPr lang="en-US" dirty="0"/>
              <a:t>and </a:t>
            </a:r>
            <a:r>
              <a:rPr lang="ru-RU" dirty="0"/>
              <a:t>объединяет функцию мультимедиа с типом мультимедиа или другими функциями мультимедиа</a:t>
            </a:r>
            <a:endParaRPr lang="en-US" dirty="0"/>
          </a:p>
          <a:p>
            <a:r>
              <a:rPr lang="en-US" dirty="0"/>
              <a:t>@media (min-width: 30em) and (orientation: landscape) { ... 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67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@media not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@media not screen and (color), print and (color) { ... }</a:t>
            </a:r>
          </a:p>
          <a:p>
            <a:r>
              <a:rPr lang="ru-RU" dirty="0"/>
              <a:t>Ключевое слово </a:t>
            </a:r>
            <a:r>
              <a:rPr lang="en-US" dirty="0"/>
              <a:t>not </a:t>
            </a:r>
            <a:r>
              <a:rPr lang="ru-RU" dirty="0"/>
              <a:t>инвертирует смысл всего медиа-запроса. Это только отменит конкретный медиа-запрос, к которому он применяется. (Таким образом, это не будет применяться к каждому медиа-запросу в списке медиа-запросов, разделенных запятыми.)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239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@media only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@media only screen and (color) { … }</a:t>
            </a:r>
          </a:p>
          <a:p>
            <a:r>
              <a:rPr lang="ru-RU" dirty="0"/>
              <a:t>Ключевое слово </a:t>
            </a:r>
            <a:r>
              <a:rPr lang="en-US" dirty="0"/>
              <a:t>only </a:t>
            </a:r>
            <a:r>
              <a:rPr lang="ru-RU" dirty="0"/>
              <a:t>не позволяет старым браузерам, которые не поддерживают медиа-запросы с медиа-функциями, применять заданные стили. Это не влияет на современные браузеры.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23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Пример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228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Graceful degradation</a:t>
            </a:r>
            <a:br>
              <a:rPr lang="ru-RU" dirty="0"/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graceful degradation </a:t>
            </a:r>
            <a:r>
              <a:rPr lang="ru-RU" dirty="0"/>
              <a:t>можно перевести, как Постепенная деградация. Это очень широкое понятие, но в контексте веба его можно понимать как отказоустойчивость клиентских веб-интерфейсов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990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Graceful degradation</a:t>
            </a:r>
            <a:br>
              <a:rPr lang="ru-RU" dirty="0"/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Graceful degradation </a:t>
            </a:r>
            <a:r>
              <a:rPr lang="ru-RU" dirty="0"/>
              <a:t>может выражаться в возможности работы при отключенном </a:t>
            </a:r>
            <a:r>
              <a:rPr lang="en-US" dirty="0"/>
              <a:t>JavaScript, </a:t>
            </a:r>
            <a:r>
              <a:rPr lang="ru-RU" dirty="0"/>
              <a:t>в достаточно аккуратном отображении интерфейса в браузере, не поддерживающем новые свойства </a:t>
            </a:r>
            <a:r>
              <a:rPr lang="en-US" dirty="0"/>
              <a:t>CSS3, </a:t>
            </a:r>
            <a:r>
              <a:rPr lang="ru-RU" dirty="0"/>
              <a:t>в адекватном отображении сайта при отключенных изображениях. В каждом из этих случаев работа пользователя с интерфейсом будет в принципе возможна, хотя и не так удобна.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21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Progressive enhancement</a:t>
            </a:r>
            <a:br>
              <a:rPr lang="ru-RU" dirty="0"/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Прогрессивное улучшение предполагает, что веб-интерфейсы должны создаваться поэтапно, циклически, от простого к сложному. На каждом из этапов должен получаться законченный веб-интерфейс, который будет лучше, красивее и удобнее предыдущего. Можно сказать, что сейчас таких этапов четыре: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999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Progressive enhancement</a:t>
            </a:r>
            <a:br>
              <a:rPr lang="ru-RU" dirty="0"/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«Старый-добрый-</a:t>
            </a:r>
            <a:r>
              <a:rPr lang="en-US" dirty="0"/>
              <a:t>HTML» </a:t>
            </a:r>
            <a:r>
              <a:rPr lang="ru-RU" dirty="0"/>
              <a:t>этап</a:t>
            </a:r>
          </a:p>
          <a:p>
            <a:r>
              <a:rPr lang="en-US" dirty="0"/>
              <a:t>CSS </a:t>
            </a:r>
            <a:r>
              <a:rPr lang="ru-RU" dirty="0"/>
              <a:t>этап</a:t>
            </a:r>
          </a:p>
          <a:p>
            <a:r>
              <a:rPr lang="en-US" dirty="0"/>
              <a:t>CSS3 </a:t>
            </a:r>
            <a:r>
              <a:rPr lang="ru-RU" dirty="0"/>
              <a:t>этап</a:t>
            </a:r>
          </a:p>
          <a:p>
            <a:r>
              <a:rPr lang="en-US" dirty="0"/>
              <a:t>JavaScript </a:t>
            </a:r>
            <a:r>
              <a:rPr lang="ru-RU" dirty="0"/>
              <a:t>этап</a:t>
            </a:r>
          </a:p>
        </p:txBody>
      </p:sp>
    </p:spTree>
    <p:extLst>
      <p:ext uri="{BB962C8B-B14F-4D97-AF65-F5344CB8AC3E}">
        <p14:creationId xmlns:p14="http://schemas.microsoft.com/office/powerpoint/2010/main" val="96427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Progressive enhancement</a:t>
            </a:r>
            <a:br>
              <a:rPr lang="ru-RU" dirty="0"/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Смысл документа, логическая разметка. Технология: </a:t>
            </a:r>
            <a:r>
              <a:rPr lang="en-US" dirty="0"/>
              <a:t>HTML.</a:t>
            </a:r>
          </a:p>
          <a:p>
            <a:r>
              <a:rPr lang="ru-RU" dirty="0"/>
              <a:t>Внешний вид. Технология: </a:t>
            </a:r>
            <a:r>
              <a:rPr lang="en-US" dirty="0"/>
              <a:t>CSS.</a:t>
            </a:r>
          </a:p>
          <a:p>
            <a:r>
              <a:rPr lang="ru-RU" dirty="0"/>
              <a:t>Безупречный внешний вид. Технология: </a:t>
            </a:r>
            <a:r>
              <a:rPr lang="en-US" dirty="0"/>
              <a:t>CSS3.</a:t>
            </a:r>
          </a:p>
          <a:p>
            <a:r>
              <a:rPr lang="ru-RU" dirty="0"/>
              <a:t>Взаимодействие, интерактивность, удобство. Технология: </a:t>
            </a:r>
            <a:r>
              <a:rPr lang="en-US" dirty="0"/>
              <a:t>JavaScript.</a:t>
            </a:r>
          </a:p>
        </p:txBody>
      </p:sp>
    </p:spTree>
    <p:extLst>
      <p:ext uri="{BB962C8B-B14F-4D97-AF65-F5344CB8AC3E}">
        <p14:creationId xmlns:p14="http://schemas.microsoft.com/office/powerpoint/2010/main" val="2895866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Mobile first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Mobile First </a:t>
            </a:r>
            <a:r>
              <a:rPr lang="ru-RU" dirty="0"/>
              <a:t>это метод разработки оптимизированного вебсайта для различных мобильных устройств с учетом скорости подключения к сети. И важность отображения основного содержания конечному пользователю.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4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@media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At-</a:t>
            </a:r>
            <a:r>
              <a:rPr lang="ru-RU" dirty="0"/>
              <a:t>правило @</a:t>
            </a:r>
            <a:r>
              <a:rPr lang="en-US" dirty="0"/>
              <a:t>media </a:t>
            </a:r>
            <a:r>
              <a:rPr lang="ru-RU" dirty="0"/>
              <a:t>в </a:t>
            </a:r>
            <a:r>
              <a:rPr lang="en-US" u="sng" dirty="0">
                <a:hlinkClick r:id="rId2"/>
              </a:rPr>
              <a:t>CSS</a:t>
            </a:r>
            <a:r>
              <a:rPr lang="en-US" dirty="0"/>
              <a:t> </a:t>
            </a:r>
            <a:r>
              <a:rPr lang="ru-RU" dirty="0"/>
              <a:t>связывает набор операторов, ограниченных фигурными скобками, в </a:t>
            </a:r>
            <a:r>
              <a:rPr lang="en-US" dirty="0"/>
              <a:t>CSS </a:t>
            </a:r>
            <a:r>
              <a:rPr lang="ru-RU" dirty="0"/>
              <a:t>блок</a:t>
            </a:r>
            <a:endParaRPr lang="en-US" dirty="0"/>
          </a:p>
          <a:p>
            <a:r>
              <a:rPr lang="ru-RU" dirty="0"/>
              <a:t>применяется при соблюдении условия одного или нескольких </a:t>
            </a:r>
            <a:r>
              <a:rPr lang="ru-RU" u="sng" dirty="0">
                <a:hlinkClick r:id="rId3"/>
              </a:rPr>
              <a:t>медиавыражений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5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Mobile first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Мы будем увеличивать значение показателя </a:t>
            </a:r>
            <a:r>
              <a:rPr lang="en-US" dirty="0"/>
              <a:t>mobile-friendly </a:t>
            </a:r>
            <a:r>
              <a:rPr lang="ru-RU" dirty="0"/>
              <a:t>в нашем рейтинге результатов. Эти изменения повлияют на мобильный поиск на всех языках мира и окажет значительное влияние на результаты поиска. Следовательно, пользователям будет легче находить результаты оптимизированные под их устройства</a:t>
            </a:r>
            <a:r>
              <a:rPr lang="en-US" dirty="0"/>
              <a:t> (Google)</a:t>
            </a:r>
          </a:p>
        </p:txBody>
      </p:sp>
    </p:spTree>
    <p:extLst>
      <p:ext uri="{BB962C8B-B14F-4D97-AF65-F5344CB8AC3E}">
        <p14:creationId xmlns:p14="http://schemas.microsoft.com/office/powerpoint/2010/main" val="246547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Flexbox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Flexbox </a:t>
            </a:r>
            <a:r>
              <a:rPr lang="ru-RU" dirty="0"/>
              <a:t>предоставляет инструменты для быстрого создания сложных, гибких макетов, и функции, которые были сложны в традиционных методах </a:t>
            </a:r>
            <a:r>
              <a:rPr lang="en-US" dirty="0"/>
              <a:t>CSS.</a:t>
            </a:r>
          </a:p>
        </p:txBody>
      </p:sp>
    </p:spTree>
    <p:extLst>
      <p:ext uri="{BB962C8B-B14F-4D97-AF65-F5344CB8AC3E}">
        <p14:creationId xmlns:p14="http://schemas.microsoft.com/office/powerpoint/2010/main" val="365800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Flexbox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Проблемы с </a:t>
            </a:r>
            <a:r>
              <a:rPr lang="en-US" dirty="0"/>
              <a:t>float</a:t>
            </a:r>
            <a:endParaRPr lang="ru-RU" dirty="0"/>
          </a:p>
          <a:p>
            <a:r>
              <a:rPr lang="ru-RU" dirty="0"/>
              <a:t>С их помощью сложно или невозможно достичь следующих простых требований к макету:</a:t>
            </a:r>
          </a:p>
          <a:p>
            <a:pPr marL="457200" lvl="1" indent="0">
              <a:buNone/>
            </a:pPr>
            <a:r>
              <a:rPr lang="ru-RU" dirty="0"/>
              <a:t>Вертикального выравнивания блока внутри родителя.</a:t>
            </a:r>
            <a:endParaRPr lang="en-US" dirty="0"/>
          </a:p>
          <a:p>
            <a:pPr marL="457200" lvl="1" indent="0">
              <a:buNone/>
            </a:pPr>
            <a:r>
              <a:rPr lang="ru-RU" dirty="0"/>
              <a:t>Оформления всех детей контейнера так, чтобы они распределили между собой доступную ширину/высоту, независимо от того, сколько ширины/высоты доступно.</a:t>
            </a:r>
          </a:p>
          <a:p>
            <a:pPr marL="457200" lvl="1" indent="0">
              <a:buNone/>
            </a:pPr>
            <a:r>
              <a:rPr lang="ru-RU" dirty="0"/>
              <a:t>Сделать все колонки в макете одинаковой высоты, даже если наполнение в них различно.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5502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b="1" dirty="0"/>
              <a:t>Главная ось (</a:t>
            </a:r>
            <a:r>
              <a:rPr lang="en-US" b="1" dirty="0"/>
              <a:t>main axis)</a:t>
            </a:r>
            <a:r>
              <a:rPr lang="en-US" dirty="0"/>
              <a:t> </a:t>
            </a:r>
            <a:r>
              <a:rPr lang="ru-RU" dirty="0"/>
              <a:t>проходит в том направлении, вдоль которого расположены </a:t>
            </a:r>
            <a:r>
              <a:rPr lang="en-US" dirty="0"/>
              <a:t>Flex </a:t>
            </a:r>
            <a:r>
              <a:rPr lang="ru-RU" dirty="0"/>
              <a:t>элементы (например, в строку слева направо или вдоль колонок вниз.) Начало и конец этой оси называются </a:t>
            </a:r>
            <a:r>
              <a:rPr lang="en-US" b="1" dirty="0"/>
              <a:t>main start</a:t>
            </a:r>
            <a:r>
              <a:rPr lang="en-US" dirty="0"/>
              <a:t> </a:t>
            </a:r>
            <a:r>
              <a:rPr lang="ru-RU" dirty="0"/>
              <a:t>и </a:t>
            </a:r>
            <a:r>
              <a:rPr lang="en-US" b="1" dirty="0"/>
              <a:t>main end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1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b="1" dirty="0"/>
              <a:t>Поперечная ось (</a:t>
            </a:r>
            <a:r>
              <a:rPr lang="en-US" b="1" dirty="0"/>
              <a:t>cross axis)</a:t>
            </a:r>
            <a:r>
              <a:rPr lang="en-US" dirty="0"/>
              <a:t>  </a:t>
            </a:r>
            <a:r>
              <a:rPr lang="ru-RU" dirty="0"/>
              <a:t>проходит перпендикулярно </a:t>
            </a:r>
            <a:r>
              <a:rPr lang="en-US" dirty="0"/>
              <a:t>Flex </a:t>
            </a:r>
            <a:r>
              <a:rPr lang="ru-RU" dirty="0"/>
              <a:t>элементам. Начало и конец этой оси называются </a:t>
            </a:r>
            <a:r>
              <a:rPr lang="en-US" b="1" dirty="0"/>
              <a:t>cross start</a:t>
            </a:r>
            <a:r>
              <a:rPr lang="en-US" dirty="0"/>
              <a:t> and </a:t>
            </a:r>
            <a:r>
              <a:rPr lang="en-US" b="1" dirty="0"/>
              <a:t>cross end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1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Flexbox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Родительский элемент, на который назначено свойство </a:t>
            </a:r>
            <a:r>
              <a:rPr lang="en-US" dirty="0"/>
              <a:t>display: flex </a:t>
            </a:r>
            <a:r>
              <a:rPr lang="ru-RU" dirty="0"/>
              <a:t>называется </a:t>
            </a:r>
            <a:r>
              <a:rPr lang="en-US" b="1" dirty="0"/>
              <a:t>flex container</a:t>
            </a:r>
            <a:r>
              <a:rPr lang="en-US" dirty="0"/>
              <a:t>.</a:t>
            </a:r>
          </a:p>
          <a:p>
            <a:r>
              <a:rPr lang="ru-RU" dirty="0"/>
              <a:t>Элементы, размещённые в нём как </a:t>
            </a:r>
            <a:r>
              <a:rPr lang="en-US" dirty="0"/>
              <a:t>Flex </a:t>
            </a:r>
            <a:r>
              <a:rPr lang="ru-RU" dirty="0"/>
              <a:t>блоки называются </a:t>
            </a:r>
            <a:r>
              <a:rPr lang="en-US" b="1" dirty="0"/>
              <a:t>flex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39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Flex-direction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Flexbox </a:t>
            </a:r>
            <a:r>
              <a:rPr lang="ru-RU" dirty="0"/>
              <a:t>есть свойство под названием </a:t>
            </a:r>
            <a:r>
              <a:rPr lang="en-US" u="sng" dirty="0">
                <a:hlinkClick r:id="rId2"/>
              </a:rPr>
              <a:t>flex-direction</a:t>
            </a:r>
            <a:r>
              <a:rPr lang="en-US" dirty="0"/>
              <a:t>, </a:t>
            </a:r>
            <a:r>
              <a:rPr lang="ru-RU" dirty="0"/>
              <a:t>которое определяет направление главной оси (в каком направлении располагаются </a:t>
            </a:r>
            <a:r>
              <a:rPr lang="en-US" dirty="0"/>
              <a:t>flexbox-</a:t>
            </a:r>
            <a:r>
              <a:rPr lang="ru-RU" dirty="0"/>
              <a:t>дочерние элементы) — по умолчанию ему присваивается значение </a:t>
            </a:r>
            <a:r>
              <a:rPr lang="en-US" dirty="0"/>
              <a:t>row, </a:t>
            </a:r>
            <a:r>
              <a:rPr lang="ru-RU" dirty="0"/>
              <a:t>т.е. располагать дочерние элементы в ряд слева направо (для большинства языков) или справа налево (для арабских языков).</a:t>
            </a:r>
            <a:endParaRPr lang="en-US" dirty="0"/>
          </a:p>
          <a:p>
            <a:r>
              <a:rPr lang="en-US" dirty="0"/>
              <a:t>row-reverse </a:t>
            </a:r>
          </a:p>
          <a:p>
            <a:r>
              <a:rPr lang="en-US" dirty="0"/>
              <a:t>column-reverse</a:t>
            </a:r>
          </a:p>
          <a:p>
            <a:r>
              <a:rPr lang="en-US" dirty="0"/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2730687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Flex-wrap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все дети-блоки, которые не помещаются, переносятся на следующую строку, чтобы не было переполнения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49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Flex-flow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Это сокращение</a:t>
            </a:r>
          </a:p>
          <a:p>
            <a:r>
              <a:rPr lang="en-US" dirty="0"/>
              <a:t>flex-direction: row; </a:t>
            </a:r>
            <a:endParaRPr lang="ru-RU" dirty="0"/>
          </a:p>
          <a:p>
            <a:r>
              <a:rPr lang="en-US" dirty="0"/>
              <a:t>flex-wrap: wrap;</a:t>
            </a:r>
            <a:endParaRPr lang="ru-RU" dirty="0"/>
          </a:p>
          <a:p>
            <a:r>
              <a:rPr lang="en-US" dirty="0"/>
              <a:t>flex-flow: row wrap;</a:t>
            </a:r>
          </a:p>
        </p:txBody>
      </p:sp>
    </p:spTree>
    <p:extLst>
      <p:ext uri="{BB962C8B-B14F-4D97-AF65-F5344CB8AC3E}">
        <p14:creationId xmlns:p14="http://schemas.microsoft.com/office/powerpoint/2010/main" val="3476918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Justify-content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Center</a:t>
            </a:r>
          </a:p>
          <a:p>
            <a:r>
              <a:rPr lang="en-US" dirty="0"/>
              <a:t>space-around</a:t>
            </a:r>
          </a:p>
          <a:p>
            <a:r>
              <a:rPr lang="en-US" dirty="0"/>
              <a:t>space-between</a:t>
            </a:r>
          </a:p>
          <a:p>
            <a:r>
              <a:rPr lang="en-US" dirty="0"/>
              <a:t>space-evenly</a:t>
            </a:r>
          </a:p>
        </p:txBody>
      </p:sp>
    </p:spTree>
    <p:extLst>
      <p:ext uri="{BB962C8B-B14F-4D97-AF65-F5344CB8AC3E}">
        <p14:creationId xmlns:p14="http://schemas.microsoft.com/office/powerpoint/2010/main" val="16001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Медиа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выражения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b="1" dirty="0" err="1"/>
              <a:t>Медиавыражения</a:t>
            </a:r>
            <a:r>
              <a:rPr lang="ru-RU" dirty="0"/>
              <a:t> используются в тех случаях , когда нужно применить разные </a:t>
            </a:r>
            <a:r>
              <a:rPr lang="en-US" dirty="0"/>
              <a:t>CSS-</a:t>
            </a:r>
            <a:r>
              <a:rPr lang="ru-RU" dirty="0"/>
              <a:t>стили, для разных устройств по типу отображения </a:t>
            </a:r>
          </a:p>
          <a:p>
            <a:r>
              <a:rPr lang="ru-RU" dirty="0"/>
              <a:t>например: для принтера, монитора или смартфона, а также конкретных характеристик устройства  (например: ширины окна просмотра браузера)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4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Flexbox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Flexbox </a:t>
            </a:r>
            <a:r>
              <a:rPr lang="ru-RU" dirty="0"/>
              <a:t>также имеет функции для выравнивания </a:t>
            </a:r>
            <a:r>
              <a:rPr lang="en-US" dirty="0"/>
              <a:t>flex </a:t>
            </a:r>
            <a:r>
              <a:rPr lang="ru-RU" dirty="0"/>
              <a:t>элементов вдоль основной (</a:t>
            </a:r>
            <a:r>
              <a:rPr lang="en-US" dirty="0"/>
              <a:t>main) </a:t>
            </a:r>
            <a:r>
              <a:rPr lang="ru-RU" dirty="0"/>
              <a:t>или поперечной (</a:t>
            </a:r>
            <a:r>
              <a:rPr lang="en-US" dirty="0"/>
              <a:t>cross) </a:t>
            </a:r>
            <a:r>
              <a:rPr lang="ru-RU" dirty="0"/>
              <a:t>осей.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3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align-items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Center</a:t>
            </a:r>
          </a:p>
          <a:p>
            <a:r>
              <a:rPr lang="en-US" dirty="0"/>
              <a:t>space-around</a:t>
            </a:r>
          </a:p>
          <a:p>
            <a:r>
              <a:rPr lang="en-US" dirty="0"/>
              <a:t>space-between</a:t>
            </a:r>
          </a:p>
          <a:p>
            <a:r>
              <a:rPr lang="en-US" dirty="0"/>
              <a:t>space-</a:t>
            </a:r>
            <a:r>
              <a:rPr lang="en-US" dirty="0" err="1"/>
              <a:t>evenely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3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Flex-grow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 err="1"/>
              <a:t>войство</a:t>
            </a:r>
            <a:r>
              <a:rPr lang="ru-RU" dirty="0"/>
              <a:t> </a:t>
            </a:r>
            <a:r>
              <a:rPr lang="en-US" b="1" dirty="0"/>
              <a:t>flex-grow</a:t>
            </a:r>
            <a:r>
              <a:rPr lang="en-US" dirty="0"/>
              <a:t> </a:t>
            </a:r>
            <a:r>
              <a:rPr lang="ru-RU" dirty="0"/>
              <a:t>определяет как много свободного пространства во </a:t>
            </a:r>
            <a:r>
              <a:rPr lang="en-US" dirty="0"/>
              <a:t>flex-</a:t>
            </a:r>
            <a:r>
              <a:rPr lang="ru-RU" dirty="0"/>
              <a:t>контейнере должно быть назначено текущему элементу</a:t>
            </a:r>
            <a:endParaRPr lang="en-US" dirty="0"/>
          </a:p>
          <a:p>
            <a:r>
              <a:rPr lang="ru-RU" dirty="0"/>
              <a:t>На практике </a:t>
            </a:r>
            <a:r>
              <a:rPr lang="en-US" dirty="0"/>
              <a:t>flex-grow </a:t>
            </a:r>
            <a:r>
              <a:rPr lang="ru-RU" dirty="0"/>
              <a:t>используется вместе с другими </a:t>
            </a:r>
            <a:r>
              <a:rPr lang="en-US" dirty="0"/>
              <a:t>flex-</a:t>
            </a:r>
            <a:r>
              <a:rPr lang="ru-RU" dirty="0"/>
              <a:t>свойствами </a:t>
            </a:r>
            <a:r>
              <a:rPr lang="en-US" u="sng" dirty="0">
                <a:hlinkClick r:id="rId2"/>
              </a:rPr>
              <a:t>flex-shrink</a:t>
            </a:r>
            <a:r>
              <a:rPr lang="en-US" dirty="0"/>
              <a:t> </a:t>
            </a:r>
            <a:r>
              <a:rPr lang="ru-RU" dirty="0"/>
              <a:t>и </a:t>
            </a:r>
            <a:r>
              <a:rPr lang="en-US" u="sng" dirty="0">
                <a:hlinkClick r:id="rId3"/>
              </a:rPr>
              <a:t>flex-basis</a:t>
            </a:r>
            <a:r>
              <a:rPr lang="en-US" dirty="0"/>
              <a:t>, </a:t>
            </a:r>
            <a:r>
              <a:rPr lang="ru-RU" dirty="0"/>
              <a:t>и обычно определяется с помощью сокращения (</a:t>
            </a:r>
            <a:r>
              <a:rPr lang="en-US" dirty="0"/>
              <a:t>shorthand) </a:t>
            </a:r>
            <a:r>
              <a:rPr lang="en-US" u="sng" dirty="0">
                <a:hlinkClick r:id="rId4"/>
              </a:rPr>
              <a:t>flex</a:t>
            </a:r>
            <a:r>
              <a:rPr lang="en-US" dirty="0"/>
              <a:t>, </a:t>
            </a:r>
            <a:r>
              <a:rPr lang="ru-RU" dirty="0"/>
              <a:t>чтобы убедиться, что все значения заданы.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57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Flex-shrink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flex-shrink</a:t>
            </a:r>
            <a:r>
              <a:rPr lang="en-US" dirty="0"/>
              <a:t> — </a:t>
            </a:r>
            <a:r>
              <a:rPr lang="ru-RU" dirty="0"/>
              <a:t>свойство </a:t>
            </a:r>
            <a:r>
              <a:rPr lang="en-US" u="sng" dirty="0">
                <a:hlinkClick r:id="rId2" tooltip="CSS"/>
              </a:rPr>
              <a:t>CSS</a:t>
            </a:r>
            <a:r>
              <a:rPr lang="en-US" dirty="0"/>
              <a:t>, </a:t>
            </a:r>
            <a:r>
              <a:rPr lang="ru-RU" dirty="0"/>
              <a:t>которое определяет фактор сжатия </a:t>
            </a:r>
            <a:r>
              <a:rPr lang="en-US" dirty="0"/>
              <a:t>flex-</a:t>
            </a:r>
            <a:r>
              <a:rPr lang="ru-RU" dirty="0"/>
              <a:t>элемента. </a:t>
            </a:r>
            <a:r>
              <a:rPr lang="en-US" dirty="0"/>
              <a:t>Flex-</a:t>
            </a:r>
            <a:r>
              <a:rPr lang="ru-RU" dirty="0"/>
              <a:t>элементы будут заполнять контейнер в зависимости от значения </a:t>
            </a:r>
            <a:r>
              <a:rPr lang="en-US" dirty="0"/>
              <a:t>flex-shrink, </a:t>
            </a:r>
            <a:r>
              <a:rPr lang="ru-RU" dirty="0"/>
              <a:t>когда стандартная ширина </a:t>
            </a:r>
            <a:r>
              <a:rPr lang="en-US" dirty="0"/>
              <a:t>flex-</a:t>
            </a:r>
            <a:r>
              <a:rPr lang="ru-RU" dirty="0"/>
              <a:t>элементов шире, чем </a:t>
            </a:r>
            <a:r>
              <a:rPr lang="en-US" dirty="0"/>
              <a:t>flex-</a:t>
            </a:r>
            <a:r>
              <a:rPr lang="ru-RU" dirty="0"/>
              <a:t>контейнер.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63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Flex-basis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flex-basis</a:t>
            </a:r>
            <a:r>
              <a:rPr lang="en-US" dirty="0"/>
              <a:t> </a:t>
            </a:r>
            <a:r>
              <a:rPr lang="ru-RU" dirty="0"/>
              <a:t>задаёт базовый размер флекс элемента по </a:t>
            </a:r>
            <a:r>
              <a:rPr lang="ru-RU" b="1" dirty="0"/>
              <a:t>основной оси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7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Flexbox </a:t>
            </a:r>
            <a:r>
              <a:rPr lang="ru-RU" dirty="0"/>
              <a:t>также есть возможность менять порядок расположения </a:t>
            </a:r>
            <a:r>
              <a:rPr lang="en-US" dirty="0"/>
              <a:t>flex </a:t>
            </a:r>
            <a:r>
              <a:rPr lang="ru-RU" dirty="0"/>
              <a:t>элементов, не влияя на исходный порядок. Это ещё одна вещь, которую невозможно сделать традиционными методами </a:t>
            </a:r>
            <a:r>
              <a:rPr lang="en-US" dirty="0"/>
              <a:t>CSS.</a:t>
            </a:r>
          </a:p>
        </p:txBody>
      </p:sp>
    </p:spTree>
    <p:extLst>
      <p:ext uri="{BB962C8B-B14F-4D97-AF65-F5344CB8AC3E}">
        <p14:creationId xmlns:p14="http://schemas.microsoft.com/office/powerpoint/2010/main" val="1167430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По умолчанию все элементы </a:t>
            </a:r>
            <a:r>
              <a:rPr lang="en-US" dirty="0"/>
              <a:t>flex </a:t>
            </a:r>
            <a:r>
              <a:rPr lang="ru-RU" dirty="0"/>
              <a:t>имеют значение </a:t>
            </a:r>
            <a:r>
              <a:rPr lang="en-US" u="sng" dirty="0">
                <a:hlinkClick r:id="rId2"/>
              </a:rPr>
              <a:t>order</a:t>
            </a:r>
            <a:r>
              <a:rPr lang="en-US" dirty="0"/>
              <a:t> </a:t>
            </a:r>
            <a:r>
              <a:rPr lang="ru-RU" dirty="0"/>
              <a:t>равное 0.</a:t>
            </a:r>
          </a:p>
          <a:p>
            <a:r>
              <a:rPr lang="ru-RU" dirty="0"/>
              <a:t>Элементы </a:t>
            </a:r>
            <a:r>
              <a:rPr lang="en-US" dirty="0"/>
              <a:t>Flex </a:t>
            </a:r>
            <a:r>
              <a:rPr lang="ru-RU" dirty="0"/>
              <a:t>с установленными на них </a:t>
            </a:r>
            <a:r>
              <a:rPr lang="ru-RU" dirty="0" err="1"/>
              <a:t>бОльшими</a:t>
            </a:r>
            <a:r>
              <a:rPr lang="ru-RU" dirty="0"/>
              <a:t> значениями будут отображаться позже в порядке отображения, чем элементы с меньшими значениями порядка.</a:t>
            </a:r>
          </a:p>
        </p:txBody>
      </p:sp>
    </p:spTree>
    <p:extLst>
      <p:ext uri="{BB962C8B-B14F-4D97-AF65-F5344CB8AC3E}">
        <p14:creationId xmlns:p14="http://schemas.microsoft.com/office/powerpoint/2010/main" val="137336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@media all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@media all { … }</a:t>
            </a:r>
          </a:p>
          <a:p>
            <a:r>
              <a:rPr lang="ru-RU" dirty="0"/>
              <a:t>Подходит для всех устройств.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10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@media print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@media print { … }</a:t>
            </a:r>
          </a:p>
          <a:p>
            <a:r>
              <a:rPr lang="ru-RU" dirty="0"/>
              <a:t>Предназначен для постраничного материала и для документов, просматриваемых на экране в режиме предварительного просмотра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7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@media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screen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@media screen { … }</a:t>
            </a:r>
          </a:p>
          <a:p>
            <a:r>
              <a:rPr lang="ru-RU" dirty="0"/>
              <a:t>Предназначен в первую очередь для цветных компьютерных экранов.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72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Узконаправленные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@media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@media (hover: hover) { ... }</a:t>
            </a:r>
          </a:p>
          <a:p>
            <a:r>
              <a:rPr lang="en-US" dirty="0"/>
              <a:t>@media (max-width: 12450px) { ... 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55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Комплексные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@media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Иногда вы хотите создать </a:t>
            </a:r>
            <a:r>
              <a:rPr lang="ru-RU" dirty="0" err="1"/>
              <a:t>медиавыражение</a:t>
            </a:r>
            <a:r>
              <a:rPr lang="ru-RU" dirty="0"/>
              <a:t>, включающее в себя несколько условий. В таком случае применяются </a:t>
            </a:r>
            <a:r>
              <a:rPr lang="ru-RU" i="1" dirty="0"/>
              <a:t>логические операторы</a:t>
            </a:r>
            <a:r>
              <a:rPr lang="ru-RU" dirty="0"/>
              <a:t>: </a:t>
            </a:r>
            <a:r>
              <a:rPr lang="en-US" dirty="0"/>
              <a:t>not, and, and only. </a:t>
            </a:r>
            <a:r>
              <a:rPr lang="ru-RU" dirty="0"/>
              <a:t>Кроме того, вы можете объединить несколько </a:t>
            </a:r>
            <a:r>
              <a:rPr lang="ru-RU" dirty="0" err="1"/>
              <a:t>медиавыражений</a:t>
            </a:r>
            <a:r>
              <a:rPr lang="ru-RU" dirty="0"/>
              <a:t> в список через запятую; это позволяет применять одни и те же стили в разных ситуациях.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46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3" y="1153572"/>
            <a:ext cx="3489201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Комплексные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@media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@media (min-height: 680px), screen and (orientation: portrait) { ... 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13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1117</Words>
  <Application>Microsoft Macintosh PowerPoint</Application>
  <PresentationFormat>Widescreen</PresentationFormat>
  <Paragraphs>118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CSS</vt:lpstr>
      <vt:lpstr>@media</vt:lpstr>
      <vt:lpstr>Медиа выражения</vt:lpstr>
      <vt:lpstr>@media all</vt:lpstr>
      <vt:lpstr>@media print</vt:lpstr>
      <vt:lpstr>@media  screen</vt:lpstr>
      <vt:lpstr>Узконаправленные @media</vt:lpstr>
      <vt:lpstr>Комплексные @media</vt:lpstr>
      <vt:lpstr>Комплексные @media</vt:lpstr>
      <vt:lpstr>@media and</vt:lpstr>
      <vt:lpstr>@media not</vt:lpstr>
      <vt:lpstr>@media only</vt:lpstr>
      <vt:lpstr>Пример</vt:lpstr>
      <vt:lpstr>Graceful degradation </vt:lpstr>
      <vt:lpstr>Graceful degradation </vt:lpstr>
      <vt:lpstr>Progressive enhancement </vt:lpstr>
      <vt:lpstr>Progressive enhancement </vt:lpstr>
      <vt:lpstr>Progressive enhancement </vt:lpstr>
      <vt:lpstr>Mobile first</vt:lpstr>
      <vt:lpstr>Mobile first</vt:lpstr>
      <vt:lpstr>Flexbox</vt:lpstr>
      <vt:lpstr>Flexbox</vt:lpstr>
      <vt:lpstr>Flex model</vt:lpstr>
      <vt:lpstr>Flex model</vt:lpstr>
      <vt:lpstr>Flexbox</vt:lpstr>
      <vt:lpstr>Flex-direction</vt:lpstr>
      <vt:lpstr>Flex-wrap</vt:lpstr>
      <vt:lpstr>Flex-flow</vt:lpstr>
      <vt:lpstr>Justify-content</vt:lpstr>
      <vt:lpstr>Flexbox</vt:lpstr>
      <vt:lpstr>align-items</vt:lpstr>
      <vt:lpstr>Flex-grow</vt:lpstr>
      <vt:lpstr>Flex-shrink</vt:lpstr>
      <vt:lpstr>Flex-basis</vt:lpstr>
      <vt:lpstr>order</vt:lpstr>
      <vt:lpstr>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Aliaksandr Klimianok</dc:creator>
  <cp:lastModifiedBy>Aliaksandr Klimianok</cp:lastModifiedBy>
  <cp:revision>2</cp:revision>
  <dcterms:created xsi:type="dcterms:W3CDTF">2022-06-17T13:18:43Z</dcterms:created>
  <dcterms:modified xsi:type="dcterms:W3CDTF">2022-06-17T14:48:52Z</dcterms:modified>
</cp:coreProperties>
</file>