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rimson Text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97e8b4bc1_0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497e8b4bc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 background">
  <p:cSld name="full photo background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 page">
  <p:cSld name="Bio pag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861821" y="2272785"/>
            <a:ext cx="1462723" cy="1462723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861368" y="4215885"/>
            <a:ext cx="1462723" cy="1462723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437121" y="2272785"/>
            <a:ext cx="1462723" cy="1462723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6436668" y="4215885"/>
            <a:ext cx="1462723" cy="1462723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>
            <a:spLocks noGrp="1"/>
          </p:cNvSpPr>
          <p:nvPr>
            <p:ph type="pic" idx="2"/>
          </p:nvPr>
        </p:nvSpPr>
        <p:spPr>
          <a:xfrm>
            <a:off x="975051" y="2367685"/>
            <a:ext cx="1246573" cy="127097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>
            <a:spLocks noGrp="1"/>
          </p:cNvSpPr>
          <p:nvPr>
            <p:ph type="pic" idx="3"/>
          </p:nvPr>
        </p:nvSpPr>
        <p:spPr>
          <a:xfrm>
            <a:off x="975051" y="4312737"/>
            <a:ext cx="1246573" cy="127097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>
            <a:spLocks noGrp="1"/>
          </p:cNvSpPr>
          <p:nvPr>
            <p:ph type="pic" idx="4"/>
          </p:nvPr>
        </p:nvSpPr>
        <p:spPr>
          <a:xfrm>
            <a:off x="6543820" y="2367685"/>
            <a:ext cx="1246573" cy="127097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>
            <a:spLocks noGrp="1"/>
          </p:cNvSpPr>
          <p:nvPr>
            <p:ph type="pic" idx="5"/>
          </p:nvPr>
        </p:nvSpPr>
        <p:spPr>
          <a:xfrm>
            <a:off x="6543819" y="4311760"/>
            <a:ext cx="1246573" cy="127097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9960867" y="6357146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9960867" y="6357146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10253113" y="6496767"/>
            <a:ext cx="2232233" cy="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6"/>
          </p:nvPr>
        </p:nvSpPr>
        <p:spPr>
          <a:xfrm>
            <a:off x="9234853" y="6496767"/>
            <a:ext cx="765926" cy="2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body text + graphic (grey)">
  <p:cSld name="Header + body text + graphic (grey)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/>
          <p:nvPr/>
        </p:nvSpPr>
        <p:spPr>
          <a:xfrm>
            <a:off x="-1" y="0"/>
            <a:ext cx="5095261" cy="68791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895901" y="1512227"/>
            <a:ext cx="371475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895901" y="2155165"/>
            <a:ext cx="2800350" cy="364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5" name="Google Shape;105;p12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115" y="1409471"/>
            <a:ext cx="98626" cy="9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ars graphic (grey)">
  <p:cSld name="gears graphic (grey)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-1" y="0"/>
            <a:ext cx="5095261" cy="68791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>
            <a:off x="895901" y="1512227"/>
            <a:ext cx="371475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895901" y="2155165"/>
            <a:ext cx="2800350" cy="364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354484" y="2243270"/>
            <a:ext cx="2360556" cy="2147978"/>
            <a:chOff x="2057400" y="1371600"/>
            <a:chExt cx="4648200" cy="4229608"/>
          </a:xfrm>
        </p:grpSpPr>
        <p:sp>
          <p:nvSpPr>
            <p:cNvPr id="111" name="Google Shape;111;p13"/>
            <p:cNvSpPr/>
            <p:nvPr/>
          </p:nvSpPr>
          <p:spPr>
            <a:xfrm>
              <a:off x="2057400" y="3689041"/>
              <a:ext cx="1678147" cy="1674008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014135" y="1611335"/>
              <a:ext cx="1691465" cy="1687294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536870" y="1371600"/>
              <a:ext cx="2317441" cy="2311726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895370" y="3289482"/>
              <a:ext cx="2317441" cy="2311726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rgbClr val="E5E1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body" idx="3"/>
          </p:nvPr>
        </p:nvSpPr>
        <p:spPr>
          <a:xfrm>
            <a:off x="5877811" y="1229697"/>
            <a:ext cx="2243138" cy="27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body" idx="4"/>
          </p:nvPr>
        </p:nvSpPr>
        <p:spPr>
          <a:xfrm>
            <a:off x="5875182" y="1570892"/>
            <a:ext cx="289148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5"/>
          </p:nvPr>
        </p:nvSpPr>
        <p:spPr>
          <a:xfrm>
            <a:off x="9772908" y="1253989"/>
            <a:ext cx="2243138" cy="27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body" idx="6"/>
          </p:nvPr>
        </p:nvSpPr>
        <p:spPr>
          <a:xfrm>
            <a:off x="9770279" y="1595184"/>
            <a:ext cx="289148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7"/>
          </p:nvPr>
        </p:nvSpPr>
        <p:spPr>
          <a:xfrm>
            <a:off x="9772908" y="4628366"/>
            <a:ext cx="2243138" cy="27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8"/>
          </p:nvPr>
        </p:nvSpPr>
        <p:spPr>
          <a:xfrm>
            <a:off x="9770279" y="4969561"/>
            <a:ext cx="289148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9"/>
          </p:nvPr>
        </p:nvSpPr>
        <p:spPr>
          <a:xfrm>
            <a:off x="5877811" y="4628366"/>
            <a:ext cx="2243138" cy="27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3"/>
          </p:nvPr>
        </p:nvSpPr>
        <p:spPr>
          <a:xfrm>
            <a:off x="5875182" y="4969561"/>
            <a:ext cx="289148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9960867" y="6340212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 txBox="1">
            <a:spLocks noGrp="1"/>
          </p:cNvSpPr>
          <p:nvPr>
            <p:ph type="body" idx="14"/>
          </p:nvPr>
        </p:nvSpPr>
        <p:spPr>
          <a:xfrm>
            <a:off x="10253113" y="6496767"/>
            <a:ext cx="2232233" cy="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15"/>
          </p:nvPr>
        </p:nvSpPr>
        <p:spPr>
          <a:xfrm>
            <a:off x="9234853" y="6496767"/>
            <a:ext cx="765926" cy="2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+ body text + graphic (grey)">
  <p:cSld name="1_Header + body text + graphic (grey)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-1" y="0"/>
            <a:ext cx="5095261" cy="68791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895901" y="1512227"/>
            <a:ext cx="371475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2"/>
          </p:nvPr>
        </p:nvSpPr>
        <p:spPr>
          <a:xfrm>
            <a:off x="895901" y="2155165"/>
            <a:ext cx="2800350" cy="364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9960867" y="6340212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3"/>
          </p:nvPr>
        </p:nvSpPr>
        <p:spPr>
          <a:xfrm>
            <a:off x="10253113" y="6496767"/>
            <a:ext cx="2232233" cy="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4"/>
          </p:nvPr>
        </p:nvSpPr>
        <p:spPr>
          <a:xfrm>
            <a:off x="9234853" y="6496767"/>
            <a:ext cx="765926" cy="2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Header + body text + graphic (grey)">
  <p:cSld name="2_Header + body text + graphic (grey)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-1" y="0"/>
            <a:ext cx="5095261" cy="68791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895901" y="1512227"/>
            <a:ext cx="371475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2"/>
          </p:nvPr>
        </p:nvSpPr>
        <p:spPr>
          <a:xfrm>
            <a:off x="895901" y="2155165"/>
            <a:ext cx="2800350" cy="364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9960867" y="6340212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3"/>
          </p:nvPr>
        </p:nvSpPr>
        <p:spPr>
          <a:xfrm>
            <a:off x="10253113" y="6496767"/>
            <a:ext cx="2232233" cy="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4"/>
          </p:nvPr>
        </p:nvSpPr>
        <p:spPr>
          <a:xfrm>
            <a:off x="9234853" y="6496767"/>
            <a:ext cx="765926" cy="2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side text">
  <p:cSld name="right side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8115602" y="1481238"/>
            <a:ext cx="3952875" cy="59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2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9960867" y="6357146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9960867" y="6357146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3"/>
          </p:nvPr>
        </p:nvSpPr>
        <p:spPr>
          <a:xfrm>
            <a:off x="10253113" y="6496767"/>
            <a:ext cx="2232233" cy="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4"/>
          </p:nvPr>
        </p:nvSpPr>
        <p:spPr>
          <a:xfrm>
            <a:off x="9234853" y="6496767"/>
            <a:ext cx="765926" cy="2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ext + alt. footer">
  <p:cSld name="right text + alt. foot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 descr="VT-grid-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490" y="6346269"/>
            <a:ext cx="1060080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8115602" y="1481238"/>
            <a:ext cx="3952875" cy="59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2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842024" y="6290784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7822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8782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2000" b="0" i="0" u="none" strike="noStrike" cap="none">
              <a:solidFill>
                <a:srgbClr val="E878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3"/>
          </p:nvPr>
        </p:nvSpPr>
        <p:spPr>
          <a:xfrm>
            <a:off x="1117336" y="6345735"/>
            <a:ext cx="2633154" cy="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4"/>
          </p:nvPr>
        </p:nvSpPr>
        <p:spPr>
          <a:xfrm>
            <a:off x="99076" y="6345735"/>
            <a:ext cx="765926" cy="2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82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78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. footer">
  <p:cSld name="Alt. foot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 descr="VT-grid-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490" y="6346269"/>
            <a:ext cx="1060080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/>
          <p:nvPr/>
        </p:nvSpPr>
        <p:spPr>
          <a:xfrm>
            <a:off x="842024" y="6290784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7822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8782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2000" b="0" i="0" u="none" strike="noStrike" cap="none">
              <a:solidFill>
                <a:srgbClr val="E878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1117336" y="6345735"/>
            <a:ext cx="2633154" cy="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2"/>
          </p:nvPr>
        </p:nvSpPr>
        <p:spPr>
          <a:xfrm>
            <a:off x="99076" y="6345735"/>
            <a:ext cx="765926" cy="2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82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78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rb + text with picture">
  <p:cSld name="Blurb + text with pictur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/>
          <p:nvPr/>
        </p:nvSpPr>
        <p:spPr>
          <a:xfrm>
            <a:off x="2180146" y="1619336"/>
            <a:ext cx="10059870" cy="361932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2529223" y="1840251"/>
            <a:ext cx="557895" cy="76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cxnSp>
        <p:nvCxnSpPr>
          <p:cNvPr id="12" name="Google Shape;12;p3"/>
          <p:cNvCxnSpPr/>
          <p:nvPr/>
        </p:nvCxnSpPr>
        <p:spPr>
          <a:xfrm flipH="1">
            <a:off x="1963358" y="-936048"/>
            <a:ext cx="1" cy="7902489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miter lim="8000"/>
            <a:headEnd type="none" w="sm" len="sm"/>
            <a:tailEnd type="none" w="sm" len="sm"/>
          </a:ln>
        </p:spPr>
      </p:cxnSp>
      <p:cxnSp>
        <p:nvCxnSpPr>
          <p:cNvPr id="13" name="Google Shape;13;p3"/>
          <p:cNvCxnSpPr/>
          <p:nvPr/>
        </p:nvCxnSpPr>
        <p:spPr>
          <a:xfrm>
            <a:off x="-750840" y="1391501"/>
            <a:ext cx="13693680" cy="49015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miter lim="8000"/>
            <a:headEnd type="none" w="sm" len="sm"/>
            <a:tailEnd type="none" w="sm" len="sm"/>
          </a:ln>
        </p:spPr>
      </p:cxnSp>
      <p:sp>
        <p:nvSpPr>
          <p:cNvPr id="14" name="Google Shape;14;p3"/>
          <p:cNvSpPr/>
          <p:nvPr/>
        </p:nvSpPr>
        <p:spPr>
          <a:xfrm>
            <a:off x="3352959" y="2604792"/>
            <a:ext cx="2967767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3003F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83003F"/>
                </a:solidFill>
                <a:latin typeface="Arial"/>
                <a:ea typeface="Arial"/>
                <a:cs typeface="Arial"/>
                <a:sym typeface="Arial"/>
              </a:rPr>
              <a:t>A LITTLE </a:t>
            </a:r>
            <a:br>
              <a:rPr lang="en-US" sz="2000" b="0" i="0" u="none" strike="noStrike" cap="none">
                <a:solidFill>
                  <a:srgbClr val="8300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rgbClr val="83003F"/>
                </a:solidFill>
                <a:latin typeface="Arial"/>
                <a:ea typeface="Arial"/>
                <a:cs typeface="Arial"/>
                <a:sym typeface="Arial"/>
              </a:rPr>
              <a:t>BLURB OF INFO CAN SIT IN THIS SPACE.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122900" y="2338366"/>
            <a:ext cx="4211147" cy="234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84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rPr>
              <a:t>Lorem ipsum dolor sit amet, consectetuer adipiscing elit, sed diam nonummy nibh euismod tincidunt ut laoreet</a:t>
            </a:r>
            <a:endParaRPr sz="1200" b="0" i="0" u="none" strike="noStrike" cap="none">
              <a:solidFill>
                <a:srgbClr val="585C5E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585C5E"/>
              </a:buClr>
              <a:buSzPts val="84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rPr>
              <a:t>Lorem ipsum dolor sit amet, consectetuer adipiscing elit, sed diam nonummy nibh euismod tincidunt ut laoreet</a:t>
            </a:r>
            <a:endParaRPr sz="1200" b="0" i="0" u="none" strike="noStrike" cap="none">
              <a:solidFill>
                <a:srgbClr val="585C5E"/>
              </a:solidFill>
              <a:latin typeface="Crimson Text"/>
              <a:ea typeface="Crimson Text"/>
              <a:cs typeface="Crimson Text"/>
              <a:sym typeface="Crimson Text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585C5E"/>
              </a:buClr>
              <a:buSzPts val="840"/>
              <a:buFont typeface="Noto Sans Symbols"/>
              <a:buChar char="▪"/>
            </a:pPr>
            <a:r>
              <a:rPr lang="en-US"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rPr>
              <a:t>Lorem ipsum dolor sit amet, consectetuer adipiscing elit, sed diam nonummy nibh euismod tincidunt ut laoreet</a:t>
            </a:r>
            <a:endParaRPr sz="1200" b="0" i="0" u="none" strike="noStrike" cap="none">
              <a:solidFill>
                <a:srgbClr val="585C5E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cxnSp>
        <p:nvCxnSpPr>
          <p:cNvPr id="16" name="Google Shape;16;p3"/>
          <p:cNvCxnSpPr/>
          <p:nvPr/>
        </p:nvCxnSpPr>
        <p:spPr>
          <a:xfrm>
            <a:off x="6757096" y="2341842"/>
            <a:ext cx="1" cy="234588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miter lim="8000"/>
            <a:headEnd type="none" w="sm" len="sm"/>
            <a:tailEnd type="none" w="sm" len="sm"/>
          </a:ln>
        </p:spPr>
      </p:cxnSp>
      <p:cxnSp>
        <p:nvCxnSpPr>
          <p:cNvPr id="17" name="Google Shape;17;p3"/>
          <p:cNvCxnSpPr/>
          <p:nvPr/>
        </p:nvCxnSpPr>
        <p:spPr>
          <a:xfrm>
            <a:off x="-89744" y="5417484"/>
            <a:ext cx="13693681" cy="49015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miter lim="8000"/>
            <a:headEnd type="none" w="sm" len="sm"/>
            <a:tailEnd type="none" w="sm" len="sm"/>
          </a:ln>
        </p:spPr>
      </p:cxnSp>
      <p:pic>
        <p:nvPicPr>
          <p:cNvPr id="18" name="Google Shape;18;p3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8125" y="2571530"/>
            <a:ext cx="129628" cy="12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ext with 4 photos">
  <p:cSld name="right text with 4 pho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115602" y="1481458"/>
            <a:ext cx="3952875" cy="59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4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3580" y="1315719"/>
            <a:ext cx="248047" cy="24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028180" y="5151120"/>
            <a:ext cx="248048" cy="24804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-990600" y="1718733"/>
            <a:ext cx="92396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>
            <a:spLocks noGrp="1"/>
          </p:cNvSpPr>
          <p:nvPr>
            <p:ph type="pic" idx="3"/>
          </p:nvPr>
        </p:nvSpPr>
        <p:spPr>
          <a:xfrm>
            <a:off x="950873" y="1563767"/>
            <a:ext cx="3327400" cy="221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>
            <a:spLocks noGrp="1"/>
          </p:cNvSpPr>
          <p:nvPr>
            <p:ph type="pic" idx="4"/>
          </p:nvPr>
        </p:nvSpPr>
        <p:spPr>
          <a:xfrm>
            <a:off x="4429272" y="1757600"/>
            <a:ext cx="2251169" cy="1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>
            <a:spLocks noGrp="1"/>
          </p:cNvSpPr>
          <p:nvPr>
            <p:ph type="pic" idx="5"/>
          </p:nvPr>
        </p:nvSpPr>
        <p:spPr>
          <a:xfrm>
            <a:off x="580032" y="3932118"/>
            <a:ext cx="3698241" cy="146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pic" idx="6"/>
          </p:nvPr>
        </p:nvSpPr>
        <p:spPr>
          <a:xfrm>
            <a:off x="4429272" y="3413483"/>
            <a:ext cx="2530328" cy="173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5875461" y="6292350"/>
            <a:ext cx="7756220" cy="419351"/>
            <a:chOff x="5734148" y="-45661"/>
            <a:chExt cx="7756220" cy="419351"/>
          </a:xfrm>
        </p:grpSpPr>
        <p:sp>
          <p:nvSpPr>
            <p:cNvPr id="32" name="Google Shape;32;p4"/>
            <p:cNvSpPr/>
            <p:nvPr/>
          </p:nvSpPr>
          <p:spPr>
            <a:xfrm>
              <a:off x="10345042" y="-45660"/>
              <a:ext cx="3145326" cy="415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SECTION TITLE</a:t>
              </a:r>
              <a:endPara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5734148" y="-45661"/>
              <a:ext cx="4349637" cy="415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0048160" y="-41527"/>
              <a:ext cx="249382" cy="415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b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endPara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ext + 4 photos + alt. footer">
  <p:cSld name="right text + 4 photos + alt. foot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 descr="VT-grid-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490" y="6346269"/>
            <a:ext cx="1060080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115602" y="1481238"/>
            <a:ext cx="3952875" cy="59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42024" y="6290784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7822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8782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2000" b="0" i="0" u="none" strike="noStrike" cap="none">
              <a:solidFill>
                <a:srgbClr val="E878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3"/>
          </p:nvPr>
        </p:nvSpPr>
        <p:spPr>
          <a:xfrm>
            <a:off x="1117336" y="6345735"/>
            <a:ext cx="2633154" cy="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4"/>
          </p:nvPr>
        </p:nvSpPr>
        <p:spPr>
          <a:xfrm>
            <a:off x="99076" y="6345735"/>
            <a:ext cx="765926" cy="2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82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78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2" name="Google Shape;42;p5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580" y="1315719"/>
            <a:ext cx="248047" cy="24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028180" y="5151120"/>
            <a:ext cx="248048" cy="24804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>
            <a:spLocks noGrp="1"/>
          </p:cNvSpPr>
          <p:nvPr>
            <p:ph type="pic" idx="5"/>
          </p:nvPr>
        </p:nvSpPr>
        <p:spPr>
          <a:xfrm>
            <a:off x="950873" y="1563767"/>
            <a:ext cx="3327400" cy="221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6"/>
          </p:nvPr>
        </p:nvSpPr>
        <p:spPr>
          <a:xfrm>
            <a:off x="4429272" y="1757600"/>
            <a:ext cx="2251169" cy="1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>
            <a:spLocks noGrp="1"/>
          </p:cNvSpPr>
          <p:nvPr>
            <p:ph type="pic" idx="7"/>
          </p:nvPr>
        </p:nvSpPr>
        <p:spPr>
          <a:xfrm>
            <a:off x="580032" y="3932118"/>
            <a:ext cx="3698241" cy="146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>
            <a:spLocks noGrp="1"/>
          </p:cNvSpPr>
          <p:nvPr>
            <p:ph type="pic" idx="8"/>
          </p:nvPr>
        </p:nvSpPr>
        <p:spPr>
          <a:xfrm>
            <a:off x="4429272" y="3413483"/>
            <a:ext cx="2530328" cy="173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side text + 1 picture">
  <p:cSld name="right side text + 1 pictur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115602" y="1481238"/>
            <a:ext cx="3952875" cy="59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" name="Google Shape;52;p6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3580" y="1247139"/>
            <a:ext cx="248047" cy="24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37680" y="5425440"/>
            <a:ext cx="248048" cy="2480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>
            <a:spLocks noGrp="1"/>
          </p:cNvSpPr>
          <p:nvPr>
            <p:ph type="pic" idx="3"/>
          </p:nvPr>
        </p:nvSpPr>
        <p:spPr>
          <a:xfrm>
            <a:off x="935038" y="1495425"/>
            <a:ext cx="5902325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9960867" y="6340212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10253113" y="6496767"/>
            <a:ext cx="2232233" cy="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5"/>
          </p:nvPr>
        </p:nvSpPr>
        <p:spPr>
          <a:xfrm>
            <a:off x="9234853" y="6496767"/>
            <a:ext cx="765926" cy="2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ABA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ext + 1 photo + alt. footer">
  <p:cSld name="right text + 1 photo + alt. foot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 descr="VT-grid-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490" y="6346269"/>
            <a:ext cx="1060080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8115602" y="1481238"/>
            <a:ext cx="3952875" cy="59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85C5E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2024" y="6290784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7822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8782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2000" b="0" i="0" u="none" strike="noStrike" cap="none">
              <a:solidFill>
                <a:srgbClr val="E878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1117336" y="6345735"/>
            <a:ext cx="2633154" cy="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4"/>
          </p:nvPr>
        </p:nvSpPr>
        <p:spPr>
          <a:xfrm>
            <a:off x="99076" y="6345735"/>
            <a:ext cx="765926" cy="2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82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78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5" name="Google Shape;65;p7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580" y="1247139"/>
            <a:ext cx="248047" cy="24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37680" y="5425440"/>
            <a:ext cx="248048" cy="24804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>
            <a:spLocks noGrp="1"/>
          </p:cNvSpPr>
          <p:nvPr>
            <p:ph type="pic" idx="5"/>
          </p:nvPr>
        </p:nvSpPr>
        <p:spPr>
          <a:xfrm>
            <a:off x="935038" y="1495425"/>
            <a:ext cx="5902325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8"/>
          <p:cNvCxnSpPr/>
          <p:nvPr/>
        </p:nvCxnSpPr>
        <p:spPr>
          <a:xfrm flipH="1">
            <a:off x="256036" y="-948749"/>
            <a:ext cx="1" cy="7902489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miter lim="8000"/>
            <a:headEnd type="none" w="sm" len="sm"/>
            <a:tailEnd type="none" w="sm" len="sm"/>
          </a:ln>
        </p:spPr>
      </p:cxnSp>
      <p:sp>
        <p:nvSpPr>
          <p:cNvPr id="70" name="Google Shape;70;p8"/>
          <p:cNvSpPr>
            <a:spLocks noGrp="1"/>
          </p:cNvSpPr>
          <p:nvPr>
            <p:ph type="pic" idx="2"/>
          </p:nvPr>
        </p:nvSpPr>
        <p:spPr>
          <a:xfrm>
            <a:off x="19059" y="0"/>
            <a:ext cx="612456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tem circle pictures">
  <p:cSld name="three item circle pictures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9"/>
          <p:cNvCxnSpPr/>
          <p:nvPr/>
        </p:nvCxnSpPr>
        <p:spPr>
          <a:xfrm>
            <a:off x="683165" y="586796"/>
            <a:ext cx="11989848" cy="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miter lim="8000"/>
            <a:headEnd type="none" w="sm" len="sm"/>
            <a:tailEnd type="none" w="sm" len="sm"/>
          </a:ln>
        </p:spPr>
      </p:cxnSp>
      <p:sp>
        <p:nvSpPr>
          <p:cNvPr id="73" name="Google Shape;73;p9"/>
          <p:cNvSpPr/>
          <p:nvPr/>
        </p:nvSpPr>
        <p:spPr>
          <a:xfrm>
            <a:off x="708968" y="824985"/>
            <a:ext cx="2469644" cy="2469644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9"/>
          <p:cNvCxnSpPr/>
          <p:nvPr/>
        </p:nvCxnSpPr>
        <p:spPr>
          <a:xfrm>
            <a:off x="2999630" y="2757878"/>
            <a:ext cx="1426009" cy="1002792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75" name="Google Shape;75;p9"/>
          <p:cNvSpPr/>
          <p:nvPr/>
        </p:nvSpPr>
        <p:spPr>
          <a:xfrm>
            <a:off x="4290368" y="3043787"/>
            <a:ext cx="2469644" cy="2469644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9"/>
          <p:cNvCxnSpPr/>
          <p:nvPr/>
        </p:nvCxnSpPr>
        <p:spPr>
          <a:xfrm rot="10800000" flipH="1">
            <a:off x="6678079" y="3166654"/>
            <a:ext cx="1707422" cy="604521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77" name="Google Shape;77;p9"/>
          <p:cNvSpPr/>
          <p:nvPr/>
        </p:nvSpPr>
        <p:spPr>
          <a:xfrm>
            <a:off x="8303568" y="1524469"/>
            <a:ext cx="2469644" cy="246964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5843588" y="1833847"/>
            <a:ext cx="2927920" cy="301652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>
            <a:spLocks noGrp="1"/>
          </p:cNvSpPr>
          <p:nvPr>
            <p:ph type="pic" idx="2"/>
          </p:nvPr>
        </p:nvSpPr>
        <p:spPr>
          <a:xfrm>
            <a:off x="796157" y="889843"/>
            <a:ext cx="2291660" cy="2336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>
            <a:spLocks noGrp="1"/>
          </p:cNvSpPr>
          <p:nvPr>
            <p:ph type="pic" idx="3"/>
          </p:nvPr>
        </p:nvSpPr>
        <p:spPr>
          <a:xfrm>
            <a:off x="4378555" y="3110351"/>
            <a:ext cx="2291660" cy="2336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>
            <a:spLocks noGrp="1"/>
          </p:cNvSpPr>
          <p:nvPr>
            <p:ph type="pic" idx="4"/>
          </p:nvPr>
        </p:nvSpPr>
        <p:spPr>
          <a:xfrm>
            <a:off x="8392560" y="1589620"/>
            <a:ext cx="2291660" cy="2336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2" name="Google Shape;82;p9" descr="VT-grid-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490" y="6346269"/>
            <a:ext cx="1060080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/>
          <p:nvPr/>
        </p:nvSpPr>
        <p:spPr>
          <a:xfrm>
            <a:off x="842024" y="6290784"/>
            <a:ext cx="249382" cy="41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7822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8782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2000" b="0" i="0" u="none" strike="noStrike" cap="none">
              <a:solidFill>
                <a:srgbClr val="E878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1117336" y="6345735"/>
            <a:ext cx="2633154" cy="25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5"/>
          </p:nvPr>
        </p:nvSpPr>
        <p:spPr>
          <a:xfrm>
            <a:off x="99076" y="6345735"/>
            <a:ext cx="765926" cy="26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782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78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side photo">
  <p:cSld name="Right side photo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067435" y="0"/>
            <a:ext cx="612456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l="10689"/>
          <a:stretch/>
        </p:blipFill>
        <p:spPr>
          <a:xfrm>
            <a:off x="-171032" y="0"/>
            <a:ext cx="91874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/>
          <p:nvPr/>
        </p:nvSpPr>
        <p:spPr>
          <a:xfrm>
            <a:off x="-171032" y="-1"/>
            <a:ext cx="9187407" cy="6858001"/>
          </a:xfrm>
          <a:prstGeom prst="rect">
            <a:avLst/>
          </a:prstGeom>
          <a:solidFill>
            <a:srgbClr val="83003F">
              <a:alpha val="8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9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980" y="2244174"/>
            <a:ext cx="248047" cy="24804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/>
          <p:nvPr/>
        </p:nvSpPr>
        <p:spPr>
          <a:xfrm>
            <a:off x="1300602" y="2166128"/>
            <a:ext cx="6466449" cy="158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EFEFE"/>
                </a:solidFill>
              </a:rPr>
              <a:t>Rover Tic-Tac-Toe</a:t>
            </a:r>
            <a:endParaRPr sz="4400">
              <a:solidFill>
                <a:srgbClr val="FEFEFE"/>
              </a:solidFill>
            </a:endParaRPr>
          </a:p>
        </p:txBody>
      </p:sp>
      <p:pic>
        <p:nvPicPr>
          <p:cNvPr id="168" name="Google Shape;168;p19" descr="Standard_CMYK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54725" y="3005633"/>
            <a:ext cx="2286001" cy="952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19"/>
          <p:cNvGrpSpPr/>
          <p:nvPr/>
        </p:nvGrpSpPr>
        <p:grpSpPr>
          <a:xfrm>
            <a:off x="1300602" y="3978407"/>
            <a:ext cx="6402262" cy="541620"/>
            <a:chOff x="1300602" y="4207009"/>
            <a:chExt cx="6402262" cy="541620"/>
          </a:xfrm>
        </p:grpSpPr>
        <p:sp>
          <p:nvSpPr>
            <p:cNvPr id="170" name="Google Shape;170;p19"/>
            <p:cNvSpPr/>
            <p:nvPr/>
          </p:nvSpPr>
          <p:spPr>
            <a:xfrm>
              <a:off x="1300602" y="4207009"/>
              <a:ext cx="6402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accent2"/>
                  </a:solidFill>
                </a:rPr>
                <a:t>Alex Nolan, Sajan Ronvelwala, Sasha Morgan, Thomas Bellerose</a:t>
              </a:r>
              <a:endParaRPr sz="1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300602" y="4502408"/>
              <a:ext cx="64022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</a:rPr>
                <a:t>Fall, 2018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 descr="VT-grid-02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-2425857" y="-359599"/>
            <a:ext cx="23102833" cy="149459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0"/>
          <p:cNvCxnSpPr/>
          <p:nvPr/>
        </p:nvCxnSpPr>
        <p:spPr>
          <a:xfrm>
            <a:off x="2092630" y="-250248"/>
            <a:ext cx="0" cy="507120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dash"/>
            <a:miter lim="8000"/>
            <a:headEnd type="none" w="sm" len="sm"/>
            <a:tailEnd type="none" w="sm" len="sm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-715618" y="2236303"/>
            <a:ext cx="13693800" cy="4890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dash"/>
            <a:miter lim="8000"/>
            <a:headEnd type="none" w="sm" len="sm"/>
            <a:tailEnd type="none" w="sm" len="sm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-556591" y="4603733"/>
            <a:ext cx="13167300" cy="6930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dash"/>
            <a:miter lim="8000"/>
            <a:headEnd type="none" w="sm" len="sm"/>
            <a:tailEnd type="none" w="sm" len="sm"/>
          </a:ln>
        </p:spPr>
      </p:cxnSp>
      <p:cxnSp>
        <p:nvCxnSpPr>
          <p:cNvPr id="180" name="Google Shape;180;p20"/>
          <p:cNvCxnSpPr/>
          <p:nvPr/>
        </p:nvCxnSpPr>
        <p:spPr>
          <a:xfrm>
            <a:off x="10094291" y="1995293"/>
            <a:ext cx="0" cy="561960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dash"/>
            <a:miter lim="8000"/>
            <a:headEnd type="none" w="sm" len="sm"/>
            <a:tailEnd type="none" w="sm" len="sm"/>
          </a:ln>
        </p:spPr>
      </p:cxnSp>
      <p:cxnSp>
        <p:nvCxnSpPr>
          <p:cNvPr id="181" name="Google Shape;181;p20"/>
          <p:cNvCxnSpPr/>
          <p:nvPr/>
        </p:nvCxnSpPr>
        <p:spPr>
          <a:xfrm rot="10800000" flipH="1">
            <a:off x="830461" y="787479"/>
            <a:ext cx="914400" cy="818100"/>
          </a:xfrm>
          <a:prstGeom prst="straightConnector1">
            <a:avLst/>
          </a:prstGeom>
          <a:noFill/>
          <a:ln w="19050" cap="flat" cmpd="sng">
            <a:solidFill>
              <a:srgbClr val="E878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20"/>
          <p:cNvSpPr/>
          <p:nvPr/>
        </p:nvSpPr>
        <p:spPr>
          <a:xfrm>
            <a:off x="1558700" y="1940075"/>
            <a:ext cx="7779000" cy="21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imson Text"/>
              <a:buChar char="●"/>
            </a:pPr>
            <a:r>
              <a:rPr lang="en-US" sz="2400">
                <a:latin typeface="Crimson Text"/>
                <a:ea typeface="Crimson Text"/>
                <a:cs typeface="Crimson Text"/>
                <a:sym typeface="Crimson Text"/>
              </a:rPr>
              <a:t>Our project is a twist on traditional game of  Tic-Tac-Toe</a:t>
            </a:r>
            <a:endParaRPr sz="2400">
              <a:latin typeface="Crimson Text"/>
              <a:ea typeface="Crimson Text"/>
              <a:cs typeface="Crimson Text"/>
              <a:sym typeface="Crimson Tex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imson Text"/>
              <a:buChar char="●"/>
            </a:pPr>
            <a:r>
              <a:rPr lang="en-US" sz="2400">
                <a:latin typeface="Crimson Text"/>
                <a:ea typeface="Crimson Text"/>
                <a:cs typeface="Crimson Text"/>
                <a:sym typeface="Crimson Text"/>
              </a:rPr>
              <a:t>Instead of manually drawing Xs and Os on the Tic-Tac-Toe board, a rover will autonomously navigate the board and draw the player symbols for the selected move using a dry erase marker held by a robotic arm. </a:t>
            </a:r>
            <a:endParaRPr sz="2400">
              <a:latin typeface="Crimson Text"/>
              <a:ea typeface="Crimson Text"/>
              <a:cs typeface="Crimson Text"/>
              <a:sym typeface="Crimson Tex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imson Text"/>
              <a:buChar char="●"/>
            </a:pPr>
            <a:r>
              <a:rPr lang="en-US" sz="2400">
                <a:latin typeface="Crimson Text"/>
                <a:ea typeface="Crimson Text"/>
                <a:cs typeface="Crimson Text"/>
                <a:sym typeface="Crimson Text"/>
              </a:rPr>
              <a:t>Uses pressure sensor grid on the board to determine the location of the rover</a:t>
            </a:r>
            <a:endParaRPr sz="2400">
              <a:latin typeface="Crimson Text"/>
              <a:ea typeface="Crimson Text"/>
              <a:cs typeface="Crimson Text"/>
              <a:sym typeface="Crimson Text"/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585C5E"/>
              </a:buClr>
              <a:buSzPts val="1600"/>
              <a:buFont typeface="Crimson Text"/>
              <a:buNone/>
            </a:pPr>
            <a:endParaRPr sz="2400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1461815" y="1257300"/>
            <a:ext cx="5421600" cy="54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461815" y="1043063"/>
            <a:ext cx="59721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1035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6C1035"/>
                </a:solidFill>
              </a:rPr>
              <a:t>Overview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T Color Theme">
      <a:dk1>
        <a:srgbClr val="6C1035"/>
      </a:dk1>
      <a:lt1>
        <a:srgbClr val="FFFFFF"/>
      </a:lt1>
      <a:dk2>
        <a:srgbClr val="A7A7A7"/>
      </a:dk2>
      <a:lt2>
        <a:srgbClr val="535353"/>
      </a:lt2>
      <a:accent1>
        <a:srgbClr val="6C1035"/>
      </a:accent1>
      <a:accent2>
        <a:srgbClr val="E57631"/>
      </a:accent2>
      <a:accent3>
        <a:srgbClr val="A5A5A5"/>
      </a:accent3>
      <a:accent4>
        <a:srgbClr val="417C79"/>
      </a:accent4>
      <a:accent5>
        <a:srgbClr val="E5E1EF"/>
      </a:accent5>
      <a:accent6>
        <a:srgbClr val="003C7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6C1035"/>
      </a:dk1>
      <a:lt1>
        <a:srgbClr val="5C6C66"/>
      </a:lt1>
      <a:dk2>
        <a:srgbClr val="A7A7A7"/>
      </a:dk2>
      <a:lt2>
        <a:srgbClr val="535353"/>
      </a:lt2>
      <a:accent1>
        <a:srgbClr val="6C1035"/>
      </a:accent1>
      <a:accent2>
        <a:srgbClr val="E57631"/>
      </a:accent2>
      <a:accent3>
        <a:srgbClr val="A5A5A5"/>
      </a:accent3>
      <a:accent4>
        <a:srgbClr val="417C79"/>
      </a:accent4>
      <a:accent5>
        <a:srgbClr val="E5E1EF"/>
      </a:accent5>
      <a:accent6>
        <a:srgbClr val="003C7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Crimson Text</vt:lpstr>
      <vt:lpstr>Arial</vt:lpstr>
      <vt:lpstr>Noto Sans Symbols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Nolan</cp:lastModifiedBy>
  <cp:revision>1</cp:revision>
  <dcterms:modified xsi:type="dcterms:W3CDTF">2018-12-05T22:43:29Z</dcterms:modified>
</cp:coreProperties>
</file>