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/>
    <p:restoredTop sz="94707"/>
  </p:normalViewPr>
  <p:slideViewPr>
    <p:cSldViewPr snapToGrid="0" snapToObjects="1">
      <p:cViewPr varScale="1">
        <p:scale>
          <a:sx n="145" d="100"/>
          <a:sy n="145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5984-4E52-1D48-99B6-6EE29E439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A31A0-2E19-0A4F-B63A-2AAA99A4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0E2E-AD5F-8440-8A6F-CC1FAD3F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226-0594-CF44-9E77-CB6A0CA3D091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A04A-E010-2C45-B110-76BC0642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DE87-FED7-244A-95B2-A857C6E8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AFF7-116D-2F4B-96AB-A9A35A7A1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02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3DA5-F491-C243-A742-D95AE4A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01A0-2362-9C4A-B104-D009850E1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B9533-57A5-B34E-BFB7-59C368C9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226-0594-CF44-9E77-CB6A0CA3D091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716A-858E-224D-8A18-231B3231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4B8F-45FE-BD47-A691-850FFBAA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AFF7-116D-2F4B-96AB-A9A35A7A1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118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5DBF4-2504-E74B-AAC3-40236B13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CC80B-6091-C84A-B1CE-FF3F3B473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3E78-7C9C-1945-811E-603A4926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226-0594-CF44-9E77-CB6A0CA3D091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CB78-E854-F440-A146-793F48EE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43AE-918B-B547-9DDB-440F66A2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AFF7-116D-2F4B-96AB-A9A35A7A1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70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82A8-F50A-0143-B892-B37C0442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5570-0F22-AE4B-A96E-08895655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C008-68C3-BB42-A820-D420F442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226-0594-CF44-9E77-CB6A0CA3D091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1A1F5-4850-4045-A2A5-FDA4466A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CC12-E7F1-5C4B-8F4D-3F503FA5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AFF7-116D-2F4B-96AB-A9A35A7A1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265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51CA-A3ED-494D-9F99-0517F1DB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A929E-26D4-C44E-A184-656DBAC7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4CEA-3851-C444-98FB-702BCBC6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226-0594-CF44-9E77-CB6A0CA3D091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E16E-0DD3-334E-920D-63DA21A2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FA11-DA50-844C-A6AC-2839FFC9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AFF7-116D-2F4B-96AB-A9A35A7A1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321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4E05-1BCF-764B-8F07-8BF4BA0E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6964-9133-2F4B-B4CD-357AD80AC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6DCF-E297-CE4E-82E0-04A1588B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F2C05-15F7-664A-AEDB-94147AED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226-0594-CF44-9E77-CB6A0CA3D091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BC2FD-31A5-5C4B-95F1-6B2B5854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B2A8C-C0B1-F945-94D6-4A396FCC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AFF7-116D-2F4B-96AB-A9A35A7A1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390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D121-05AB-6F40-8580-B72DC3AD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7FD23-59E0-AB44-87A7-4B1C6CBF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FDD6-7152-E648-BDB4-B979D8DBA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E23D0-84A1-0444-BBE6-A97BEE882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5EC61-9955-C045-8F2F-85E3D6705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51404-AE40-3E4D-B814-EB17AC1B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226-0594-CF44-9E77-CB6A0CA3D091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8EF46-C3F8-DE48-B9CD-BAEAE617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D1E56-9AEC-9F41-95FC-20E54094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AFF7-116D-2F4B-96AB-A9A35A7A1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513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F706-0295-3C4F-8B96-8C992EF3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FA6C8-1F88-784E-88E7-C04FAF11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226-0594-CF44-9E77-CB6A0CA3D091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8096F-AB90-EE4D-999E-CDE0249D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DE180-8E58-AE46-B925-BD9F5179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AFF7-116D-2F4B-96AB-A9A35A7A1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206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6D7B6-77B0-1746-BC25-A6619B80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226-0594-CF44-9E77-CB6A0CA3D091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E9ADA-2990-E047-AFFE-8B6F2B8E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3857A-C5E4-1042-A5CB-5B5FD4DA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AFF7-116D-2F4B-96AB-A9A35A7A1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932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3B83-A716-7E44-B6C9-0537F691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4389-C13B-E840-9C6B-10FE83F7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C600C-9ADC-D245-9AA4-AC19971C3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A4669-8FF8-A24B-8599-7937A5DA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226-0594-CF44-9E77-CB6A0CA3D091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5EAA-6096-974E-A82A-A7A37AE2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D32DB-6A3F-C14F-8564-DCA311C5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AFF7-116D-2F4B-96AB-A9A35A7A1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15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A1D4-7481-9D42-B3C0-BF399059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43A75-09AB-4241-95FD-22FACE8D1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09D87-02AA-9C4D-85BD-769FA67F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A5D9-18A0-D246-9BE8-5549A196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226-0594-CF44-9E77-CB6A0CA3D091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F7D3C-981C-E74F-8B77-D870EB38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105CD-5F3C-CE49-AC4A-C5FB8D21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AFF7-116D-2F4B-96AB-A9A35A7A1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974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F60B2-E807-8447-A5B1-9C5AB462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19BC5-5594-DF41-9604-54312004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DCE-F7FE-CD48-B871-E6DF059D1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D226-0594-CF44-9E77-CB6A0CA3D091}" type="datetimeFigureOut">
              <a:rPr lang="en-NL" smtClean="0"/>
              <a:t>15/02/2022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AA9B-F0C3-0D40-9C10-4547E2DDB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CED1-A533-6B43-BB1E-00895D82A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AFF7-116D-2F4B-96AB-A9A35A7A1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606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ACE0-42F5-7C40-AA0B-E21A505D8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11215"/>
          </a:xfrm>
        </p:spPr>
        <p:txBody>
          <a:bodyPr/>
          <a:lstStyle/>
          <a:p>
            <a:r>
              <a:rPr lang="en-NL" dirty="0"/>
              <a:t>Update: HO Display classification with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02B2B-358E-8A49-B6C2-E847C6ECB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All data collected!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Data makes sense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Previous classifier replicated</a:t>
            </a:r>
          </a:p>
        </p:txBody>
      </p:sp>
    </p:spTree>
    <p:extLst>
      <p:ext uri="{BB962C8B-B14F-4D97-AF65-F5344CB8AC3E}">
        <p14:creationId xmlns:p14="http://schemas.microsoft.com/office/powerpoint/2010/main" val="128414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A5DB-C735-8041-BE36-5787A465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collected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59732-95DC-C744-842A-F75D16DB2B88}"/>
              </a:ext>
            </a:extLst>
          </p:cNvPr>
          <p:cNvSpPr txBox="1"/>
          <p:nvPr/>
        </p:nvSpPr>
        <p:spPr>
          <a:xfrm>
            <a:off x="553915" y="1690688"/>
            <a:ext cx="7535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All experiments completed succesfully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No problems with any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Data at first glance looks good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12ACC-AA75-0744-8263-950F12E7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410" y="1824160"/>
            <a:ext cx="7649932" cy="4369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346A3-522F-C845-BD6F-C87D682A36E7}"/>
              </a:ext>
            </a:extLst>
          </p:cNvPr>
          <p:cNvSpPr txBox="1"/>
          <p:nvPr/>
        </p:nvSpPr>
        <p:spPr>
          <a:xfrm>
            <a:off x="6796829" y="808267"/>
            <a:ext cx="220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Mean Square Error, per condition </a:t>
            </a:r>
          </a:p>
          <a:p>
            <a:r>
              <a:rPr lang="en-NL" dirty="0"/>
              <a:t>(all runs all subjects)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EB327-BA01-4040-B8F5-D59DD7F2157A}"/>
              </a:ext>
            </a:extLst>
          </p:cNvPr>
          <p:cNvSpPr txBox="1"/>
          <p:nvPr/>
        </p:nvSpPr>
        <p:spPr>
          <a:xfrm>
            <a:off x="6453554" y="6286500"/>
            <a:ext cx="35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NL" dirty="0"/>
              <a:t>ngluar frequency (rad/s)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69FF0-1B21-CC4C-B50F-EDBF59952FE8}"/>
              </a:ext>
            </a:extLst>
          </p:cNvPr>
          <p:cNvSpPr txBox="1"/>
          <p:nvPr/>
        </p:nvSpPr>
        <p:spPr>
          <a:xfrm>
            <a:off x="553915" y="4097215"/>
            <a:ext cx="2839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</a:t>
            </a:r>
            <a:r>
              <a:rPr lang="en-NL" dirty="0"/>
              <a:t>rocess data to .mat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Compare individual participant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5549B6-FC73-4140-85BC-35A2BF76D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10" y="1678843"/>
            <a:ext cx="45974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1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BE892B-3B25-F341-ACD4-27C36994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914" y="4250038"/>
            <a:ext cx="4725086" cy="2377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DC0AF-F40C-D848-9B77-1F2AFDE5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83" y="382716"/>
            <a:ext cx="5370334" cy="2669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895F65-9A14-074F-9C42-00BE5CC8A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57" y="0"/>
            <a:ext cx="590294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96F29F-47BC-8248-A2BE-3C65C482057B}"/>
              </a:ext>
            </a:extLst>
          </p:cNvPr>
          <p:cNvSpPr txBox="1"/>
          <p:nvPr/>
        </p:nvSpPr>
        <p:spPr>
          <a:xfrm>
            <a:off x="7352269" y="3323968"/>
            <a:ext cx="439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6/8 Runs within bounds, 1 even exceeds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511E7-21EA-5E40-9833-3F05B09E4CF8}"/>
              </a:ext>
            </a:extLst>
          </p:cNvPr>
          <p:cNvSpPr txBox="1"/>
          <p:nvPr/>
        </p:nvSpPr>
        <p:spPr>
          <a:xfrm>
            <a:off x="6708531" y="6442409"/>
            <a:ext cx="32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NB: double the sample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AD609-3385-8242-8254-7148834E5DF1}"/>
              </a:ext>
            </a:extLst>
          </p:cNvPr>
          <p:cNvSpPr txBox="1"/>
          <p:nvPr/>
        </p:nvSpPr>
        <p:spPr>
          <a:xfrm>
            <a:off x="4343400" y="0"/>
            <a:ext cx="439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Classifier replicated, accuracies</a:t>
            </a:r>
          </a:p>
        </p:txBody>
      </p:sp>
    </p:spTree>
    <p:extLst>
      <p:ext uri="{BB962C8B-B14F-4D97-AF65-F5344CB8AC3E}">
        <p14:creationId xmlns:p14="http://schemas.microsoft.com/office/powerpoint/2010/main" val="20123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90CB0-FFD4-E048-A250-40BA268E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7" y="-247344"/>
            <a:ext cx="11107546" cy="41609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D2F719-61E7-1E4D-96AE-B54D1287B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8234"/>
            <a:ext cx="12192000" cy="3269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5C613-6BA1-B74E-8E50-2229A7524F36}"/>
              </a:ext>
            </a:extLst>
          </p:cNvPr>
          <p:cNvSpPr txBox="1"/>
          <p:nvPr/>
        </p:nvSpPr>
        <p:spPr>
          <a:xfrm>
            <a:off x="10577147" y="345634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/ 15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B9D09-F276-7241-A304-BF36A85813BF}"/>
              </a:ext>
            </a:extLst>
          </p:cNvPr>
          <p:cNvSpPr txBox="1"/>
          <p:nvPr/>
        </p:nvSpPr>
        <p:spPr>
          <a:xfrm>
            <a:off x="2321170" y="131885"/>
            <a:ext cx="477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Classifier replicated 2, train and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355628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042FC5-9630-C047-B306-2D74C2B142FA}"/>
              </a:ext>
            </a:extLst>
          </p:cNvPr>
          <p:cNvSpPr txBox="1"/>
          <p:nvPr/>
        </p:nvSpPr>
        <p:spPr>
          <a:xfrm>
            <a:off x="650631" y="1011115"/>
            <a:ext cx="5767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TODO Classifier: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Rerun best parameters multiple times, for more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Apply classifier to new data</a:t>
            </a:r>
          </a:p>
        </p:txBody>
      </p:sp>
    </p:spTree>
    <p:extLst>
      <p:ext uri="{BB962C8B-B14F-4D97-AF65-F5344CB8AC3E}">
        <p14:creationId xmlns:p14="http://schemas.microsoft.com/office/powerpoint/2010/main" val="173509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112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Update: HO Display classification with ML</vt:lpstr>
      <vt:lpstr>Data collected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Update: HO Display classification with ML</dc:title>
  <dc:creator>Sasha Kiselev</dc:creator>
  <cp:lastModifiedBy>Sasha Kiselev</cp:lastModifiedBy>
  <cp:revision>1</cp:revision>
  <dcterms:created xsi:type="dcterms:W3CDTF">2022-02-15T11:22:30Z</dcterms:created>
  <dcterms:modified xsi:type="dcterms:W3CDTF">2022-02-16T08:55:37Z</dcterms:modified>
</cp:coreProperties>
</file>