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3" r:id="rId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6"/>
  </p:normalViewPr>
  <p:slideViewPr>
    <p:cSldViewPr snapToGrid="0" snapToObjects="1">
      <p:cViewPr varScale="1">
        <p:scale>
          <a:sx n="62" d="100"/>
          <a:sy n="62" d="100"/>
        </p:scale>
        <p:origin x="180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Прямоугольник"/>
          <p:cNvSpPr/>
          <p:nvPr/>
        </p:nvSpPr>
        <p:spPr>
          <a:xfrm>
            <a:off x="4061866" y="-135186"/>
            <a:ext cx="9121280" cy="10023972"/>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1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90" name="–Иван Арсентьев"/>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–Иван Арсентьев</a:t>
            </a:r>
          </a:p>
        </p:txBody>
      </p:sp>
      <p:sp>
        <p:nvSpPr>
          <p:cNvPr id="91" name="«Место ввода цитаты»."/>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«Место ввода цитаты».</a:t>
            </a:r>
          </a:p>
        </p:txBody>
      </p:sp>
      <p:sp>
        <p:nvSpPr>
          <p:cNvPr id="9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99" name="Изображение"/>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10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19" name="Изображение"/>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0" name="Текст заголовка"/>
          <p:cNvSpPr txBox="1">
            <a:spLocks noGrp="1"/>
          </p:cNvSpPr>
          <p:nvPr>
            <p:ph type="title"/>
          </p:nvPr>
        </p:nvSpPr>
        <p:spPr>
          <a:xfrm>
            <a:off x="1270000" y="6718300"/>
            <a:ext cx="10464800" cy="1422400"/>
          </a:xfrm>
          <a:prstGeom prst="rect">
            <a:avLst/>
          </a:prstGeom>
        </p:spPr>
        <p:txBody>
          <a:bodyPr anchor="b"/>
          <a:lstStyle/>
          <a:p>
            <a:r>
              <a:t>Текст заголовка</a:t>
            </a:r>
          </a:p>
        </p:txBody>
      </p:sp>
      <p:sp>
        <p:nvSpPr>
          <p:cNvPr id="21" name="Уровень текста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 name="Номер слайда"/>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2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36" name="Изображение"/>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7" name="Текст заголовка"/>
          <p:cNvSpPr txBox="1">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38" name="Уровень текста 1…"/>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4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53" name="Текст заголовка"/>
          <p:cNvSpPr txBox="1">
            <a:spLocks noGrp="1"/>
          </p:cNvSpPr>
          <p:nvPr>
            <p:ph type="title"/>
          </p:nvPr>
        </p:nvSpPr>
        <p:spPr>
          <a:prstGeom prst="rect">
            <a:avLst/>
          </a:prstGeom>
        </p:spPr>
        <p:txBody>
          <a:bodyPr/>
          <a:lstStyle/>
          <a:p>
            <a:r>
              <a:t>Текст заголовка</a:t>
            </a:r>
          </a:p>
        </p:txBody>
      </p:sp>
      <p:sp>
        <p:nvSpPr>
          <p:cNvPr id="5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62" name="Изображение"/>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3" name="Текст заголовка"/>
          <p:cNvSpPr txBox="1">
            <a:spLocks noGrp="1"/>
          </p:cNvSpPr>
          <p:nvPr>
            <p:ph type="title"/>
          </p:nvPr>
        </p:nvSpPr>
        <p:spPr>
          <a:prstGeom prst="rect">
            <a:avLst/>
          </a:prstGeom>
        </p:spPr>
        <p:txBody>
          <a:bodyPr/>
          <a:lstStyle/>
          <a:p>
            <a:r>
              <a:t>Текст заголовка</a:t>
            </a:r>
          </a:p>
        </p:txBody>
      </p:sp>
      <p:sp>
        <p:nvSpPr>
          <p:cNvPr id="64" name="Уровень текста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72" name="Уровень текста 1…"/>
          <p:cNvSpPr txBox="1">
            <a:spLocks noGrp="1"/>
          </p:cNvSpPr>
          <p:nvPr>
            <p:ph type="body" idx="1"/>
          </p:nvPr>
        </p:nvSpPr>
        <p:spPr>
          <a:xfrm>
            <a:off x="952500" y="1270000"/>
            <a:ext cx="11099800" cy="7213600"/>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80" name="Изображение"/>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1" name="Изображение"/>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2" name="Изображение"/>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5206999" y="1140740"/>
            <a:ext cx="1" cy="1975004"/>
          </a:xfrm>
          <a:prstGeom prst="line">
            <a:avLst/>
          </a:prstGeom>
          <a:ln w="12700">
            <a:solidFill>
              <a:srgbClr val="FFFFFF"/>
            </a:solidFill>
            <a:miter lim="400000"/>
          </a:ln>
        </p:spPr>
        <p:txBody>
          <a:bodyPr lIns="50800" tIns="50800" rIns="50800" bIns="50800" anchor="ctr"/>
          <a:lstStyle/>
          <a:p>
            <a:pPr>
              <a:defRPr sz="2400"/>
            </a:pPr>
            <a:endParaRPr/>
          </a:p>
        </p:txBody>
      </p:sp>
      <p:sp>
        <p:nvSpPr>
          <p:cNvPr id="117" name="Очень крутой…"/>
          <p:cNvSpPr txBox="1"/>
          <p:nvPr/>
        </p:nvSpPr>
        <p:spPr>
          <a:xfrm>
            <a:off x="5194299" y="2797983"/>
            <a:ext cx="6715325" cy="29554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lstStyle/>
          <a:p>
            <a:pPr algn="l">
              <a:defRPr sz="5000" b="1" cap="all">
                <a:solidFill>
                  <a:srgbClr val="253957"/>
                </a:solidFill>
                <a:latin typeface="+mn-lt"/>
                <a:ea typeface="+mn-ea"/>
                <a:cs typeface="+mn-cs"/>
                <a:sym typeface="Arial Narrow"/>
              </a:defRPr>
            </a:pPr>
            <a:r>
              <a:rPr lang="ru-RU" dirty="0">
                <a:latin typeface="Arial Narrow" charset="0"/>
                <a:ea typeface="Arial Narrow" charset="0"/>
                <a:cs typeface="Arial Narrow" charset="0"/>
              </a:rPr>
              <a:t>Ново-Никольский собор в </a:t>
            </a:r>
            <a:r>
              <a:rPr lang="ru-RU" dirty="0" err="1">
                <a:latin typeface="Arial Narrow" charset="0"/>
                <a:ea typeface="Arial Narrow" charset="0"/>
                <a:cs typeface="Arial Narrow" charset="0"/>
              </a:rPr>
              <a:t>можайске</a:t>
            </a:r>
            <a:endParaRPr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5194300" y="6349912"/>
            <a:ext cx="6715324" cy="83430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algn="l">
              <a:defRPr sz="3000">
                <a:solidFill>
                  <a:srgbClr val="253957"/>
                </a:solidFill>
                <a:latin typeface="+mn-lt"/>
                <a:ea typeface="+mn-ea"/>
                <a:cs typeface="+mn-cs"/>
                <a:sym typeface="Arial Narrow"/>
              </a:defRPr>
            </a:lvl1pPr>
          </a:lstStyle>
          <a:p>
            <a:r>
              <a:rPr lang="ru-RU" dirty="0">
                <a:latin typeface="Arial Narrow" charset="0"/>
                <a:ea typeface="Arial Narrow" charset="0"/>
                <a:cs typeface="Arial Narrow" charset="0"/>
              </a:rPr>
              <a:t>Псевдоготика конца </a:t>
            </a:r>
            <a:r>
              <a:rPr lang="en-US" dirty="0">
                <a:latin typeface="Arial Narrow" charset="0"/>
                <a:ea typeface="Arial Narrow" charset="0"/>
                <a:cs typeface="Arial Narrow" charset="0"/>
              </a:rPr>
              <a:t>XVIII-</a:t>
            </a:r>
            <a:r>
              <a:rPr lang="ru-RU" dirty="0">
                <a:latin typeface="Arial Narrow" charset="0"/>
                <a:ea typeface="Arial Narrow" charset="0"/>
                <a:cs typeface="Arial Narrow" charset="0"/>
              </a:rPr>
              <a:t>начала </a:t>
            </a:r>
            <a:r>
              <a:rPr lang="en-US" dirty="0">
                <a:latin typeface="Arial Narrow" charset="0"/>
                <a:ea typeface="Arial Narrow" charset="0"/>
                <a:cs typeface="Arial Narrow" charset="0"/>
              </a:rPr>
              <a:t>XIX </a:t>
            </a:r>
            <a:r>
              <a:rPr lang="ru-RU" dirty="0">
                <a:latin typeface="Arial Narrow" charset="0"/>
                <a:ea typeface="Arial Narrow" charset="0"/>
                <a:cs typeface="Arial Narrow" charset="0"/>
              </a:rPr>
              <a:t>века</a:t>
            </a:r>
            <a:endParaRPr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5194300" y="1081882"/>
            <a:ext cx="6715323"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000">
                <a:solidFill>
                  <a:srgbClr val="253957"/>
                </a:solidFill>
                <a:latin typeface="+mn-lt"/>
                <a:ea typeface="+mn-ea"/>
                <a:cs typeface="+mn-cs"/>
                <a:sym typeface="Arial Narrow"/>
              </a:defRPr>
            </a:pPr>
            <a:r>
              <a:rPr lang="ru-RU" dirty="0">
                <a:latin typeface="Arial Narrow" charset="0"/>
                <a:ea typeface="Arial Narrow" charset="0"/>
                <a:cs typeface="Arial Narrow" charset="0"/>
              </a:rPr>
              <a:t>Факультет гуманитарных наук, ОП «История искусств»</a:t>
            </a:r>
            <a:endParaRPr dirty="0">
              <a:latin typeface="Arial Narrow" charset="0"/>
              <a:ea typeface="Arial Narrow" charset="0"/>
              <a:cs typeface="Arial Narrow" charset="0"/>
            </a:endParaRPr>
          </a:p>
        </p:txBody>
      </p:sp>
      <p:sp>
        <p:nvSpPr>
          <p:cNvPr id="120" name="Москва, 2017"/>
          <p:cNvSpPr txBox="1"/>
          <p:nvPr/>
        </p:nvSpPr>
        <p:spPr>
          <a:xfrm>
            <a:off x="5194300" y="8448522"/>
            <a:ext cx="6715324" cy="42575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defTabSz="457200">
              <a:defRPr sz="21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Москва, 201</a:t>
            </a:r>
            <a:r>
              <a:rPr lang="ru-RU" dirty="0">
                <a:latin typeface="Arial Narrow" charset="0"/>
                <a:ea typeface="Arial Narrow" charset="0"/>
                <a:cs typeface="Arial Narrow" charset="0"/>
              </a:rPr>
              <a:t>8</a:t>
            </a:r>
            <a:endParaRPr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a:extLst/>
          </a:blip>
          <a:stretch>
            <a:fillRect/>
          </a:stretch>
        </p:blipFill>
        <p:spPr>
          <a:xfrm>
            <a:off x="968298" y="946303"/>
            <a:ext cx="1945686" cy="1881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24"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b="1" dirty="0">
                <a:latin typeface="Arial Narrow" charset="0"/>
                <a:ea typeface="Arial Narrow" charset="0"/>
                <a:cs typeface="Arial Narrow" charset="0"/>
              </a:rPr>
              <a:t>Состояние собора до </a:t>
            </a:r>
            <a:r>
              <a:rPr lang="ru-RU" b="1" dirty="0" err="1">
                <a:latin typeface="Arial Narrow" charset="0"/>
                <a:ea typeface="Arial Narrow" charset="0"/>
                <a:cs typeface="Arial Narrow" charset="0"/>
              </a:rPr>
              <a:t>вов</a:t>
            </a:r>
            <a:endParaRPr b="1" dirty="0">
              <a:latin typeface="Arial Narrow" charset="0"/>
              <a:ea typeface="Arial Narrow" charset="0"/>
              <a:cs typeface="Arial Narrow" charset="0"/>
            </a:endParaRPr>
          </a:p>
        </p:txBody>
      </p:sp>
      <p:sp>
        <p:nvSpPr>
          <p:cNvPr id="12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algn="l">
              <a:defRPr sz="2100">
                <a:solidFill>
                  <a:srgbClr val="253957"/>
                </a:solidFill>
                <a:latin typeface="+mn-lt"/>
                <a:ea typeface="+mn-ea"/>
                <a:cs typeface="+mn-cs"/>
                <a:sym typeface="Arial Narrow"/>
              </a:defRPr>
            </a:pPr>
            <a:endParaRPr dirty="0">
              <a:latin typeface="Arial Narrow" charset="0"/>
              <a:ea typeface="Arial Narrow" charset="0"/>
              <a:cs typeface="Arial Narrow" charset="0"/>
            </a:endParaRPr>
          </a:p>
        </p:txBody>
      </p:sp>
      <p:sp>
        <p:nvSpPr>
          <p:cNvPr id="126"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endParaRPr dirty="0">
              <a:latin typeface="Arial Narrow" charset="0"/>
              <a:ea typeface="Arial Narrow" charset="0"/>
              <a:cs typeface="Arial Narrow" charset="0"/>
            </a:endParaRPr>
          </a:p>
        </p:txBody>
      </p:sp>
      <p:sp>
        <p:nvSpPr>
          <p:cNvPr id="127" name="Название подразделения, лаборатории, факультета и т.д."/>
          <p:cNvSpPr txBox="1"/>
          <p:nvPr/>
        </p:nvSpPr>
        <p:spPr>
          <a:xfrm>
            <a:off x="4161666" y="647555"/>
            <a:ext cx="8082786" cy="41036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pPr>
              <a:defRPr sz="3000">
                <a:solidFill>
                  <a:srgbClr val="253957"/>
                </a:solidFill>
                <a:latin typeface="+mn-lt"/>
                <a:ea typeface="+mn-ea"/>
                <a:cs typeface="+mn-cs"/>
                <a:sym typeface="Arial Narrow"/>
              </a:defRPr>
            </a:pPr>
            <a:r>
              <a:rPr lang="ru-RU" sz="2000" dirty="0">
                <a:latin typeface="Arial Narrow" charset="0"/>
                <a:ea typeface="Arial Narrow" charset="0"/>
                <a:cs typeface="Arial Narrow" charset="0"/>
              </a:rPr>
              <a:t>Факультет гуманитарных наук, ОП «История искусств»</a:t>
            </a:r>
          </a:p>
        </p:txBody>
      </p:sp>
      <p:pic>
        <p:nvPicPr>
          <p:cNvPr id="128"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pic>
        <p:nvPicPr>
          <p:cNvPr id="3" name="Рисунок 2">
            <a:extLst>
              <a:ext uri="{FF2B5EF4-FFF2-40B4-BE49-F238E27FC236}">
                <a16:creationId xmlns:a16="http://schemas.microsoft.com/office/drawing/2014/main" id="{F3A49A90-A375-2D49-A52F-33130A85B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594" y="2936462"/>
            <a:ext cx="7271610" cy="6453554"/>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3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8" y="8092937"/>
            <a:ext cx="11430001" cy="344368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numCol="2" spcCol="571500"/>
          <a:lstStyle/>
          <a:p>
            <a:pPr algn="l">
              <a:spcBef>
                <a:spcPts val="2000"/>
              </a:spcBef>
              <a:defRPr sz="2100">
                <a:solidFill>
                  <a:srgbClr val="253957"/>
                </a:solidFill>
                <a:latin typeface="+mn-lt"/>
                <a:ea typeface="+mn-ea"/>
                <a:cs typeface="+mn-cs"/>
                <a:sym typeface="Arial Narrow"/>
              </a:defRPr>
            </a:pPr>
            <a:r>
              <a:rPr lang="ru-RU" dirty="0">
                <a:latin typeface="Arial Narrow" charset="0"/>
                <a:ea typeface="Arial Narrow" charset="0"/>
                <a:cs typeface="Arial Narrow" charset="0"/>
              </a:rPr>
              <a:t>Церковь в Быково.                                                                               </a:t>
            </a:r>
          </a:p>
        </p:txBody>
      </p:sp>
      <p:pic>
        <p:nvPicPr>
          <p:cNvPr id="135"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b="1" dirty="0">
                <a:latin typeface="Arial Narrow" charset="0"/>
                <a:ea typeface="Arial Narrow" charset="0"/>
                <a:cs typeface="Arial Narrow" charset="0"/>
              </a:rPr>
              <a:t>ДРУГИЕ ПРИМЕРЫ ПСЕВДОГОТИКИ</a:t>
            </a:r>
            <a:endParaRPr b="1" dirty="0">
              <a:latin typeface="Arial Narrow" charset="0"/>
              <a:ea typeface="Arial Narrow" charset="0"/>
              <a:cs typeface="Arial Narrow" charset="0"/>
            </a:endParaRPr>
          </a:p>
        </p:txBody>
      </p:sp>
      <p:sp>
        <p:nvSpPr>
          <p:cNvPr id="9"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endParaRPr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4161666" y="647554"/>
            <a:ext cx="8082786" cy="41036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pPr>
              <a:defRPr sz="3000">
                <a:solidFill>
                  <a:srgbClr val="253957"/>
                </a:solidFill>
                <a:latin typeface="+mn-lt"/>
                <a:ea typeface="+mn-ea"/>
                <a:cs typeface="+mn-cs"/>
                <a:sym typeface="Arial Narrow"/>
              </a:defRPr>
            </a:pPr>
            <a:r>
              <a:rPr lang="ru-RU" sz="2000" dirty="0">
                <a:latin typeface="Arial Narrow" charset="0"/>
                <a:ea typeface="Arial Narrow" charset="0"/>
                <a:cs typeface="Arial Narrow" charset="0"/>
              </a:rPr>
              <a:t>Факультет гуманитарных наук, ОП «История искусств»</a:t>
            </a:r>
          </a:p>
        </p:txBody>
      </p:sp>
      <p:pic>
        <p:nvPicPr>
          <p:cNvPr id="3" name="Рисунок 2">
            <a:extLst>
              <a:ext uri="{FF2B5EF4-FFF2-40B4-BE49-F238E27FC236}">
                <a16:creationId xmlns:a16="http://schemas.microsoft.com/office/drawing/2014/main" id="{038E51E2-4DDD-BF45-8888-3394BB4D6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62" y="3060791"/>
            <a:ext cx="4451838" cy="4651716"/>
          </a:xfrm>
          <a:prstGeom prst="rect">
            <a:avLst/>
          </a:prstGeom>
        </p:spPr>
      </p:pic>
      <p:pic>
        <p:nvPicPr>
          <p:cNvPr id="5" name="Рисунок 4">
            <a:extLst>
              <a:ext uri="{FF2B5EF4-FFF2-40B4-BE49-F238E27FC236}">
                <a16:creationId xmlns:a16="http://schemas.microsoft.com/office/drawing/2014/main" id="{32C22EFE-EC92-F345-A842-C6CDC8E899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097" y="3267507"/>
            <a:ext cx="6667500" cy="4445000"/>
          </a:xfrm>
          <a:prstGeom prst="rect">
            <a:avLst/>
          </a:prstGeom>
        </p:spPr>
      </p:pic>
      <p:sp>
        <p:nvSpPr>
          <p:cNvPr id="6" name="TextBox 5">
            <a:extLst>
              <a:ext uri="{FF2B5EF4-FFF2-40B4-BE49-F238E27FC236}">
                <a16:creationId xmlns:a16="http://schemas.microsoft.com/office/drawing/2014/main" id="{9E6A50D6-38D4-0148-A3EE-F1863B5A9EA7}"/>
              </a:ext>
            </a:extLst>
          </p:cNvPr>
          <p:cNvSpPr txBox="1"/>
          <p:nvPr/>
        </p:nvSpPr>
        <p:spPr>
          <a:xfrm>
            <a:off x="5908431" y="7710205"/>
            <a:ext cx="3780692" cy="12362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spcBef>
                <a:spcPts val="2000"/>
              </a:spcBef>
              <a:defRPr sz="2100">
                <a:solidFill>
                  <a:srgbClr val="253957"/>
                </a:solidFill>
                <a:latin typeface="+mn-lt"/>
                <a:ea typeface="+mn-ea"/>
                <a:cs typeface="+mn-cs"/>
                <a:sym typeface="Arial Narrow"/>
              </a:defRPr>
            </a:pPr>
            <a:r>
              <a:rPr lang="ru-RU" sz="2100" dirty="0">
                <a:solidFill>
                  <a:srgbClr val="253957"/>
                </a:solidFill>
                <a:latin typeface="Arial Narrow" charset="0"/>
                <a:ea typeface="Arial Narrow" charset="0"/>
                <a:cs typeface="Arial Narrow" charset="0"/>
                <a:sym typeface="Arial Narrow"/>
              </a:rPr>
              <a:t>Чесменская церковь .                                                                               </a:t>
            </a:r>
          </a:p>
          <a:p>
            <a:pPr marL="0" marR="0" indent="0" algn="ctr" defTabSz="584200" rtl="0" fontAlgn="auto" latinLnBrk="0" hangingPunct="0">
              <a:lnSpc>
                <a:spcPct val="100000"/>
              </a:lnSpc>
              <a:spcBef>
                <a:spcPts val="0"/>
              </a:spcBef>
              <a:spcAft>
                <a:spcPts val="0"/>
              </a:spcAft>
              <a:buClrTx/>
              <a:buSzTx/>
              <a:buFontTx/>
              <a:buNone/>
              <a:tabLst/>
            </a:pPr>
            <a:endParaRPr kumimoji="0" lang="ru-RU" sz="3600" b="0" i="0" u="none" strike="noStrike" cap="none" spc="0" normalizeH="0" baseline="0" dirty="0">
              <a:ln>
                <a:noFill/>
              </a:ln>
              <a:solidFill>
                <a:srgbClr val="000000"/>
              </a:solidFill>
              <a:effectLst/>
              <a:uFillTx/>
              <a:latin typeface="+mj-lt"/>
              <a:ea typeface="+mj-ea"/>
              <a:cs typeface="+mj-cs"/>
              <a:sym typeface="Helvetica Ligh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5916702" y="8166805"/>
            <a:ext cx="6100980" cy="37959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r" defTabSz="457200">
              <a:defRPr sz="1800">
                <a:solidFill>
                  <a:srgbClr val="FFFFFF"/>
                </a:solidFill>
                <a:latin typeface="+mn-lt"/>
                <a:ea typeface="+mn-ea"/>
                <a:cs typeface="+mn-cs"/>
                <a:sym typeface="Arial Narrow"/>
              </a:defRPr>
            </a:lvl1pPr>
          </a:lstStyle>
          <a:p>
            <a:pPr algn="l"/>
            <a:r>
              <a:rPr dirty="0" err="1">
                <a:latin typeface="Arial Narrow" charset="0"/>
                <a:ea typeface="Arial Narrow" charset="0"/>
                <a:cs typeface="Arial Narrow" charset="0"/>
              </a:rPr>
              <a:t>Адрес</a:t>
            </a:r>
            <a:r>
              <a:rPr dirty="0">
                <a:latin typeface="Arial Narrow" charset="0"/>
                <a:ea typeface="Arial Narrow" charset="0"/>
                <a:cs typeface="Arial Narrow" charset="0"/>
              </a:rPr>
              <a:t>:</a:t>
            </a:r>
            <a:r>
              <a:rPr lang="ru-RU" dirty="0" err="1">
                <a:latin typeface="Arial Narrow" charset="0"/>
                <a:ea typeface="Arial Narrow" charset="0"/>
                <a:cs typeface="Arial Narrow" charset="0"/>
              </a:rPr>
              <a:t>ахахах</a:t>
            </a:r>
            <a:r>
              <a:rPr lang="ru-RU" dirty="0">
                <a:latin typeface="Arial Narrow" charset="0"/>
                <a:ea typeface="Arial Narrow" charset="0"/>
                <a:cs typeface="Arial Narrow" charset="0"/>
              </a:rPr>
              <a:t> не скажу</a:t>
            </a:r>
            <a:endParaRPr dirty="0">
              <a:latin typeface="Arial Narrow" charset="0"/>
              <a:ea typeface="Arial Narrow" charset="0"/>
              <a:cs typeface="Arial Narrow" charset="0"/>
            </a:endParaRPr>
          </a:p>
        </p:txBody>
      </p:sp>
      <p:sp>
        <p:nvSpPr>
          <p:cNvPr id="166" name="www.text"/>
          <p:cNvSpPr txBox="1"/>
          <p:nvPr/>
        </p:nvSpPr>
        <p:spPr>
          <a:xfrm>
            <a:off x="987118" y="8166805"/>
            <a:ext cx="1254346"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defTabSz="457200">
              <a:defRPr sz="1800">
                <a:solidFill>
                  <a:srgbClr val="FFFFFF"/>
                </a:solidFill>
                <a:latin typeface="+mn-lt"/>
                <a:ea typeface="+mn-ea"/>
                <a:cs typeface="+mn-cs"/>
                <a:sym typeface="Arial Narrow"/>
              </a:defRPr>
            </a:lvl1pPr>
          </a:lstStyle>
          <a:p>
            <a:r>
              <a:rPr dirty="0" err="1">
                <a:latin typeface="Arial Narrow" charset="0"/>
                <a:ea typeface="Arial Narrow" charset="0"/>
                <a:cs typeface="Arial Narrow" charset="0"/>
              </a:rPr>
              <a:t>www.</a:t>
            </a:r>
            <a:r>
              <a:rPr lang="en-US" dirty="0" err="1">
                <a:latin typeface="Arial Narrow" charset="0"/>
                <a:ea typeface="Arial Narrow" charset="0"/>
                <a:cs typeface="Arial Narrow" charset="0"/>
              </a:rPr>
              <a:t>hse.ru</a:t>
            </a:r>
            <a:endParaRPr dirty="0">
              <a:latin typeface="Arial Narrow" charset="0"/>
              <a:ea typeface="Arial Narrow" charset="0"/>
              <a:cs typeface="Arial Narrow" charset="0"/>
            </a:endParaRPr>
          </a:p>
        </p:txBody>
      </p:sp>
      <p:sp>
        <p:nvSpPr>
          <p:cNvPr id="167" name="Телефон.: +Х (ХХХ) ХХХ ХХХХ"/>
          <p:cNvSpPr txBox="1"/>
          <p:nvPr/>
        </p:nvSpPr>
        <p:spPr>
          <a:xfrm>
            <a:off x="2540148" y="8166805"/>
            <a:ext cx="3077870" cy="37959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defTabSz="457200">
              <a:defRPr sz="1800">
                <a:solidFill>
                  <a:srgbClr val="FFFFFF"/>
                </a:solidFill>
                <a:latin typeface="+mn-lt"/>
                <a:ea typeface="+mn-ea"/>
                <a:cs typeface="+mn-cs"/>
                <a:sym typeface="Arial Narrow"/>
              </a:defRPr>
            </a:lvl1pPr>
          </a:lstStyle>
          <a:p>
            <a:r>
              <a:rPr dirty="0">
                <a:latin typeface="Arial Narrow" charset="0"/>
                <a:ea typeface="Arial Narrow" charset="0"/>
                <a:cs typeface="Arial Narrow" charset="0"/>
              </a:rPr>
              <a:t>Телефон.: </a:t>
            </a:r>
            <a:r>
              <a:rPr lang="ru-RU" dirty="0">
                <a:latin typeface="Arial Narrow" charset="0"/>
                <a:ea typeface="Arial Narrow" charset="0"/>
                <a:cs typeface="Arial Narrow" charset="0"/>
              </a:rPr>
              <a:t>кому надо </a:t>
            </a:r>
            <a:r>
              <a:rPr lang="ru-RU">
                <a:latin typeface="Arial Narrow" charset="0"/>
                <a:ea typeface="Arial Narrow" charset="0"/>
                <a:cs typeface="Arial Narrow" charset="0"/>
              </a:rPr>
              <a:t>- знают</a:t>
            </a:r>
            <a:endParaRPr dirty="0">
              <a:latin typeface="Arial Narrow" charset="0"/>
              <a:ea typeface="Arial Narrow" charset="0"/>
              <a:cs typeface="Arial Narrow" charset="0"/>
            </a:endParaRPr>
          </a:p>
        </p:txBody>
      </p:sp>
      <p:pic>
        <p:nvPicPr>
          <p:cNvPr id="168" name="Изображение" descr="Изображение"/>
          <p:cNvPicPr>
            <a:picLocks noChangeAspect="1"/>
          </p:cNvPicPr>
          <p:nvPr/>
        </p:nvPicPr>
        <p:blipFill>
          <a:blip r:embed="rId2">
            <a:extLst/>
          </a:blip>
          <a:stretch>
            <a:fillRect/>
          </a:stretch>
        </p:blipFill>
        <p:spPr>
          <a:xfrm>
            <a:off x="5366098" y="3498712"/>
            <a:ext cx="2272604" cy="2197376"/>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71</Words>
  <Application>Microsoft Macintosh PowerPoint</Application>
  <PresentationFormat>Произвольный</PresentationFormat>
  <Paragraphs>13</Paragraphs>
  <Slides>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vt:i4>
      </vt:variant>
    </vt:vector>
  </HeadingPairs>
  <TitlesOfParts>
    <vt:vector size="9" baseType="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Александра Люлина</cp:lastModifiedBy>
  <cp:revision>3</cp:revision>
  <dcterms:modified xsi:type="dcterms:W3CDTF">2018-01-26T13:22:19Z</dcterms:modified>
</cp:coreProperties>
</file>