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95422ce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95422ce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95422ce33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95422ce33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95422ce3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95422ce3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95422ce3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95422ce3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e6e01b00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e6e01b00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6e01b008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6e01b008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Relationship Id="rId4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8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116300"/>
            <a:ext cx="8520600" cy="29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55">
                <a:solidFill>
                  <a:srgbClr val="0000FF"/>
                </a:solidFill>
              </a:rPr>
              <a:t>Alexander Migdal</a:t>
            </a:r>
            <a:endParaRPr sz="3355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FF0000"/>
                </a:solidFill>
              </a:rPr>
              <a:t>Duality of Fluid Mechanics and Solution of Decaying Turbulence</a:t>
            </a:r>
            <a:endParaRPr sz="3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>
                <a:solidFill>
                  <a:srgbClr val="000000"/>
                </a:solidFill>
              </a:rPr>
              <a:t>Talk at 127th Statistical Mechanics Conference,</a:t>
            </a:r>
            <a:endParaRPr sz="2444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December 2024</a:t>
            </a:r>
            <a:endParaRPr sz="2444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Duality of Turbulence to String Theory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1792213"/>
            <a:ext cx="3216050" cy="27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4004121" y="3079025"/>
            <a:ext cx="1006800" cy="1881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258838" y="1204725"/>
            <a:ext cx="349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Random Walk on Star Polygons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4438" y="1176975"/>
            <a:ext cx="31143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Chaotic Vortex Motion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675" y="1694175"/>
            <a:ext cx="2711549" cy="2971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80650" y="16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Evolution of the velocity circulation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50" y="868975"/>
            <a:ext cx="5062225" cy="17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300" y="2740250"/>
            <a:ext cx="4002000" cy="21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950575" y="1506250"/>
            <a:ext cx="225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(NS equation)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5300175" y="3035475"/>
            <a:ext cx="355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Loop functional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generates vorticity correlation functions by variations by C.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Pressure drops from the evolution equation.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Solution of the NS equation for 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150" y="540000"/>
            <a:ext cx="763900" cy="4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00" y="2475225"/>
            <a:ext cx="4473625" cy="232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100" y="1301550"/>
            <a:ext cx="3470058" cy="1048237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5354275" y="1519950"/>
            <a:ext cx="297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(Time dependence of decaying turbulence)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354275" y="2475225"/>
            <a:ext cx="284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(Euler ensemble = String theory with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Regular Star Polygons)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354275" y="3643325"/>
            <a:ext cx="28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(Random Walk on 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Regular Star Polygons)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5354275" y="4352044"/>
            <a:ext cx="373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(Constant Rotation Matrix)</a:t>
            </a:r>
            <a:endParaRPr b="1" sz="18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Regular Star Polygons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75200"/>
            <a:ext cx="9144000" cy="3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Decaying Energy Multi Scaling laws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13926"/>
          <a:stretch/>
        </p:blipFill>
        <p:spPr>
          <a:xfrm>
            <a:off x="517288" y="1585726"/>
            <a:ext cx="3617674" cy="279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511245" y="2162383"/>
            <a:ext cx="2170728" cy="241641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 flipH="1">
            <a:off x="4572000" y="4546025"/>
            <a:ext cx="430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Comte-Bellot G, Corrsin S. data: </a:t>
            </a:r>
            <a:r>
              <a:rPr b="1" lang="en" sz="1800">
                <a:solidFill>
                  <a:srgbClr val="FF0000"/>
                </a:solidFill>
              </a:rPr>
              <a:t>1.25</a:t>
            </a:r>
            <a:r>
              <a:rPr b="1" lang="en" sz="1800">
                <a:solidFill>
                  <a:srgbClr val="0000FF"/>
                </a:solidFill>
              </a:rPr>
              <a:t> </a:t>
            </a:r>
            <a:endParaRPr b="1" sz="1800">
              <a:solidFill>
                <a:srgbClr val="0000FF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639800" y="1733450"/>
            <a:ext cx="437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FF"/>
                </a:solidFill>
              </a:rPr>
              <a:t>Kolmogorov-Saffman model: 6/5 = </a:t>
            </a:r>
            <a:r>
              <a:rPr b="1" lang="en" sz="1800">
                <a:solidFill>
                  <a:srgbClr val="FF0000"/>
                </a:solidFill>
              </a:rPr>
              <a:t>1.2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232692" y="1638932"/>
            <a:ext cx="678000" cy="40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249340" y="1689724"/>
            <a:ext cx="64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</a:rPr>
              <a:t>Leading</a:t>
            </a:r>
            <a:endParaRPr sz="900">
              <a:solidFill>
                <a:srgbClr val="FF0000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3389" y="1120350"/>
            <a:ext cx="2486440" cy="434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90495" y="1134741"/>
            <a:ext cx="471250" cy="405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88763" y="4384725"/>
            <a:ext cx="2074725" cy="70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76425" y="11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Verification by DNS (Sreenivasan et. al., 2024)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475" y="2957600"/>
            <a:ext cx="3642226" cy="209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050" y="837150"/>
            <a:ext cx="4189778" cy="19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800" y="768550"/>
            <a:ext cx="3790198" cy="219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3950" y="3178250"/>
            <a:ext cx="3675553" cy="18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