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0E5B5-0EF1-F145-9F1C-CA7F89A3D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6A3BE-82C5-8446-9D4A-3A0F92F9D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E374-9AA2-9A4F-BCBF-D2E6E3AA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D036-E1A7-8C4B-965C-B289EEE9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8CEB-03E9-B145-9233-9D427996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924A-2CF2-DF4F-A8E2-12C79661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25128-A472-3C4F-9550-85014E1D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D8D0-806A-6041-BE87-4CF7B01C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F4E5-ACBD-3C4F-9520-A26D7A89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B968-ED0D-DA4F-9C28-E27A24F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8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7F4D-66AC-0E48-BC55-8D351DFF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396DC-01E8-5D4D-B2C0-CCD7B602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9BAD-DAFE-884E-AA64-B56ACE5E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BC4A-80FE-5C4D-9613-2E9C4E33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B51D4-4CCB-2C45-B4AC-05F89E84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24EA-CE80-5040-99F6-238162A1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8709-03D1-1C48-8A33-FA78BA2B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E707-7671-134F-940B-80868919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2D78-15EF-2946-B484-CF8B0A6D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448C-33F9-954E-8CCB-1837CEF8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7CF6-AC5A-6243-9DF3-B51425C0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7378-F7D9-B34D-BBA9-C88D6EFF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6395-07A4-6B40-B033-396023DF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67EF-B450-2549-8535-9DBF3F1B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7F67-B4F1-1D41-825B-BF2C42B8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8A1-4F6C-A248-9E05-F826BF8E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581B-5B43-6E43-9A96-E715DAA58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99A3-9DE8-F844-895B-EBA372F6B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AE123-73B1-D942-92CA-26DB3690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4E6F-3C19-2749-8E67-0AD2211B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1F897-E336-1142-81EC-E31F4142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E3A5-D16D-FC45-A4E4-EF59CDC3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3B1D1-D2CD-2940-A9F0-ECE6D71C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117F4-1BDF-094F-A3A5-9EDB52E15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8B29-0CC4-A448-A616-B9D9CA7F5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4E1EF-223B-CB43-9F38-4B36F7586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5DB79-C56C-2347-AD19-8E25D54E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3CBF6-B340-1E47-BC37-81D1F7AD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D8AD5-AB3F-E04C-9E40-A3F2CCFD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BE8F-B034-D440-99B2-8CA01D34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AFBFA-DA1B-7641-8316-832AB7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88963-E384-7441-97E3-E1BCE7D8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64F69-8335-D24E-98C2-87153A1D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90247-FBFD-C04A-88FC-A4A15234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44FF0-F29F-E540-A412-A0BD5274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05652-AE83-5545-B599-65BC5B9C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C528-DD46-564E-B305-B0B3C680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10469-C2C0-954C-9D13-B38255CE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2FEB4-C102-914F-9250-EFC4D243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16E3-E3AF-D341-9A6C-958AE0B7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1AF08-B2D9-0D41-9191-3EBA3C61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0E75-84BB-724B-A6BB-D19AB38A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73FB-FA0C-5640-8E99-DF8F43A4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89C7D-0EDF-5841-A495-F1977DC41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3800E-B323-6340-BB83-3D201082C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E34E2-6295-F54E-BA64-B2E5A82D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B418D-3A06-BE44-84BC-67372B96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91F9C-D1EC-444D-A0B4-4988BBCF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495B6-477E-1F4A-88AF-66AB454F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E8E1-7B3D-4543-A5E1-3C950404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77DD-A742-404B-818F-2E5108FD4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6B03-A4A2-BA45-AB1C-8675C52FCED3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0B3A-9C90-004E-8213-722639B7F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1BF7-6E2C-6140-9D1E-D2544D7C1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CDC0-DDB5-D44D-8DEB-13C2E6AAF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3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4C7D-597E-314F-A55C-D6E5E8C15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2A3FF-7AE6-9B49-8C2C-31900B09E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F68F3D2-B57B-C141-8C22-BAB428284903}"/>
              </a:ext>
            </a:extLst>
          </p:cNvPr>
          <p:cNvGrpSpPr/>
          <p:nvPr/>
        </p:nvGrpSpPr>
        <p:grpSpPr>
          <a:xfrm>
            <a:off x="5359719" y="2630184"/>
            <a:ext cx="1208857" cy="2043484"/>
            <a:chOff x="2236375" y="2630184"/>
            <a:chExt cx="1208857" cy="2043484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9605F516-586A-5641-AA92-61B89CCB4CFF}"/>
                </a:ext>
              </a:extLst>
            </p:cNvPr>
            <p:cNvSpPr/>
            <p:nvPr/>
          </p:nvSpPr>
          <p:spPr>
            <a:xfrm>
              <a:off x="2393879" y="2630184"/>
              <a:ext cx="893851" cy="15822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D1A6190-B17D-1C4A-87E6-2AEF142B9C76}"/>
                </a:ext>
              </a:extLst>
            </p:cNvPr>
            <p:cNvSpPr txBox="1"/>
            <p:nvPr/>
          </p:nvSpPr>
          <p:spPr>
            <a:xfrm>
              <a:off x="2236375" y="4304336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hub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C5387B-1628-F442-97B6-60F8097E801A}"/>
              </a:ext>
            </a:extLst>
          </p:cNvPr>
          <p:cNvGrpSpPr/>
          <p:nvPr/>
        </p:nvGrpSpPr>
        <p:grpSpPr>
          <a:xfrm>
            <a:off x="8299842" y="2637890"/>
            <a:ext cx="1208857" cy="2035778"/>
            <a:chOff x="8299842" y="2637890"/>
            <a:chExt cx="1208857" cy="2035778"/>
          </a:xfrm>
        </p:grpSpPr>
        <p:sp>
          <p:nvSpPr>
            <p:cNvPr id="3" name="Can 2">
              <a:extLst>
                <a:ext uri="{FF2B5EF4-FFF2-40B4-BE49-F238E27FC236}">
                  <a16:creationId xmlns:a16="http://schemas.microsoft.com/office/drawing/2014/main" id="{283D3B89-96FA-4C4A-A8A5-663A2BA6496C}"/>
                </a:ext>
              </a:extLst>
            </p:cNvPr>
            <p:cNvSpPr/>
            <p:nvPr/>
          </p:nvSpPr>
          <p:spPr>
            <a:xfrm>
              <a:off x="8457346" y="2637890"/>
              <a:ext cx="893851" cy="158222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AA5335-311E-9647-819C-E6838A5FA122}"/>
                </a:ext>
              </a:extLst>
            </p:cNvPr>
            <p:cNvSpPr txBox="1"/>
            <p:nvPr/>
          </p:nvSpPr>
          <p:spPr>
            <a:xfrm>
              <a:off x="8299842" y="4304336"/>
              <a:ext cx="12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hub 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C8E2C5-B357-7046-8F7B-1DCB72407447}"/>
              </a:ext>
            </a:extLst>
          </p:cNvPr>
          <p:cNvSpPr txBox="1"/>
          <p:nvPr/>
        </p:nvSpPr>
        <p:spPr>
          <a:xfrm>
            <a:off x="174661" y="143838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EAA55E-10CB-5E44-B758-B93236FCF0F5}"/>
              </a:ext>
            </a:extLst>
          </p:cNvPr>
          <p:cNvGrpSpPr/>
          <p:nvPr/>
        </p:nvGrpSpPr>
        <p:grpSpPr>
          <a:xfrm>
            <a:off x="970073" y="1291542"/>
            <a:ext cx="616449" cy="1180990"/>
            <a:chOff x="880591" y="2095928"/>
            <a:chExt cx="616449" cy="1180990"/>
          </a:xfrm>
        </p:grpSpPr>
        <p:sp>
          <p:nvSpPr>
            <p:cNvPr id="9" name="Snip Single Corner of Rectangle 8">
              <a:extLst>
                <a:ext uri="{FF2B5EF4-FFF2-40B4-BE49-F238E27FC236}">
                  <a16:creationId xmlns:a16="http://schemas.microsoft.com/office/drawing/2014/main" id="{E6F17020-EA62-9649-A01A-6ABFCC132878}"/>
                </a:ext>
              </a:extLst>
            </p:cNvPr>
            <p:cNvSpPr/>
            <p:nvPr/>
          </p:nvSpPr>
          <p:spPr>
            <a:xfrm>
              <a:off x="880591" y="2095928"/>
              <a:ext cx="616449" cy="8116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AC1786-5A6F-4A47-ACBB-8B1CE0BF8A2E}"/>
                </a:ext>
              </a:extLst>
            </p:cNvPr>
            <p:cNvSpPr txBox="1"/>
            <p:nvPr/>
          </p:nvSpPr>
          <p:spPr>
            <a:xfrm>
              <a:off x="953350" y="2907586"/>
              <a:ext cx="39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1BE2E6-0022-D74A-8CAE-91C936C34E20}"/>
              </a:ext>
            </a:extLst>
          </p:cNvPr>
          <p:cNvGrpSpPr/>
          <p:nvPr/>
        </p:nvGrpSpPr>
        <p:grpSpPr>
          <a:xfrm>
            <a:off x="3762617" y="636998"/>
            <a:ext cx="1196418" cy="1054958"/>
            <a:chOff x="3762617" y="636998"/>
            <a:chExt cx="1196418" cy="10549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FD17A7-52F0-E448-A8F2-E98F286080DA}"/>
                </a:ext>
              </a:extLst>
            </p:cNvPr>
            <p:cNvSpPr/>
            <p:nvPr/>
          </p:nvSpPr>
          <p:spPr>
            <a:xfrm>
              <a:off x="3904180" y="636998"/>
              <a:ext cx="914400" cy="667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A8EE9E-42B8-844C-A207-7DFED1B3FF26}"/>
                </a:ext>
              </a:extLst>
            </p:cNvPr>
            <p:cNvSpPr txBox="1"/>
            <p:nvPr/>
          </p:nvSpPr>
          <p:spPr>
            <a:xfrm>
              <a:off x="3762617" y="1322624"/>
              <a:ext cx="1196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Cron / java</a:t>
              </a:r>
            </a:p>
          </p:txBody>
        </p:sp>
      </p:grp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CC32CDC-DBA5-F046-AA50-4DD284793DDF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1586522" y="970907"/>
            <a:ext cx="2317658" cy="726463"/>
          </a:xfrm>
          <a:prstGeom prst="bentConnector3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C0AEDB-AF84-D24D-A2AA-F48F61F56E47}"/>
              </a:ext>
            </a:extLst>
          </p:cNvPr>
          <p:cNvSpPr txBox="1"/>
          <p:nvPr/>
        </p:nvSpPr>
        <p:spPr>
          <a:xfrm>
            <a:off x="2290514" y="513170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New data?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CC719B-1C63-5C45-BB65-2FEF6B0D8305}"/>
              </a:ext>
            </a:extLst>
          </p:cNvPr>
          <p:cNvCxnSpPr>
            <a:cxnSpLocks/>
            <a:stCxn id="13" idx="0"/>
            <a:endCxn id="2" idx="1"/>
          </p:cNvCxnSpPr>
          <p:nvPr/>
        </p:nvCxnSpPr>
        <p:spPr>
          <a:xfrm rot="16200000" flipH="1">
            <a:off x="4508707" y="1174743"/>
            <a:ext cx="1307560" cy="1603323"/>
          </a:xfrm>
          <a:prstGeom prst="bentConnector3">
            <a:avLst>
              <a:gd name="adj1" fmla="val -17483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0CD05C-173F-7745-A449-006730BCA369}"/>
              </a:ext>
            </a:extLst>
          </p:cNvPr>
          <p:cNvSpPr txBox="1"/>
          <p:nvPr/>
        </p:nvSpPr>
        <p:spPr>
          <a:xfrm>
            <a:off x="5162764" y="513170"/>
            <a:ext cx="22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Run harmonize flow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5F641A1-F33D-7E46-A52B-5E98E09A9823}"/>
              </a:ext>
            </a:extLst>
          </p:cNvPr>
          <p:cNvCxnSpPr>
            <a:cxnSpLocks/>
            <a:stCxn id="13" idx="0"/>
            <a:endCxn id="26" idx="3"/>
          </p:cNvCxnSpPr>
          <p:nvPr/>
        </p:nvCxnSpPr>
        <p:spPr>
          <a:xfrm rot="16200000" flipH="1" flipV="1">
            <a:off x="2158813" y="1416007"/>
            <a:ext cx="2295397" cy="2108629"/>
          </a:xfrm>
          <a:prstGeom prst="bentConnector4">
            <a:avLst>
              <a:gd name="adj1" fmla="val -9959"/>
              <a:gd name="adj2" fmla="val 64185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AFAC67-4012-6E47-A738-F8AFE9A6D452}"/>
              </a:ext>
            </a:extLst>
          </p:cNvPr>
          <p:cNvGrpSpPr/>
          <p:nvPr/>
        </p:nvGrpSpPr>
        <p:grpSpPr>
          <a:xfrm>
            <a:off x="1337797" y="3284111"/>
            <a:ext cx="914400" cy="1037152"/>
            <a:chOff x="3904180" y="636998"/>
            <a:chExt cx="914400" cy="103715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85F98E-0CFB-2648-8FF4-361AF0832EBB}"/>
                </a:ext>
              </a:extLst>
            </p:cNvPr>
            <p:cNvSpPr/>
            <p:nvPr/>
          </p:nvSpPr>
          <p:spPr>
            <a:xfrm>
              <a:off x="3904180" y="636998"/>
              <a:ext cx="914400" cy="667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B7926A-EE30-8E4A-B38C-A46FD63E4287}"/>
                </a:ext>
              </a:extLst>
            </p:cNvPr>
            <p:cNvSpPr txBox="1"/>
            <p:nvPr/>
          </p:nvSpPr>
          <p:spPr>
            <a:xfrm>
              <a:off x="4060111" y="1304818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mlcp</a:t>
              </a:r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F1D7448-317F-1746-AF16-30934C30B31E}"/>
              </a:ext>
            </a:extLst>
          </p:cNvPr>
          <p:cNvSpPr txBox="1"/>
          <p:nvPr/>
        </p:nvSpPr>
        <p:spPr>
          <a:xfrm>
            <a:off x="2405713" y="3597032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Ingest data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CD0EBC-BA95-074D-8142-161B2EDADE19}"/>
              </a:ext>
            </a:extLst>
          </p:cNvPr>
          <p:cNvCxnSpPr>
            <a:cxnSpLocks/>
            <a:stCxn id="2" idx="4"/>
            <a:endCxn id="3" idx="2"/>
          </p:cNvCxnSpPr>
          <p:nvPr/>
        </p:nvCxnSpPr>
        <p:spPr>
          <a:xfrm>
            <a:off x="6411074" y="3421294"/>
            <a:ext cx="2046272" cy="7706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17AA49-9B8D-8741-A723-F3B8240E001B}"/>
              </a:ext>
            </a:extLst>
          </p:cNvPr>
          <p:cNvSpPr txBox="1"/>
          <p:nvPr/>
        </p:nvSpPr>
        <p:spPr>
          <a:xfrm>
            <a:off x="6495405" y="2914779"/>
            <a:ext cx="107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Get Ids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97270D-FB19-C04E-AE7B-8148AA756657}"/>
              </a:ext>
            </a:extLst>
          </p:cNvPr>
          <p:cNvGrpSpPr/>
          <p:nvPr/>
        </p:nvGrpSpPr>
        <p:grpSpPr>
          <a:xfrm>
            <a:off x="3847635" y="2093951"/>
            <a:ext cx="816249" cy="1180990"/>
            <a:chOff x="787713" y="2095928"/>
            <a:chExt cx="816249" cy="1180990"/>
          </a:xfrm>
        </p:grpSpPr>
        <p:sp>
          <p:nvSpPr>
            <p:cNvPr id="38" name="Snip Single Corner of Rectangle 37">
              <a:extLst>
                <a:ext uri="{FF2B5EF4-FFF2-40B4-BE49-F238E27FC236}">
                  <a16:creationId xmlns:a16="http://schemas.microsoft.com/office/drawing/2014/main" id="{E830558A-BB59-D44D-9882-324EEC4FEFB6}"/>
                </a:ext>
              </a:extLst>
            </p:cNvPr>
            <p:cNvSpPr/>
            <p:nvPr/>
          </p:nvSpPr>
          <p:spPr>
            <a:xfrm>
              <a:off x="880591" y="2095928"/>
              <a:ext cx="616449" cy="811658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34773C-F647-904C-8691-407DB7DE9A27}"/>
                </a:ext>
              </a:extLst>
            </p:cNvPr>
            <p:cNvSpPr txBox="1"/>
            <p:nvPr/>
          </p:nvSpPr>
          <p:spPr>
            <a:xfrm>
              <a:off x="787713" y="2907586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 log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4F00CF2-674C-E049-8E76-296D095B10D8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rot="10800000">
            <a:off x="4556963" y="2499780"/>
            <a:ext cx="960261" cy="921514"/>
          </a:xfrm>
          <a:prstGeom prst="bentConnector3">
            <a:avLst>
              <a:gd name="adj1" fmla="val 50000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82C1DE2-3C87-704B-B4FC-EBD75D9CE691}"/>
              </a:ext>
            </a:extLst>
          </p:cNvPr>
          <p:cNvSpPr txBox="1"/>
          <p:nvPr/>
        </p:nvSpPr>
        <p:spPr>
          <a:xfrm>
            <a:off x="4508195" y="2130447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“Done!”</a:t>
            </a:r>
          </a:p>
        </p:txBody>
      </p:sp>
    </p:spTree>
    <p:extLst>
      <p:ext uri="{BB962C8B-B14F-4D97-AF65-F5344CB8AC3E}">
        <p14:creationId xmlns:p14="http://schemas.microsoft.com/office/powerpoint/2010/main" val="269491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2020-05-20T09:14:48Z</dcterms:created>
  <dcterms:modified xsi:type="dcterms:W3CDTF">2020-05-20T09:28:45Z</dcterms:modified>
</cp:coreProperties>
</file>