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399" r:id="rId5"/>
    <p:sldId id="400" r:id="rId6"/>
    <p:sldId id="397" r:id="rId7"/>
    <p:sldId id="380" r:id="rId8"/>
    <p:sldId id="369" r:id="rId9"/>
    <p:sldId id="391" r:id="rId10"/>
    <p:sldId id="309" r:id="rId11"/>
    <p:sldId id="401" r:id="rId12"/>
    <p:sldId id="402" r:id="rId13"/>
    <p:sldId id="403" r:id="rId14"/>
    <p:sldId id="405" r:id="rId15"/>
    <p:sldId id="406" r:id="rId16"/>
    <p:sldId id="407" r:id="rId17"/>
    <p:sldId id="404" r:id="rId18"/>
    <p:sldId id="408" r:id="rId19"/>
    <p:sldId id="409" r:id="rId20"/>
    <p:sldId id="410" r:id="rId21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7D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49B2F8D-98F2-4EA3-A1B4-11DD63CA80F4}" v="6" dt="2025-03-11T08:31:03.0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30"/>
    <p:restoredTop sz="96965" autoAdjust="0"/>
  </p:normalViewPr>
  <p:slideViewPr>
    <p:cSldViewPr snapToGrid="0" showGuides="1">
      <p:cViewPr varScale="1">
        <p:scale>
          <a:sx n="154" d="100"/>
          <a:sy n="154" d="100"/>
        </p:scale>
        <p:origin x="193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13452E4A-D5D2-4922-A1D4-97FCD3C046A0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96198108-7774-4295-8058-C7EEEAD37D9A}" type="parTrans" cxnId="{4EE8EB0A-8EEB-48A3-A40D-F5F3CF588035}">
      <dgm:prSet/>
      <dgm:spPr/>
      <dgm:t>
        <a:bodyPr/>
        <a:lstStyle/>
        <a:p>
          <a:endParaRPr lang="en-GB"/>
        </a:p>
      </dgm:t>
    </dgm:pt>
    <dgm:pt modelId="{1C1A49E8-A0D1-4BAB-BFAD-D2C21EF25355}" type="sibTrans" cxnId="{4EE8EB0A-8EEB-48A3-A40D-F5F3CF588035}">
      <dgm:prSet/>
      <dgm:spPr/>
      <dgm:t>
        <a:bodyPr/>
        <a:lstStyle/>
        <a:p>
          <a:endParaRPr lang="en-GB"/>
        </a:p>
      </dgm:t>
    </dgm:pt>
    <dgm:pt modelId="{6DD9C81C-86E9-4755-914F-14928D541776}">
      <dgm:prSet phldrT="[Text]"/>
      <dgm:spPr/>
      <dgm:t>
        <a:bodyPr/>
        <a:lstStyle/>
        <a:p>
          <a:r>
            <a:rPr lang="en-GB" dirty="0"/>
            <a:t>REPORTING ESTATE</a:t>
          </a:r>
        </a:p>
      </dgm:t>
    </dgm:pt>
    <dgm:pt modelId="{94CD4A24-0027-42BA-9E3A-D60D63A8A2A9}" type="parTrans" cxnId="{02386019-7E70-4DA7-A495-703B6DADADDB}">
      <dgm:prSet/>
      <dgm:spPr/>
      <dgm:t>
        <a:bodyPr/>
        <a:lstStyle/>
        <a:p>
          <a:endParaRPr lang="en-GB"/>
        </a:p>
      </dgm:t>
    </dgm:pt>
    <dgm:pt modelId="{0AB2DE00-54CF-4C49-90F6-863D20597A5A}" type="sibTrans" cxnId="{02386019-7E70-4DA7-A495-703B6DADADDB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3">
        <dgm:presLayoutVars>
          <dgm:bulletEnabled val="1"/>
        </dgm:presLayoutVars>
      </dgm:prSet>
      <dgm:spPr/>
    </dgm:pt>
    <dgm:pt modelId="{505D5E33-6727-4382-AE84-837387978361}" type="pres">
      <dgm:prSet presAssocID="{57120AFC-2DA2-4465-ADD1-9198AA0294C5}" presName="spacerL" presStyleCnt="0"/>
      <dgm:spPr/>
    </dgm:pt>
    <dgm:pt modelId="{4574A99E-3000-4901-9DA0-1F0535D9D2BB}" type="pres">
      <dgm:prSet presAssocID="{57120AFC-2DA2-4465-ADD1-9198AA0294C5}" presName="sibTrans" presStyleLbl="sibTrans2D1" presStyleIdx="0" presStyleCnt="2"/>
      <dgm:spPr/>
    </dgm:pt>
    <dgm:pt modelId="{89E15704-C17D-4B16-A436-EFE64AE86F60}" type="pres">
      <dgm:prSet presAssocID="{57120AFC-2DA2-4465-ADD1-9198AA0294C5}" presName="spacerR" presStyleCnt="0"/>
      <dgm:spPr/>
    </dgm:pt>
    <dgm:pt modelId="{195EB3F4-CDED-4491-B4D5-140DCA79983E}" type="pres">
      <dgm:prSet presAssocID="{13452E4A-D5D2-4922-A1D4-97FCD3C046A0}" presName="node" presStyleLbl="node1" presStyleIdx="1" presStyleCnt="3">
        <dgm:presLayoutVars>
          <dgm:bulletEnabled val="1"/>
        </dgm:presLayoutVars>
      </dgm:prSet>
      <dgm:spPr/>
    </dgm:pt>
    <dgm:pt modelId="{31C50F95-7C09-4B69-AFA7-D8F666791928}" type="pres">
      <dgm:prSet presAssocID="{1C1A49E8-A0D1-4BAB-BFAD-D2C21EF25355}" presName="spacerL" presStyleCnt="0"/>
      <dgm:spPr/>
    </dgm:pt>
    <dgm:pt modelId="{93B726F0-B88B-4918-A666-559437ED3314}" type="pres">
      <dgm:prSet presAssocID="{1C1A49E8-A0D1-4BAB-BFAD-D2C21EF25355}" presName="sibTrans" presStyleLbl="sibTrans2D1" presStyleIdx="1" presStyleCnt="2"/>
      <dgm:spPr/>
    </dgm:pt>
    <dgm:pt modelId="{1F4A7FDD-60F4-461C-98DF-85E07B9FB6A0}" type="pres">
      <dgm:prSet presAssocID="{1C1A49E8-A0D1-4BAB-BFAD-D2C21EF25355}" presName="spacerR" presStyleCnt="0"/>
      <dgm:spPr/>
    </dgm:pt>
    <dgm:pt modelId="{97A07FCD-ABCD-4FF1-B0EB-ABC53EDFBE5B}" type="pres">
      <dgm:prSet presAssocID="{6DD9C81C-86E9-4755-914F-14928D541776}" presName="node" presStyleLbl="node1" presStyleIdx="2" presStyleCnt="3">
        <dgm:presLayoutVars>
          <dgm:bulletEnabled val="1"/>
        </dgm:presLayoutVars>
      </dgm:prSet>
      <dgm:spPr/>
    </dgm:pt>
  </dgm:ptLst>
  <dgm:cxnLst>
    <dgm:cxn modelId="{4EE8EB0A-8EEB-48A3-A40D-F5F3CF588035}" srcId="{4DD870B2-0B66-4662-AF03-B122A3E663C9}" destId="{13452E4A-D5D2-4922-A1D4-97FCD3C046A0}" srcOrd="1" destOrd="0" parTransId="{96198108-7774-4295-8058-C7EEEAD37D9A}" sibTransId="{1C1A49E8-A0D1-4BAB-BFAD-D2C21EF25355}"/>
    <dgm:cxn modelId="{02386019-7E70-4DA7-A495-703B6DADADDB}" srcId="{4DD870B2-0B66-4662-AF03-B122A3E663C9}" destId="{6DD9C81C-86E9-4755-914F-14928D541776}" srcOrd="2" destOrd="0" parTransId="{94CD4A24-0027-42BA-9E3A-D60D63A8A2A9}" sibTransId="{0AB2DE00-54CF-4C49-90F6-863D20597A5A}"/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CDD2119E-3644-4D3A-A876-62D2723EBEF8}" type="presOf" srcId="{57120AFC-2DA2-4465-ADD1-9198AA0294C5}" destId="{4574A99E-3000-4901-9DA0-1F0535D9D2BB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F2E5ABD1-23BD-4F64-9D08-46C82D7A2AF8}" type="presOf" srcId="{13452E4A-D5D2-4922-A1D4-97FCD3C046A0}" destId="{195EB3F4-CDED-4491-B4D5-140DCA79983E}" srcOrd="0" destOrd="0" presId="urn:microsoft.com/office/officeart/2005/8/layout/equation1"/>
    <dgm:cxn modelId="{A2D2F9EF-67E3-424E-94D7-42BF7A3BEBDC}" type="presOf" srcId="{1C1A49E8-A0D1-4BAB-BFAD-D2C21EF25355}" destId="{93B726F0-B88B-4918-A666-559437ED3314}" srcOrd="0" destOrd="0" presId="urn:microsoft.com/office/officeart/2005/8/layout/equation1"/>
    <dgm:cxn modelId="{DECACBF3-0855-4410-BA41-CE5393315754}" type="presOf" srcId="{6DD9C81C-86E9-4755-914F-14928D541776}" destId="{97A07FCD-ABCD-4FF1-B0EB-ABC53EDFBE5B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  <dgm:cxn modelId="{6E1E3CA6-229F-4C4D-AB7C-90BB470140DC}" type="presParOf" srcId="{AF10708C-2406-4221-B210-1D1DEDE85AD4}" destId="{505D5E33-6727-4382-AE84-837387978361}" srcOrd="1" destOrd="0" presId="urn:microsoft.com/office/officeart/2005/8/layout/equation1"/>
    <dgm:cxn modelId="{1A7FDB56-02FD-495F-8246-5962591916B6}" type="presParOf" srcId="{AF10708C-2406-4221-B210-1D1DEDE85AD4}" destId="{4574A99E-3000-4901-9DA0-1F0535D9D2BB}" srcOrd="2" destOrd="0" presId="urn:microsoft.com/office/officeart/2005/8/layout/equation1"/>
    <dgm:cxn modelId="{FA715080-1620-498C-876D-F6F431CC95C3}" type="presParOf" srcId="{AF10708C-2406-4221-B210-1D1DEDE85AD4}" destId="{89E15704-C17D-4B16-A436-EFE64AE86F60}" srcOrd="3" destOrd="0" presId="urn:microsoft.com/office/officeart/2005/8/layout/equation1"/>
    <dgm:cxn modelId="{F6F962EB-653C-4A59-B8BB-0A976328E45E}" type="presParOf" srcId="{AF10708C-2406-4221-B210-1D1DEDE85AD4}" destId="{195EB3F4-CDED-4491-B4D5-140DCA79983E}" srcOrd="4" destOrd="0" presId="urn:microsoft.com/office/officeart/2005/8/layout/equation1"/>
    <dgm:cxn modelId="{9AD770C5-3C36-4F5D-882F-93F1B912607E}" type="presParOf" srcId="{AF10708C-2406-4221-B210-1D1DEDE85AD4}" destId="{31C50F95-7C09-4B69-AFA7-D8F666791928}" srcOrd="5" destOrd="0" presId="urn:microsoft.com/office/officeart/2005/8/layout/equation1"/>
    <dgm:cxn modelId="{DF5DEB42-ADA9-4D23-A706-8BD4F2965C40}" type="presParOf" srcId="{AF10708C-2406-4221-B210-1D1DEDE85AD4}" destId="{93B726F0-B88B-4918-A666-559437ED3314}" srcOrd="6" destOrd="0" presId="urn:microsoft.com/office/officeart/2005/8/layout/equation1"/>
    <dgm:cxn modelId="{24617830-4481-409D-B06B-1E67C6B514C9}" type="presParOf" srcId="{AF10708C-2406-4221-B210-1D1DEDE85AD4}" destId="{1F4A7FDD-60F4-461C-98DF-85E07B9FB6A0}" srcOrd="7" destOrd="0" presId="urn:microsoft.com/office/officeart/2005/8/layout/equation1"/>
    <dgm:cxn modelId="{BB1F86A7-EF09-4531-B85E-874938329F6A}" type="presParOf" srcId="{AF10708C-2406-4221-B210-1D1DEDE85AD4}" destId="{97A07FCD-ABCD-4FF1-B0EB-ABC53EDFBE5B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DATA ENGINEERING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(Fabric LH)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(Fabric LH)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(Fabric 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8254824-D20B-4000-9393-CC380549C301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282BEBAE-E319-426A-99E4-89E324F2167D}">
      <dgm:prSet phldrT="[Text]"/>
      <dgm:spPr/>
      <dgm:t>
        <a:bodyPr/>
        <a:lstStyle/>
        <a:p>
          <a:r>
            <a:rPr lang="en-GB" dirty="0"/>
            <a:t>Bronze (Fabric LH)</a:t>
          </a:r>
        </a:p>
      </dgm:t>
    </dgm:pt>
    <dgm:pt modelId="{DD7776D7-BBF6-458E-89F9-EDE0A015ABA9}" type="parTrans" cxnId="{785EC7DD-4C31-4546-91C0-326D0CCBBD93}">
      <dgm:prSet/>
      <dgm:spPr/>
      <dgm:t>
        <a:bodyPr/>
        <a:lstStyle/>
        <a:p>
          <a:endParaRPr lang="en-GB"/>
        </a:p>
      </dgm:t>
    </dgm:pt>
    <dgm:pt modelId="{4B5D7ABF-8938-4008-A364-EC0C91CF2C49}" type="sibTrans" cxnId="{785EC7DD-4C31-4546-91C0-326D0CCBBD93}">
      <dgm:prSet/>
      <dgm:spPr/>
      <dgm:t>
        <a:bodyPr/>
        <a:lstStyle/>
        <a:p>
          <a:endParaRPr lang="en-GB"/>
        </a:p>
      </dgm:t>
    </dgm:pt>
    <dgm:pt modelId="{637539AF-CA3F-43DF-B538-463E94DC0F6B}">
      <dgm:prSet phldrT="[Text]"/>
      <dgm:spPr/>
      <dgm:t>
        <a:bodyPr/>
        <a:lstStyle/>
        <a:p>
          <a:r>
            <a:rPr lang="en-GB" dirty="0"/>
            <a:t>Silver (Fabric LH)</a:t>
          </a:r>
        </a:p>
      </dgm:t>
    </dgm:pt>
    <dgm:pt modelId="{F49D5BA4-79C8-4A7B-9250-4979B0AF4595}" type="parTrans" cxnId="{D665A3CB-ED64-4A46-B63C-6ADFD80DE261}">
      <dgm:prSet/>
      <dgm:spPr/>
      <dgm:t>
        <a:bodyPr/>
        <a:lstStyle/>
        <a:p>
          <a:endParaRPr lang="en-GB"/>
        </a:p>
      </dgm:t>
    </dgm:pt>
    <dgm:pt modelId="{558B0388-715C-4EC4-8AAF-1DC2906F0C9B}" type="sibTrans" cxnId="{D665A3CB-ED64-4A46-B63C-6ADFD80DE261}">
      <dgm:prSet/>
      <dgm:spPr/>
      <dgm:t>
        <a:bodyPr/>
        <a:lstStyle/>
        <a:p>
          <a:endParaRPr lang="en-GB"/>
        </a:p>
      </dgm:t>
    </dgm:pt>
    <dgm:pt modelId="{4613341E-3B93-4CB2-A1E4-5C31346A3C26}">
      <dgm:prSet phldrT="[Text]"/>
      <dgm:spPr/>
      <dgm:t>
        <a:bodyPr/>
        <a:lstStyle/>
        <a:p>
          <a:r>
            <a:rPr lang="en-GB" dirty="0"/>
            <a:t>Gold (Fabric DW)</a:t>
          </a:r>
        </a:p>
      </dgm:t>
    </dgm:pt>
    <dgm:pt modelId="{3111D012-FFC5-4A86-BCCD-86BD57CE6790}" type="sibTrans" cxnId="{06018A0E-9558-4066-82B6-5C66E812D23D}">
      <dgm:prSet/>
      <dgm:spPr/>
      <dgm:t>
        <a:bodyPr/>
        <a:lstStyle/>
        <a:p>
          <a:endParaRPr lang="en-GB"/>
        </a:p>
      </dgm:t>
    </dgm:pt>
    <dgm:pt modelId="{421740B9-64D3-4F1B-9173-34A78ED9E874}" type="parTrans" cxnId="{06018A0E-9558-4066-82B6-5C66E812D23D}">
      <dgm:prSet/>
      <dgm:spPr/>
      <dgm:t>
        <a:bodyPr/>
        <a:lstStyle/>
        <a:p>
          <a:endParaRPr lang="en-GB"/>
        </a:p>
      </dgm:t>
    </dgm:pt>
    <dgm:pt modelId="{8DDF4FBF-0A06-4391-A929-BD7B7B6E4F40}" type="pres">
      <dgm:prSet presAssocID="{28254824-D20B-4000-9393-CC380549C301}" presName="CompostProcess" presStyleCnt="0">
        <dgm:presLayoutVars>
          <dgm:dir/>
          <dgm:resizeHandles val="exact"/>
        </dgm:presLayoutVars>
      </dgm:prSet>
      <dgm:spPr/>
    </dgm:pt>
    <dgm:pt modelId="{129D5C3A-8043-4FE6-BDA8-2F1EDA15B1CF}" type="pres">
      <dgm:prSet presAssocID="{28254824-D20B-4000-9393-CC380549C301}" presName="arrow" presStyleLbl="bgShp" presStyleIdx="0" presStyleCnt="1"/>
      <dgm:spPr/>
    </dgm:pt>
    <dgm:pt modelId="{8FEE0F73-9F62-46D9-9BB6-CA205DECFEBD}" type="pres">
      <dgm:prSet presAssocID="{28254824-D20B-4000-9393-CC380549C301}" presName="linearProcess" presStyleCnt="0"/>
      <dgm:spPr/>
    </dgm:pt>
    <dgm:pt modelId="{B43B0B97-5B96-43F6-B02B-613DB1B92BA6}" type="pres">
      <dgm:prSet presAssocID="{282BEBAE-E319-426A-99E4-89E324F2167D}" presName="textNode" presStyleLbl="node1" presStyleIdx="0" presStyleCnt="3">
        <dgm:presLayoutVars>
          <dgm:bulletEnabled val="1"/>
        </dgm:presLayoutVars>
      </dgm:prSet>
      <dgm:spPr/>
    </dgm:pt>
    <dgm:pt modelId="{60512201-135C-4434-A238-330EC65E4D21}" type="pres">
      <dgm:prSet presAssocID="{4B5D7ABF-8938-4008-A364-EC0C91CF2C49}" presName="sibTrans" presStyleCnt="0"/>
      <dgm:spPr/>
    </dgm:pt>
    <dgm:pt modelId="{A38ED3D3-D819-4204-83DE-047C8E1AA6EB}" type="pres">
      <dgm:prSet presAssocID="{637539AF-CA3F-43DF-B538-463E94DC0F6B}" presName="textNode" presStyleLbl="node1" presStyleIdx="1" presStyleCnt="3">
        <dgm:presLayoutVars>
          <dgm:bulletEnabled val="1"/>
        </dgm:presLayoutVars>
      </dgm:prSet>
      <dgm:spPr/>
    </dgm:pt>
    <dgm:pt modelId="{AD6A49C2-3EBE-47F7-9FA0-EB07D7295566}" type="pres">
      <dgm:prSet presAssocID="{558B0388-715C-4EC4-8AAF-1DC2906F0C9B}" presName="sibTrans" presStyleCnt="0"/>
      <dgm:spPr/>
    </dgm:pt>
    <dgm:pt modelId="{DF547110-6BDF-4DD7-A74E-7242117799BE}" type="pres">
      <dgm:prSet presAssocID="{4613341E-3B93-4CB2-A1E4-5C31346A3C26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06018A0E-9558-4066-82B6-5C66E812D23D}" srcId="{28254824-D20B-4000-9393-CC380549C301}" destId="{4613341E-3B93-4CB2-A1E4-5C31346A3C26}" srcOrd="2" destOrd="0" parTransId="{421740B9-64D3-4F1B-9173-34A78ED9E874}" sibTransId="{3111D012-FFC5-4A86-BCCD-86BD57CE6790}"/>
    <dgm:cxn modelId="{9B77E14B-BAE7-4E02-AE82-36033B4FCE95}" type="presOf" srcId="{282BEBAE-E319-426A-99E4-89E324F2167D}" destId="{B43B0B97-5B96-43F6-B02B-613DB1B92BA6}" srcOrd="0" destOrd="0" presId="urn:microsoft.com/office/officeart/2005/8/layout/hProcess9"/>
    <dgm:cxn modelId="{64084DB3-864D-4671-A8E3-45F5E3A1D250}" type="presOf" srcId="{637539AF-CA3F-43DF-B538-463E94DC0F6B}" destId="{A38ED3D3-D819-4204-83DE-047C8E1AA6EB}" srcOrd="0" destOrd="0" presId="urn:microsoft.com/office/officeart/2005/8/layout/hProcess9"/>
    <dgm:cxn modelId="{D2DCEEB5-4583-4DAB-9102-775FB0E55983}" type="presOf" srcId="{4613341E-3B93-4CB2-A1E4-5C31346A3C26}" destId="{DF547110-6BDF-4DD7-A74E-7242117799BE}" srcOrd="0" destOrd="0" presId="urn:microsoft.com/office/officeart/2005/8/layout/hProcess9"/>
    <dgm:cxn modelId="{D665A3CB-ED64-4A46-B63C-6ADFD80DE261}" srcId="{28254824-D20B-4000-9393-CC380549C301}" destId="{637539AF-CA3F-43DF-B538-463E94DC0F6B}" srcOrd="1" destOrd="0" parTransId="{F49D5BA4-79C8-4A7B-9250-4979B0AF4595}" sibTransId="{558B0388-715C-4EC4-8AAF-1DC2906F0C9B}"/>
    <dgm:cxn modelId="{21844FD7-06D5-4EFD-9FD2-C39AB17E6CA0}" type="presOf" srcId="{28254824-D20B-4000-9393-CC380549C301}" destId="{8DDF4FBF-0A06-4391-A929-BD7B7B6E4F40}" srcOrd="0" destOrd="0" presId="urn:microsoft.com/office/officeart/2005/8/layout/hProcess9"/>
    <dgm:cxn modelId="{785EC7DD-4C31-4546-91C0-326D0CCBBD93}" srcId="{28254824-D20B-4000-9393-CC380549C301}" destId="{282BEBAE-E319-426A-99E4-89E324F2167D}" srcOrd="0" destOrd="0" parTransId="{DD7776D7-BBF6-458E-89F9-EDE0A015ABA9}" sibTransId="{4B5D7ABF-8938-4008-A364-EC0C91CF2C49}"/>
    <dgm:cxn modelId="{2F9EFD63-1608-407E-B7E6-9CB3E4D20591}" type="presParOf" srcId="{8DDF4FBF-0A06-4391-A929-BD7B7B6E4F40}" destId="{129D5C3A-8043-4FE6-BDA8-2F1EDA15B1CF}" srcOrd="0" destOrd="0" presId="urn:microsoft.com/office/officeart/2005/8/layout/hProcess9"/>
    <dgm:cxn modelId="{D31526D2-E9AE-4AEB-9ED3-1785D1AC7224}" type="presParOf" srcId="{8DDF4FBF-0A06-4391-A929-BD7B7B6E4F40}" destId="{8FEE0F73-9F62-46D9-9BB6-CA205DECFEBD}" srcOrd="1" destOrd="0" presId="urn:microsoft.com/office/officeart/2005/8/layout/hProcess9"/>
    <dgm:cxn modelId="{C0C229E6-89C2-4778-B865-496BC384C9EB}" type="presParOf" srcId="{8FEE0F73-9F62-46D9-9BB6-CA205DECFEBD}" destId="{B43B0B97-5B96-43F6-B02B-613DB1B92BA6}" srcOrd="0" destOrd="0" presId="urn:microsoft.com/office/officeart/2005/8/layout/hProcess9"/>
    <dgm:cxn modelId="{41CFE9AA-7F13-4EE2-90FA-1CF812307432}" type="presParOf" srcId="{8FEE0F73-9F62-46D9-9BB6-CA205DECFEBD}" destId="{60512201-135C-4434-A238-330EC65E4D21}" srcOrd="1" destOrd="0" presId="urn:microsoft.com/office/officeart/2005/8/layout/hProcess9"/>
    <dgm:cxn modelId="{981E48F1-40F6-45B5-A959-19A4BCCB1F9E}" type="presParOf" srcId="{8FEE0F73-9F62-46D9-9BB6-CA205DECFEBD}" destId="{A38ED3D3-D819-4204-83DE-047C8E1AA6EB}" srcOrd="2" destOrd="0" presId="urn:microsoft.com/office/officeart/2005/8/layout/hProcess9"/>
    <dgm:cxn modelId="{FE1897B2-A680-4E4F-A86E-9FB0C0734DE5}" type="presParOf" srcId="{8FEE0F73-9F62-46D9-9BB6-CA205DECFEBD}" destId="{AD6A49C2-3EBE-47F7-9FA0-EB07D7295566}" srcOrd="3" destOrd="0" presId="urn:microsoft.com/office/officeart/2005/8/layout/hProcess9"/>
    <dgm:cxn modelId="{93A63003-2F01-45F5-93F7-EAAF52AE6919}" type="presParOf" srcId="{8FEE0F73-9F62-46D9-9BB6-CA205DECFEBD}" destId="{DF547110-6BDF-4DD7-A74E-7242117799BE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F696C2C-4CE5-48A6-8F11-B6E6A67D3DFD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863077DF-6665-4142-BBE2-A872223304D0}">
      <dgm:prSet phldrT="[Text]"/>
      <dgm:spPr/>
      <dgm:t>
        <a:bodyPr/>
        <a:lstStyle/>
        <a:p>
          <a:r>
            <a:rPr lang="en-GB" dirty="0"/>
            <a:t>Blob</a:t>
          </a:r>
        </a:p>
      </dgm:t>
    </dgm:pt>
    <dgm:pt modelId="{E107F7F4-C1B6-4421-8295-7CDC0556E800}" type="parTrans" cxnId="{114F6CE9-2255-427E-9139-250B29D3EBE3}">
      <dgm:prSet/>
      <dgm:spPr/>
      <dgm:t>
        <a:bodyPr/>
        <a:lstStyle/>
        <a:p>
          <a:endParaRPr lang="en-GB"/>
        </a:p>
      </dgm:t>
    </dgm:pt>
    <dgm:pt modelId="{33D374DF-EBE2-4FA0-A247-C5FDE642245D}" type="sibTrans" cxnId="{114F6CE9-2255-427E-9139-250B29D3EBE3}">
      <dgm:prSet/>
      <dgm:spPr/>
      <dgm:t>
        <a:bodyPr/>
        <a:lstStyle/>
        <a:p>
          <a:endParaRPr lang="en-GB"/>
        </a:p>
      </dgm:t>
    </dgm:pt>
    <dgm:pt modelId="{2503E19F-F5B8-4A3D-96A9-4F6E4DA8E830}">
      <dgm:prSet phldrT="[Text]"/>
      <dgm:spPr/>
      <dgm:t>
        <a:bodyPr/>
        <a:lstStyle/>
        <a:p>
          <a:r>
            <a:rPr lang="en-GB" dirty="0"/>
            <a:t>SQL Servers</a:t>
          </a:r>
        </a:p>
      </dgm:t>
    </dgm:pt>
    <dgm:pt modelId="{89540FB5-C558-41F7-8543-F3FC877594EA}" type="parTrans" cxnId="{272A1B08-C8DB-4CCB-BDCC-9AE652D6449C}">
      <dgm:prSet/>
      <dgm:spPr/>
      <dgm:t>
        <a:bodyPr/>
        <a:lstStyle/>
        <a:p>
          <a:endParaRPr lang="en-GB"/>
        </a:p>
      </dgm:t>
    </dgm:pt>
    <dgm:pt modelId="{713630AD-B2E2-4C1B-8464-F3FC29A885A6}" type="sibTrans" cxnId="{272A1B08-C8DB-4CCB-BDCC-9AE652D6449C}">
      <dgm:prSet/>
      <dgm:spPr/>
      <dgm:t>
        <a:bodyPr/>
        <a:lstStyle/>
        <a:p>
          <a:endParaRPr lang="en-GB"/>
        </a:p>
      </dgm:t>
    </dgm:pt>
    <dgm:pt modelId="{9934F979-E603-4351-89CA-9566B0480422}">
      <dgm:prSet phldrT="[Text]"/>
      <dgm:spPr/>
      <dgm:t>
        <a:bodyPr/>
        <a:lstStyle/>
        <a:p>
          <a:r>
            <a:rPr lang="en-GB" dirty="0"/>
            <a:t>ERPs</a:t>
          </a:r>
        </a:p>
      </dgm:t>
    </dgm:pt>
    <dgm:pt modelId="{209FC09F-43D9-4185-8D1A-B44FA7E29549}" type="parTrans" cxnId="{C9ACEE23-4255-4C59-865F-C19D64495B86}">
      <dgm:prSet/>
      <dgm:spPr/>
      <dgm:t>
        <a:bodyPr/>
        <a:lstStyle/>
        <a:p>
          <a:endParaRPr lang="en-GB"/>
        </a:p>
      </dgm:t>
    </dgm:pt>
    <dgm:pt modelId="{9AE85E37-DBD2-439C-9E1B-BA37AD41F69A}" type="sibTrans" cxnId="{C9ACEE23-4255-4C59-865F-C19D64495B86}">
      <dgm:prSet/>
      <dgm:spPr/>
      <dgm:t>
        <a:bodyPr/>
        <a:lstStyle/>
        <a:p>
          <a:endParaRPr lang="en-GB"/>
        </a:p>
      </dgm:t>
    </dgm:pt>
    <dgm:pt modelId="{AB450DB6-3DD8-48EB-8DFE-5A6C4359DA47}" type="pres">
      <dgm:prSet presAssocID="{AF696C2C-4CE5-48A6-8F11-B6E6A67D3DFD}" presName="linear" presStyleCnt="0">
        <dgm:presLayoutVars>
          <dgm:animLvl val="lvl"/>
          <dgm:resizeHandles val="exact"/>
        </dgm:presLayoutVars>
      </dgm:prSet>
      <dgm:spPr/>
    </dgm:pt>
    <dgm:pt modelId="{AE3EBD98-D324-4630-91C8-C7DA4D646123}" type="pres">
      <dgm:prSet presAssocID="{863077DF-6665-4142-BBE2-A872223304D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AC9FC9A-9D9B-419F-9B31-F5C07C288619}" type="pres">
      <dgm:prSet presAssocID="{33D374DF-EBE2-4FA0-A247-C5FDE642245D}" presName="spacer" presStyleCnt="0"/>
      <dgm:spPr/>
    </dgm:pt>
    <dgm:pt modelId="{73FEF1BC-B839-455F-A302-D1F13B65C477}" type="pres">
      <dgm:prSet presAssocID="{2503E19F-F5B8-4A3D-96A9-4F6E4DA8E83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D2939008-9D1A-48A7-A1DE-19F56E6AF86D}" type="pres">
      <dgm:prSet presAssocID="{713630AD-B2E2-4C1B-8464-F3FC29A885A6}" presName="spacer" presStyleCnt="0"/>
      <dgm:spPr/>
    </dgm:pt>
    <dgm:pt modelId="{15A1F03F-66D2-461B-825C-A9F05A0B3936}" type="pres">
      <dgm:prSet presAssocID="{9934F979-E603-4351-89CA-9566B04804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72A1B08-C8DB-4CCB-BDCC-9AE652D6449C}" srcId="{AF696C2C-4CE5-48A6-8F11-B6E6A67D3DFD}" destId="{2503E19F-F5B8-4A3D-96A9-4F6E4DA8E830}" srcOrd="1" destOrd="0" parTransId="{89540FB5-C558-41F7-8543-F3FC877594EA}" sibTransId="{713630AD-B2E2-4C1B-8464-F3FC29A885A6}"/>
    <dgm:cxn modelId="{C9ACEE23-4255-4C59-865F-C19D64495B86}" srcId="{AF696C2C-4CE5-48A6-8F11-B6E6A67D3DFD}" destId="{9934F979-E603-4351-89CA-9566B0480422}" srcOrd="2" destOrd="0" parTransId="{209FC09F-43D9-4185-8D1A-B44FA7E29549}" sibTransId="{9AE85E37-DBD2-439C-9E1B-BA37AD41F69A}"/>
    <dgm:cxn modelId="{A864CF62-9429-4EA6-8475-DF91D21F9A8D}" type="presOf" srcId="{863077DF-6665-4142-BBE2-A872223304D0}" destId="{AE3EBD98-D324-4630-91C8-C7DA4D646123}" srcOrd="0" destOrd="0" presId="urn:microsoft.com/office/officeart/2005/8/layout/vList2"/>
    <dgm:cxn modelId="{DCADCD71-AB88-4826-8E56-49F77E48AA7C}" type="presOf" srcId="{9934F979-E603-4351-89CA-9566B0480422}" destId="{15A1F03F-66D2-461B-825C-A9F05A0B3936}" srcOrd="0" destOrd="0" presId="urn:microsoft.com/office/officeart/2005/8/layout/vList2"/>
    <dgm:cxn modelId="{8A229E52-9BD6-47AC-904F-AD56E1B57815}" type="presOf" srcId="{AF696C2C-4CE5-48A6-8F11-B6E6A67D3DFD}" destId="{AB450DB6-3DD8-48EB-8DFE-5A6C4359DA47}" srcOrd="0" destOrd="0" presId="urn:microsoft.com/office/officeart/2005/8/layout/vList2"/>
    <dgm:cxn modelId="{82EE22D9-F850-4311-88F0-90976570223B}" type="presOf" srcId="{2503E19F-F5B8-4A3D-96A9-4F6E4DA8E830}" destId="{73FEF1BC-B839-455F-A302-D1F13B65C477}" srcOrd="0" destOrd="0" presId="urn:microsoft.com/office/officeart/2005/8/layout/vList2"/>
    <dgm:cxn modelId="{114F6CE9-2255-427E-9139-250B29D3EBE3}" srcId="{AF696C2C-4CE5-48A6-8F11-B6E6A67D3DFD}" destId="{863077DF-6665-4142-BBE2-A872223304D0}" srcOrd="0" destOrd="0" parTransId="{E107F7F4-C1B6-4421-8295-7CDC0556E800}" sibTransId="{33D374DF-EBE2-4FA0-A247-C5FDE642245D}"/>
    <dgm:cxn modelId="{BA1B791D-6D6C-4112-984E-DE7F641A2DC1}" type="presParOf" srcId="{AB450DB6-3DD8-48EB-8DFE-5A6C4359DA47}" destId="{AE3EBD98-D324-4630-91C8-C7DA4D646123}" srcOrd="0" destOrd="0" presId="urn:microsoft.com/office/officeart/2005/8/layout/vList2"/>
    <dgm:cxn modelId="{29945AAF-E768-4563-A338-7FAAA5E66088}" type="presParOf" srcId="{AB450DB6-3DD8-48EB-8DFE-5A6C4359DA47}" destId="{9AC9FC9A-9D9B-419F-9B31-F5C07C288619}" srcOrd="1" destOrd="0" presId="urn:microsoft.com/office/officeart/2005/8/layout/vList2"/>
    <dgm:cxn modelId="{954387B1-ECDB-4E90-8FBE-C7554DFA1A92}" type="presParOf" srcId="{AB450DB6-3DD8-48EB-8DFE-5A6C4359DA47}" destId="{73FEF1BC-B839-455F-A302-D1F13B65C477}" srcOrd="2" destOrd="0" presId="urn:microsoft.com/office/officeart/2005/8/layout/vList2"/>
    <dgm:cxn modelId="{ED8E57E1-1B14-4EE3-B5AF-4ABDE5DDCB89}" type="presParOf" srcId="{AB450DB6-3DD8-48EB-8DFE-5A6C4359DA47}" destId="{D2939008-9D1A-48A7-A1DE-19F56E6AF86D}" srcOrd="3" destOrd="0" presId="urn:microsoft.com/office/officeart/2005/8/layout/vList2"/>
    <dgm:cxn modelId="{6E42A15A-0FA2-4432-A4B8-5589AB41EFFD}" type="presParOf" srcId="{AB450DB6-3DD8-48EB-8DFE-5A6C4359DA47}" destId="{15A1F03F-66D2-461B-825C-A9F05A0B393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D870B2-0B66-4662-AF03-B122A3E663C9}" type="doc">
      <dgm:prSet loTypeId="urn:microsoft.com/office/officeart/2005/8/layout/equation1" loCatId="process" qsTypeId="urn:microsoft.com/office/officeart/2005/8/quickstyle/simple1" qsCatId="simple" csTypeId="urn:microsoft.com/office/officeart/2005/8/colors/accent1_2" csCatId="accent1" phldr="1"/>
      <dgm:spPr/>
    </dgm:pt>
    <dgm:pt modelId="{E038B949-6E6B-4E03-9F6D-5462EFC95FDA}">
      <dgm:prSet phldrT="[Text]"/>
      <dgm:spPr/>
      <dgm:t>
        <a:bodyPr/>
        <a:lstStyle/>
        <a:p>
          <a:r>
            <a:rPr lang="en-GB" dirty="0"/>
            <a:t>Power BI Development</a:t>
          </a:r>
        </a:p>
      </dgm:t>
    </dgm:pt>
    <dgm:pt modelId="{55926033-D006-40FE-AABA-0772655A1AF1}" type="parTrans" cxnId="{3825FAA2-94CC-4604-830F-421723BA1FDA}">
      <dgm:prSet/>
      <dgm:spPr/>
      <dgm:t>
        <a:bodyPr/>
        <a:lstStyle/>
        <a:p>
          <a:endParaRPr lang="en-GB"/>
        </a:p>
      </dgm:t>
    </dgm:pt>
    <dgm:pt modelId="{57120AFC-2DA2-4465-ADD1-9198AA0294C5}" type="sibTrans" cxnId="{3825FAA2-94CC-4604-830F-421723BA1FDA}">
      <dgm:prSet/>
      <dgm:spPr/>
      <dgm:t>
        <a:bodyPr/>
        <a:lstStyle/>
        <a:p>
          <a:endParaRPr lang="en-GB"/>
        </a:p>
      </dgm:t>
    </dgm:pt>
    <dgm:pt modelId="{AF10708C-2406-4221-B210-1D1DEDE85AD4}" type="pres">
      <dgm:prSet presAssocID="{4DD870B2-0B66-4662-AF03-B122A3E663C9}" presName="linearFlow" presStyleCnt="0">
        <dgm:presLayoutVars>
          <dgm:dir/>
          <dgm:resizeHandles val="exact"/>
        </dgm:presLayoutVars>
      </dgm:prSet>
      <dgm:spPr/>
    </dgm:pt>
    <dgm:pt modelId="{4C94D824-77CE-45A3-8ABA-AB12CB99201D}" type="pres">
      <dgm:prSet presAssocID="{E038B949-6E6B-4E03-9F6D-5462EFC95FDA}" presName="node" presStyleLbl="node1" presStyleIdx="0" presStyleCnt="1" custLinFactX="-85278" custLinFactNeighborX="-100000" custLinFactNeighborY="14371">
        <dgm:presLayoutVars>
          <dgm:bulletEnabled val="1"/>
        </dgm:presLayoutVars>
      </dgm:prSet>
      <dgm:spPr/>
    </dgm:pt>
  </dgm:ptLst>
  <dgm:cxnLst>
    <dgm:cxn modelId="{0E46618C-76D1-4E47-8C02-81DE2507BE0E}" type="presOf" srcId="{4DD870B2-0B66-4662-AF03-B122A3E663C9}" destId="{AF10708C-2406-4221-B210-1D1DEDE85AD4}" srcOrd="0" destOrd="0" presId="urn:microsoft.com/office/officeart/2005/8/layout/equation1"/>
    <dgm:cxn modelId="{3825FAA2-94CC-4604-830F-421723BA1FDA}" srcId="{4DD870B2-0B66-4662-AF03-B122A3E663C9}" destId="{E038B949-6E6B-4E03-9F6D-5462EFC95FDA}" srcOrd="0" destOrd="0" parTransId="{55926033-D006-40FE-AABA-0772655A1AF1}" sibTransId="{57120AFC-2DA2-4465-ADD1-9198AA0294C5}"/>
    <dgm:cxn modelId="{62255EB2-822D-4652-B046-9B1E2E9C87DF}" type="presOf" srcId="{E038B949-6E6B-4E03-9F6D-5462EFC95FDA}" destId="{4C94D824-77CE-45A3-8ABA-AB12CB99201D}" srcOrd="0" destOrd="0" presId="urn:microsoft.com/office/officeart/2005/8/layout/equation1"/>
    <dgm:cxn modelId="{85B1F2B0-6567-442F-9929-1A07F3B1E7D2}" type="presParOf" srcId="{AF10708C-2406-4221-B210-1D1DEDE85AD4}" destId="{4C94D824-77CE-45A3-8ABA-AB12CB99201D}" srcOrd="0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1016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DATA ENGINEERING</a:t>
          </a:r>
        </a:p>
      </dsp:txBody>
      <dsp:txXfrm>
        <a:off x="198349" y="959753"/>
        <a:ext cx="952811" cy="952811"/>
      </dsp:txXfrm>
    </dsp:sp>
    <dsp:sp modelId="{4574A99E-3000-4901-9DA0-1F0535D9D2BB}">
      <dsp:nvSpPr>
        <dsp:cNvPr id="0" name=""/>
        <dsp:cNvSpPr/>
      </dsp:nvSpPr>
      <dsp:spPr>
        <a:xfrm>
          <a:off x="1457909" y="1045390"/>
          <a:ext cx="781536" cy="781536"/>
        </a:xfrm>
        <a:prstGeom prst="mathPlus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1561502" y="1344249"/>
        <a:ext cx="574350" cy="183818"/>
      </dsp:txXfrm>
    </dsp:sp>
    <dsp:sp modelId="{195EB3F4-CDED-4491-B4D5-140DCA79983E}">
      <dsp:nvSpPr>
        <dsp:cNvPr id="0" name=""/>
        <dsp:cNvSpPr/>
      </dsp:nvSpPr>
      <dsp:spPr>
        <a:xfrm>
          <a:off x="2348861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POWER BI DEVELOPMENT</a:t>
          </a:r>
        </a:p>
      </dsp:txBody>
      <dsp:txXfrm>
        <a:off x="2546194" y="959753"/>
        <a:ext cx="952811" cy="952811"/>
      </dsp:txXfrm>
    </dsp:sp>
    <dsp:sp modelId="{93B726F0-B88B-4918-A666-559437ED3314}">
      <dsp:nvSpPr>
        <dsp:cNvPr id="0" name=""/>
        <dsp:cNvSpPr/>
      </dsp:nvSpPr>
      <dsp:spPr>
        <a:xfrm>
          <a:off x="3805753" y="1045390"/>
          <a:ext cx="781536" cy="781536"/>
        </a:xfrm>
        <a:prstGeom prst="mathEqual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700" kern="1200"/>
        </a:p>
      </dsp:txBody>
      <dsp:txXfrm>
        <a:off x="3909346" y="1206386"/>
        <a:ext cx="574350" cy="459544"/>
      </dsp:txXfrm>
    </dsp:sp>
    <dsp:sp modelId="{97A07FCD-ABCD-4FF1-B0EB-ABC53EDFBE5B}">
      <dsp:nvSpPr>
        <dsp:cNvPr id="0" name=""/>
        <dsp:cNvSpPr/>
      </dsp:nvSpPr>
      <dsp:spPr>
        <a:xfrm>
          <a:off x="4696705" y="762420"/>
          <a:ext cx="1347477" cy="134747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REPORTING ESTATE</a:t>
          </a:r>
        </a:p>
      </dsp:txBody>
      <dsp:txXfrm>
        <a:off x="4894038" y="959753"/>
        <a:ext cx="952811" cy="95281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DATA ENGINEERING</a:t>
          </a:r>
        </a:p>
      </dsp:txBody>
      <dsp:txXfrm>
        <a:off x="342178" y="342438"/>
        <a:ext cx="1652183" cy="165218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72515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Bronze (Fabric LH)</a:t>
          </a:r>
        </a:p>
      </dsp:txBody>
      <dsp:txXfrm>
        <a:off x="99645" y="443944"/>
        <a:ext cx="587725" cy="501492"/>
      </dsp:txXfrm>
    </dsp:sp>
    <dsp:sp modelId="{A38ED3D3-D819-4204-83DE-047C8E1AA6EB}">
      <dsp:nvSpPr>
        <dsp:cNvPr id="0" name=""/>
        <dsp:cNvSpPr/>
      </dsp:nvSpPr>
      <dsp:spPr>
        <a:xfrm>
          <a:off x="748982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Silver (Fabric LH)</a:t>
          </a:r>
        </a:p>
      </dsp:txBody>
      <dsp:txXfrm>
        <a:off x="776112" y="443944"/>
        <a:ext cx="587725" cy="501492"/>
      </dsp:txXfrm>
    </dsp:sp>
    <dsp:sp modelId="{DF547110-6BDF-4DD7-A74E-7242117799BE}">
      <dsp:nvSpPr>
        <dsp:cNvPr id="0" name=""/>
        <dsp:cNvSpPr/>
      </dsp:nvSpPr>
      <dsp:spPr>
        <a:xfrm>
          <a:off x="1425449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Gold (Fabric DW)</a:t>
          </a:r>
        </a:p>
      </dsp:txBody>
      <dsp:txXfrm>
        <a:off x="1452579" y="443944"/>
        <a:ext cx="587725" cy="50149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9D5C3A-8043-4FE6-BDA8-2F1EDA15B1CF}">
      <dsp:nvSpPr>
        <dsp:cNvPr id="0" name=""/>
        <dsp:cNvSpPr/>
      </dsp:nvSpPr>
      <dsp:spPr>
        <a:xfrm>
          <a:off x="160496" y="0"/>
          <a:ext cx="1818957" cy="1389381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3B0B97-5B96-43F6-B02B-613DB1B92BA6}">
      <dsp:nvSpPr>
        <dsp:cNvPr id="0" name=""/>
        <dsp:cNvSpPr/>
      </dsp:nvSpPr>
      <dsp:spPr>
        <a:xfrm>
          <a:off x="72515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Bronze (Fabric LH)</a:t>
          </a:r>
        </a:p>
      </dsp:txBody>
      <dsp:txXfrm>
        <a:off x="99645" y="443944"/>
        <a:ext cx="587725" cy="501492"/>
      </dsp:txXfrm>
    </dsp:sp>
    <dsp:sp modelId="{A38ED3D3-D819-4204-83DE-047C8E1AA6EB}">
      <dsp:nvSpPr>
        <dsp:cNvPr id="0" name=""/>
        <dsp:cNvSpPr/>
      </dsp:nvSpPr>
      <dsp:spPr>
        <a:xfrm>
          <a:off x="748982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Silver (Fabric LH)</a:t>
          </a:r>
        </a:p>
      </dsp:txBody>
      <dsp:txXfrm>
        <a:off x="776112" y="443944"/>
        <a:ext cx="587725" cy="501492"/>
      </dsp:txXfrm>
    </dsp:sp>
    <dsp:sp modelId="{DF547110-6BDF-4DD7-A74E-7242117799BE}">
      <dsp:nvSpPr>
        <dsp:cNvPr id="0" name=""/>
        <dsp:cNvSpPr/>
      </dsp:nvSpPr>
      <dsp:spPr>
        <a:xfrm>
          <a:off x="1425449" y="416814"/>
          <a:ext cx="641985" cy="55575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000" kern="1200" dirty="0"/>
            <a:t>Gold (Fabric DW)</a:t>
          </a:r>
        </a:p>
      </dsp:txBody>
      <dsp:txXfrm>
        <a:off x="1452579" y="443944"/>
        <a:ext cx="587725" cy="50149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3EBD98-D324-4630-91C8-C7DA4D646123}">
      <dsp:nvSpPr>
        <dsp:cNvPr id="0" name=""/>
        <dsp:cNvSpPr/>
      </dsp:nvSpPr>
      <dsp:spPr>
        <a:xfrm>
          <a:off x="0" y="24416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Blob</a:t>
          </a:r>
        </a:p>
      </dsp:txBody>
      <dsp:txXfrm>
        <a:off x="12565" y="36981"/>
        <a:ext cx="1184545" cy="232270"/>
      </dsp:txXfrm>
    </dsp:sp>
    <dsp:sp modelId="{73FEF1BC-B839-455F-A302-D1F13B65C477}">
      <dsp:nvSpPr>
        <dsp:cNvPr id="0" name=""/>
        <dsp:cNvSpPr/>
      </dsp:nvSpPr>
      <dsp:spPr>
        <a:xfrm>
          <a:off x="0" y="31349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SQL Servers</a:t>
          </a:r>
        </a:p>
      </dsp:txBody>
      <dsp:txXfrm>
        <a:off x="12565" y="326062"/>
        <a:ext cx="1184545" cy="232270"/>
      </dsp:txXfrm>
    </dsp:sp>
    <dsp:sp modelId="{15A1F03F-66D2-461B-825C-A9F05A0B3936}">
      <dsp:nvSpPr>
        <dsp:cNvPr id="0" name=""/>
        <dsp:cNvSpPr/>
      </dsp:nvSpPr>
      <dsp:spPr>
        <a:xfrm>
          <a:off x="0" y="602577"/>
          <a:ext cx="1209675" cy="2574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ERPs</a:t>
          </a:r>
        </a:p>
      </dsp:txBody>
      <dsp:txXfrm>
        <a:off x="12565" y="615142"/>
        <a:ext cx="1184545" cy="23227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94D824-77CE-45A3-8ABA-AB12CB99201D}">
      <dsp:nvSpPr>
        <dsp:cNvPr id="0" name=""/>
        <dsp:cNvSpPr/>
      </dsp:nvSpPr>
      <dsp:spPr>
        <a:xfrm>
          <a:off x="0" y="260"/>
          <a:ext cx="2336539" cy="2336539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kern="1200" dirty="0"/>
            <a:t>Power BI Development</a:t>
          </a:r>
        </a:p>
      </dsp:txBody>
      <dsp:txXfrm>
        <a:off x="342178" y="342438"/>
        <a:ext cx="1652183" cy="1652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5/19/2025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5/19/2025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17365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0D074D-CF28-18FB-8409-A74701187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951F4F-B533-56E5-7FF1-6F9DDF5793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A9D8D-2FCE-CD8B-7A38-D5F76B602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F76E7-BCD1-131A-5CBE-3917ED80C9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3DABDA-89F0-4727-B28F-05A90B0069BB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9051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C4D56CB-7729-4F9B-B383-5D5EDD1C4F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9821333" y="4558433"/>
            <a:ext cx="2370667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39E53A78-6591-EEDA-1DFD-F106ECC52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21333" y="4558438"/>
            <a:ext cx="2370667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F5ADCC5-3878-853E-8614-59CF8B28106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21208" y="837382"/>
            <a:ext cx="7837069" cy="3696518"/>
          </a:xfrm>
        </p:spPr>
        <p:txBody>
          <a:bodyPr anchor="t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899E747C-251E-F759-ABCD-CD941BA33A5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21208" y="4648199"/>
            <a:ext cx="7837070" cy="891581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C031AA0C-A2A7-B56D-9661-B2A56DD37D1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521208" y="5730282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8A332-DECC-D8DD-0E19-762C6FFB93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4EB1C08-1A28-5224-563E-C8AF24A3F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5529DAF-CFD3-BC3E-C570-099DAEEB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Rectangle 9">
            <a:extLst>
              <a:ext uri="{FF2B5EF4-FFF2-40B4-BE49-F238E27FC236}">
                <a16:creationId xmlns:a16="http://schemas.microsoft.com/office/drawing/2014/main" id="{1C113ED2-FAFE-A686-C43C-7C104C28E3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7" name="Rectangle 8">
            <a:extLst>
              <a:ext uri="{FF2B5EF4-FFF2-40B4-BE49-F238E27FC236}">
                <a16:creationId xmlns:a16="http://schemas.microsoft.com/office/drawing/2014/main" id="{1580C5C3-0FF4-BA92-445D-48CC4C54FB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EAB71EF6-F4ED-6CD6-E0C2-EAB75D0F05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3" y="0"/>
            <a:ext cx="2370665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24268F0-A8A4-E399-5FC5-6384B8BD9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835107" y="-1"/>
            <a:ext cx="2356893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0AC4EA9-78A7-EDEB-A4B1-0E44AB2263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821331" y="2456493"/>
            <a:ext cx="2370668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ACCD3CEE-6646-969D-7160-69226A1B78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0444462" y="2810904"/>
            <a:ext cx="1124412" cy="2370664"/>
          </a:xfrm>
          <a:custGeom>
            <a:avLst/>
            <a:gdLst>
              <a:gd name="connsiteX0" fmla="*/ 600765 w 600765"/>
              <a:gd name="connsiteY0" fmla="*/ 0 h 1266628"/>
              <a:gd name="connsiteX1" fmla="*/ 600765 w 600765"/>
              <a:gd name="connsiteY1" fmla="*/ 1266628 h 1266628"/>
              <a:gd name="connsiteX2" fmla="*/ 508593 w 600765"/>
              <a:gd name="connsiteY2" fmla="*/ 1257336 h 1266628"/>
              <a:gd name="connsiteX3" fmla="*/ 0 w 600765"/>
              <a:gd name="connsiteY3" fmla="*/ 633314 h 1266628"/>
              <a:gd name="connsiteX4" fmla="*/ 508593 w 600765"/>
              <a:gd name="connsiteY4" fmla="*/ 9292 h 1266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0765" h="1266628">
                <a:moveTo>
                  <a:pt x="600765" y="0"/>
                </a:moveTo>
                <a:lnTo>
                  <a:pt x="600765" y="1266628"/>
                </a:lnTo>
                <a:lnTo>
                  <a:pt x="508593" y="1257336"/>
                </a:lnTo>
                <a:cubicBezTo>
                  <a:pt x="218339" y="1197942"/>
                  <a:pt x="0" y="941126"/>
                  <a:pt x="0" y="633314"/>
                </a:cubicBezTo>
                <a:cubicBezTo>
                  <a:pt x="0" y="325502"/>
                  <a:pt x="218339" y="68686"/>
                  <a:pt x="508593" y="9292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119394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16038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5541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940B915B-DDF9-DD98-A561-3684DEE38343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32817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8202" y="2160856"/>
            <a:ext cx="6735597" cy="2536289"/>
          </a:xfrm>
        </p:spPr>
        <p:txBody>
          <a:bodyPr lIns="0" tIns="0" rIns="0" bIns="0" anchor="ctr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7492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6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78F1E9F-8DC0-3F47-3713-0A6BECA4A2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42963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01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5229F71-3CE4-1A56-A454-B19344890E24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384268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12F71417-AF87-8BCD-86C2-D6D8455F675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384403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7EF0D168-760E-3567-B5E3-6EB79B152A58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421805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0ECA0-C9A9-7F6F-DDEE-49117E596C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96257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" name="Content Placeholder 2">
            <a:extLst>
              <a:ext uri="{FF2B5EF4-FFF2-40B4-BE49-F238E27FC236}">
                <a16:creationId xmlns:a16="http://schemas.microsoft.com/office/drawing/2014/main" id="{CB9C6248-FAAF-2686-9707-F8099CFE5465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4962712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1" name="Text Placeholder 12">
            <a:extLst>
              <a:ext uri="{FF2B5EF4-FFF2-40B4-BE49-F238E27FC236}">
                <a16:creationId xmlns:a16="http://schemas.microsoft.com/office/drawing/2014/main" id="{C9235EC0-5363-881D-ECDD-99F83432317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994871" y="2483403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03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C787FA2C-E603-94B3-BA10-F6645705849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8535137" y="2308163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" name="Content Placeholder 2">
            <a:extLst>
              <a:ext uri="{FF2B5EF4-FFF2-40B4-BE49-F238E27FC236}">
                <a16:creationId xmlns:a16="http://schemas.microsoft.com/office/drawing/2014/main" id="{7664AE50-9F09-679F-6A2C-FCFE2305B0FB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8541021" y="3221092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D091BDB1-D06A-F20F-BD0A-FA4BEE12E67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42963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04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34B2A11E-0D27-4D46-A91D-448866797E4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384268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" name="Content Placeholder 2">
            <a:extLst>
              <a:ext uri="{FF2B5EF4-FFF2-40B4-BE49-F238E27FC236}">
                <a16:creationId xmlns:a16="http://schemas.microsoft.com/office/drawing/2014/main" id="{ABE6E289-1987-1965-BF2F-9BA862779B9C}"/>
              </a:ext>
            </a:extLst>
          </p:cNvPr>
          <p:cNvSpPr>
            <a:spLocks noGrp="1"/>
          </p:cNvSpPr>
          <p:nvPr>
            <p:ph idx="22"/>
          </p:nvPr>
        </p:nvSpPr>
        <p:spPr>
          <a:xfrm>
            <a:off x="1384403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16" name="Text Placeholder 12">
            <a:extLst>
              <a:ext uri="{FF2B5EF4-FFF2-40B4-BE49-F238E27FC236}">
                <a16:creationId xmlns:a16="http://schemas.microsoft.com/office/drawing/2014/main" id="{35A2DADA-11CE-0CFF-67A5-C675A9F7976D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421805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05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89CDCE3-2BC6-3295-3B7D-D64BF96C5457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496257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" name="Content Placeholder 2">
            <a:extLst>
              <a:ext uri="{FF2B5EF4-FFF2-40B4-BE49-F238E27FC236}">
                <a16:creationId xmlns:a16="http://schemas.microsoft.com/office/drawing/2014/main" id="{CD76792D-C530-0E2F-8D16-3B89EFFB4FF6}"/>
              </a:ext>
            </a:extLst>
          </p:cNvPr>
          <p:cNvSpPr>
            <a:spLocks noGrp="1"/>
          </p:cNvSpPr>
          <p:nvPr>
            <p:ph idx="25"/>
          </p:nvPr>
        </p:nvSpPr>
        <p:spPr>
          <a:xfrm>
            <a:off x="4962712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436CB067-7239-D038-646D-52E7105AE7E0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994871" y="4344531"/>
            <a:ext cx="434758" cy="385763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>
                <a:latin typeface="+mj-lt"/>
              </a:defRPr>
            </a:lvl1pPr>
          </a:lstStyle>
          <a:p>
            <a:pPr lvl="0"/>
            <a:r>
              <a:rPr lang="en-GB"/>
              <a:t>06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4BA33470-6404-0E70-04B0-CDCAA18D436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8535137" y="4174631"/>
            <a:ext cx="2812863" cy="78896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 baseline="0">
                <a:latin typeface="+mj-lt"/>
                <a:ea typeface="+mj-ea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068F9459-BC8A-0B9B-0553-20FAA0BDB905}"/>
              </a:ext>
            </a:extLst>
          </p:cNvPr>
          <p:cNvSpPr>
            <a:spLocks noGrp="1"/>
          </p:cNvSpPr>
          <p:nvPr>
            <p:ph idx="28"/>
          </p:nvPr>
        </p:nvSpPr>
        <p:spPr>
          <a:xfrm>
            <a:off x="8541021" y="5087560"/>
            <a:ext cx="2812594" cy="72058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spcBef>
                <a:spcPts val="0"/>
              </a:spcBef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27687739-4F1B-4886-C248-53466C296513}"/>
              </a:ext>
            </a:extLst>
          </p:cNvPr>
          <p:cNvSpPr>
            <a:spLocks noGrp="1"/>
          </p:cNvSpPr>
          <p:nvPr>
            <p:ph type="dt" sz="half" idx="42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41439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AAAA72-0635-9135-A730-ECC45A43970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86F79B09-7D88-8381-B406-AFD71843F9C1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44000" y="2197099"/>
            <a:ext cx="10504000" cy="37741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35D5E2D8-F574-39FC-A2DB-A1AE4B96662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74751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791D491-74AF-1110-DE2A-F94B0F8C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578B1-7D93-F923-4A39-FF6F2B37E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3E59676-000B-23C4-A79E-6F7EF618E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1D8FF8B4-211F-D599-8942-4CEA19F21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F73199D-15C0-5009-084E-702074F044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0B3DC668-E35A-3B70-A10C-247B5A01B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13545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323949A-41F3-9274-96B9-AE55D20E7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A73CEA9-5FE2-4144-7BCF-29CF17143B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13246-8EC0-8C70-3F45-8768D7C5F7C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3650C69B-A152-BD06-9047-9F7118B5F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7912CA5-005B-5D63-2624-E78C51C2E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693E4553-C52A-1094-51E7-50535E7697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19C42F7F-708C-263A-B3B6-00E85FDE0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12D9E626-EA86-5127-0C73-7BCA5CC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Freeform: Shape 59">
            <a:extLst>
              <a:ext uri="{FF2B5EF4-FFF2-40B4-BE49-F238E27FC236}">
                <a16:creationId xmlns:a16="http://schemas.microsoft.com/office/drawing/2014/main" id="{E36196F9-2EDE-D6C7-C18F-0CA6607F6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72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1248" y="-1424940"/>
            <a:ext cx="10515600" cy="1325880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0143AB-871B-A40A-4ABF-203E36300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800" y="313467"/>
            <a:ext cx="11554400" cy="550700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213731-C6F5-8BF4-CFFA-DB6F3E7CBA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7518267-D602-CAB2-16AC-CF280D72A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56B0E37-DA37-08EC-5352-201C44098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41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17031" y="977462"/>
            <a:ext cx="6357939" cy="1639640"/>
          </a:xfrm>
        </p:spPr>
        <p:txBody>
          <a:bodyPr lIns="0" tIns="0" rIns="0" bIns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0179A78-77A7-2005-19C5-C07E817AB4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7030" y="3178628"/>
            <a:ext cx="6357939" cy="2847451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D3A9C5A-2E4F-8513-3BB5-484AF6AB01E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7271FE74-F4ED-F522-8E6C-987B7D926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64DB04A-B800-A67D-2202-5E3127DEF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78FE1527-C73A-10FD-DC23-1B90C0C209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594723" cy="12187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9606E1E0-F3DA-894A-2D3C-A22A48141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218702"/>
            <a:ext cx="592750" cy="35534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D037B66F-8A88-B401-B56A-B1819D1B7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72126"/>
            <a:ext cx="592750" cy="208587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38B4A883-7D2B-B3A4-E71C-97A5282E45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-1"/>
            <a:ext cx="589758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33DD5763-4396-FB3F-84CF-397FE27E14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5880326"/>
            <a:ext cx="592750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79FFE37C-246F-C521-201C-7A3929C75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606189" y="0"/>
            <a:ext cx="593702" cy="977674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F03D9D30-3DEA-8443-E734-46EB19A66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92" y="2076566"/>
            <a:ext cx="589753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CFF138E9-CABA-E863-0725-2AF946DDF0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6189" y="5633579"/>
            <a:ext cx="589755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19207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6">
            <a:extLst>
              <a:ext uri="{FF2B5EF4-FFF2-40B4-BE49-F238E27FC236}">
                <a16:creationId xmlns:a16="http://schemas.microsoft.com/office/drawing/2014/main" id="{0BBEF3D7-DB5B-7581-44D1-A96990F4C8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Freeform: Shape 59">
            <a:extLst>
              <a:ext uri="{FF2B5EF4-FFF2-40B4-BE49-F238E27FC236}">
                <a16:creationId xmlns:a16="http://schemas.microsoft.com/office/drawing/2014/main" id="{AA1200B2-C1B6-992C-FCB0-92D95EFEB4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3F37E9B1-B103-4DC6-4C5C-CBAE64410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69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CE39DDF-DFF5-AB6F-F487-951C570FCC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385975"/>
            <a:ext cx="4325112" cy="24547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67BD2-62D0-543A-E4EC-DB0D7C8A1B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2385976"/>
            <a:ext cx="5464817" cy="245479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20CB7A08-999A-FAF6-CC22-3A805F7905F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1001B33-CCD1-56DE-1347-50FE52B44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5BA3F666-FC83-4A06-E2D1-F54F36EE1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7523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8347" y="2258568"/>
            <a:ext cx="3813048" cy="355701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1706AB-E4B8-078D-026D-990252BF26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2258568"/>
            <a:ext cx="6077527" cy="3557016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DBBEFEB-B716-AD6B-320D-005C214A92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424575B1-A0F2-12EE-BB19-CB6ADE89E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18431A50-B82F-CFF9-D038-8C4456D09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FEF11A17-6EB4-B345-9C96-E6F438C8A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3B3BEDEF-57A1-D087-1E15-6B0456EC5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1370119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10E338B6-58A3-91A4-F5EB-CD40D614F8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8">
            <a:extLst>
              <a:ext uri="{FF2B5EF4-FFF2-40B4-BE49-F238E27FC236}">
                <a16:creationId xmlns:a16="http://schemas.microsoft.com/office/drawing/2014/main" id="{5AD26084-EDDC-61FF-5474-7DF349CC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82136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6">
            <a:extLst>
              <a:ext uri="{FF2B5EF4-FFF2-40B4-BE49-F238E27FC236}">
                <a16:creationId xmlns:a16="http://schemas.microsoft.com/office/drawing/2014/main" id="{3184A5B9-E2EB-CB8F-9FCE-B435678BB4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3696527"/>
            <a:ext cx="2254248" cy="3163005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BEF628E3-8F76-0E9D-3DEE-A459731EF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9937750" y="5736197"/>
            <a:ext cx="2254250" cy="1121803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794A9AA8-C219-474F-E074-634356B77D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57225" y="837382"/>
            <a:ext cx="7837069" cy="3696518"/>
          </a:xfrm>
        </p:spPr>
        <p:txBody>
          <a:bodyPr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3" name="Subtitle 2">
            <a:extLst>
              <a:ext uri="{FF2B5EF4-FFF2-40B4-BE49-F238E27FC236}">
                <a16:creationId xmlns:a16="http://schemas.microsoft.com/office/drawing/2014/main" id="{12979924-61C7-4C37-EAF2-46A0A2A2D13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7225" y="4648199"/>
            <a:ext cx="7837070" cy="1042877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946F423E-A433-4DDE-A3C0-3165FE754F6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57225" y="5883110"/>
            <a:ext cx="2349499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F24AAE30-F15B-1702-BB62-5EF514C38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3F5C5-ED4D-E322-2AF6-F166C684C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3C27666-6814-D528-A7CD-540241E7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2" name="Rectangle 8">
            <a:extLst>
              <a:ext uri="{FF2B5EF4-FFF2-40B4-BE49-F238E27FC236}">
                <a16:creationId xmlns:a16="http://schemas.microsoft.com/office/drawing/2014/main" id="{75F1C151-830E-3940-1AE4-FB8D2BD62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Rectangle 9">
            <a:extLst>
              <a:ext uri="{FF2B5EF4-FFF2-40B4-BE49-F238E27FC236}">
                <a16:creationId xmlns:a16="http://schemas.microsoft.com/office/drawing/2014/main" id="{219F9CAC-9EAC-C1A6-0F7E-3F8E87DFD8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1173937D-CDC9-73E6-6B3E-2447EC17AC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937750" y="1"/>
            <a:ext cx="2254248" cy="369499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CBC384E9-DFB8-C4B8-FD41-571F33CD64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7750" y="-2"/>
            <a:ext cx="2254250" cy="369651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27459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1109587"/>
            <a:ext cx="4145582" cy="4638825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AF18FE0-442F-6AE0-4A34-0A68895F34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1109587"/>
            <a:ext cx="6077527" cy="4638825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DC0C90B-196D-619B-00AC-36C5F6C0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264F9FBE-A6F5-09E6-684B-233C0D23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451D253-EA22-2614-2FD1-DC0FEB26E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146832F4-CE37-2BF9-DDF5-11B7ABE0B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394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Freeform: Shape 59">
            <a:extLst>
              <a:ext uri="{FF2B5EF4-FFF2-40B4-BE49-F238E27FC236}">
                <a16:creationId xmlns:a16="http://schemas.microsoft.com/office/drawing/2014/main" id="{7DBA236D-4EBB-E514-DF68-7891C120A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-229131" y="237025"/>
            <a:ext cx="1066800" cy="592750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5A191311-3AF4-ADF9-7C92-3ED08ED5E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ED7C5B45-BE42-B3FC-6515-F1F37CCC2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97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73831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DD1C0B-8CAB-7B69-0068-FA66F2AC0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7018" y="874923"/>
            <a:ext cx="6077527" cy="4940661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C4E1284-6ADD-36BA-D939-FD3B6B69F28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7EEB4352-9E14-63F9-D5BD-0659C3CCD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E9A0B020-52CF-C931-68F6-A67EAB112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Freeform: Shape 16">
            <a:extLst>
              <a:ext uri="{FF2B5EF4-FFF2-40B4-BE49-F238E27FC236}">
                <a16:creationId xmlns:a16="http://schemas.microsoft.com/office/drawing/2014/main" id="{274252EB-C02E-C37B-E2A2-ABBFED742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" name="Freeform: Shape 17">
            <a:extLst>
              <a:ext uri="{FF2B5EF4-FFF2-40B4-BE49-F238E27FC236}">
                <a16:creationId xmlns:a16="http://schemas.microsoft.com/office/drawing/2014/main" id="{66E27A39-E979-7436-99F0-9EE45FC8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Freeform: Shape 19">
            <a:extLst>
              <a:ext uri="{FF2B5EF4-FFF2-40B4-BE49-F238E27FC236}">
                <a16:creationId xmlns:a16="http://schemas.microsoft.com/office/drawing/2014/main" id="{ACA57297-62CA-9D0A-0CFD-396A7514D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389D975E-EBA4-68ED-C38F-B40A2C9DC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778886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A46B297-C880-6157-3B17-0BC02453D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0" y="831919"/>
            <a:ext cx="6742545" cy="5194161"/>
          </a:xfrm>
        </p:spPr>
        <p:txBody>
          <a:bodyPr anchor="b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EECDA90-A26B-C002-52AC-C255703344E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7998B-12FC-4418-98A3-E280DFBA8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B562A23-051B-C681-23C4-7436AC396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9702558A-53E4-8EAB-6E0F-09871DB4F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4D9D4F1C-0061-C3CC-D460-24FDA6B8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E74AEB5-27F7-D3F7-353D-F0C293E28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038BAB3B-0C8B-44FB-985D-D01959AF8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10646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6">
            <a:extLst>
              <a:ext uri="{FF2B5EF4-FFF2-40B4-BE49-F238E27FC236}">
                <a16:creationId xmlns:a16="http://schemas.microsoft.com/office/drawing/2014/main" id="{F32ACEC3-9042-9CA8-6E03-E51EC9B00D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C406346C-7029-3258-5052-CEF732EAE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1525127B-EAD0-C6C2-5539-A82B684A5C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0AD2D883-EB46-4708-231E-8E06FFCC0C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51700B-05FA-57C3-2F6D-E68122FE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A9F9493-409B-15D0-BE96-3C506B18E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1E01870-8427-A77F-33A2-524EAE9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0307E41-6967-98D0-2B22-C44AADD69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5142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>
            <a:extLst>
              <a:ext uri="{FF2B5EF4-FFF2-40B4-BE49-F238E27FC236}">
                <a16:creationId xmlns:a16="http://schemas.microsoft.com/office/drawing/2014/main" id="{8CE92327-3D7D-91A2-CBCF-20D7848814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5611E7B7-7FBD-C6BE-4220-4A9AFC269A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10">
            <a:extLst>
              <a:ext uri="{FF2B5EF4-FFF2-40B4-BE49-F238E27FC236}">
                <a16:creationId xmlns:a16="http://schemas.microsoft.com/office/drawing/2014/main" id="{694C599F-AFDE-9701-5E41-913EF170A2A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6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DA4ECD-4494-EA14-631D-9D60BF413E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6979BA07-7690-B8B0-F566-619EBF2C6D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B42A884-4919-DB12-4A6A-A0629C84B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0A143ED-F5E5-1F8B-C749-6CB14422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Rectangle 8">
            <a:extLst>
              <a:ext uri="{FF2B5EF4-FFF2-40B4-BE49-F238E27FC236}">
                <a16:creationId xmlns:a16="http://schemas.microsoft.com/office/drawing/2014/main" id="{72328280-7591-87BA-48BC-57154E8F9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7E2E09B4-079D-3AC2-569B-351AC77F30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866232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6">
            <a:extLst>
              <a:ext uri="{FF2B5EF4-FFF2-40B4-BE49-F238E27FC236}">
                <a16:creationId xmlns:a16="http://schemas.microsoft.com/office/drawing/2014/main" id="{67A2B41B-7B73-7F7C-BDE4-B64E367EF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3479693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ECD5DF8A-9681-079A-0E04-84852AD0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72519" y="6473316"/>
            <a:ext cx="312166" cy="45720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826C698D-FB25-B1C4-B155-8945F76033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4574671"/>
            <a:ext cx="312166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5" name="Rectangle 6">
            <a:extLst>
              <a:ext uri="{FF2B5EF4-FFF2-40B4-BE49-F238E27FC236}">
                <a16:creationId xmlns:a16="http://schemas.microsoft.com/office/drawing/2014/main" id="{0DCB0DA2-1A73-EDEF-65E1-746EFDD23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5956192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9BD555F-4F6F-4781-E21D-653B8734556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1" y="2187607"/>
            <a:ext cx="10504000" cy="1823347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B0601-C34C-BDF8-8583-9991A91F8E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4202973"/>
            <a:ext cx="10504000" cy="149866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65F96EBD-A9C3-5CC5-2542-574F1140282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0D8FB8D1-F05B-FD90-FBC8-67149E0FA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E84F2-1BC7-D2C7-0CEC-215889190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29550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AB4555F-BCE5-B734-1A0A-7B68F143CD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4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59458D0-3685-F716-1340-4CA2129FC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41874ABC-5130-9579-629F-5CECD6DC2F7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49" y="2698033"/>
            <a:ext cx="4040595" cy="295742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B5FDF597-FAC1-BC65-1C5C-5C7AA57F1D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68CF5147-075A-42DE-BA84-4D53ACCBC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966F281-4FB2-63EB-5F87-0CE9630EA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FB09EC07-8CA4-4E29-5495-97F9FF9094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7907203D-D192-301A-C181-9D4573A85D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C631F856-0C45-8546-C095-0C0B6F3792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924F2AA6-5AE1-A2E0-1742-8C4205481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30429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itle 1">
            <a:extLst>
              <a:ext uri="{FF2B5EF4-FFF2-40B4-BE49-F238E27FC236}">
                <a16:creationId xmlns:a16="http://schemas.microsoft.com/office/drawing/2014/main" id="{155CA260-60C6-0862-8D37-67F8B32D7D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5" y="886783"/>
            <a:ext cx="938635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314095" y="2698032"/>
            <a:ext cx="4040596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4AD2F-D082-4D53-364B-2AB7F22C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40414" y="2698032"/>
            <a:ext cx="4459331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6F3427FD-24F0-2A8C-4797-41345DBC1469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655F9FEB-4B22-C769-CFAF-F6CF37A54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2E8B32F-8DE7-DA38-22D9-A4AB011E7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3" name="Freeform: Shape 16">
            <a:extLst>
              <a:ext uri="{FF2B5EF4-FFF2-40B4-BE49-F238E27FC236}">
                <a16:creationId xmlns:a16="http://schemas.microsoft.com/office/drawing/2014/main" id="{4FEF3EBE-C792-9A19-4F3A-11F8E85215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4" name="Freeform: Shape 17">
            <a:extLst>
              <a:ext uri="{FF2B5EF4-FFF2-40B4-BE49-F238E27FC236}">
                <a16:creationId xmlns:a16="http://schemas.microsoft.com/office/drawing/2014/main" id="{32DD04BE-0EC2-B435-EC39-F70F0B4D4C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5" name="Freeform: Shape 19">
            <a:extLst>
              <a:ext uri="{FF2B5EF4-FFF2-40B4-BE49-F238E27FC236}">
                <a16:creationId xmlns:a16="http://schemas.microsoft.com/office/drawing/2014/main" id="{C7346FF1-1F4E-6102-72E8-B661677DE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6" name="Freeform: Shape 18">
            <a:extLst>
              <a:ext uri="{FF2B5EF4-FFF2-40B4-BE49-F238E27FC236}">
                <a16:creationId xmlns:a16="http://schemas.microsoft.com/office/drawing/2014/main" id="{281C9290-51EF-B467-0F94-917BE4AB6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71078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1">
            <a:extLst>
              <a:ext uri="{FF2B5EF4-FFF2-40B4-BE49-F238E27FC236}">
                <a16:creationId xmlns:a16="http://schemas.microsoft.com/office/drawing/2014/main" id="{161B8709-B6C6-B6A2-8039-23E2746AC2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13393" y="886783"/>
            <a:ext cx="9386351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CE8CAE3-17FA-FA2A-D6BF-43BBD09B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782604" cy="295742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Picture Placeholder 10">
            <a:extLst>
              <a:ext uri="{FF2B5EF4-FFF2-40B4-BE49-F238E27FC236}">
                <a16:creationId xmlns:a16="http://schemas.microsoft.com/office/drawing/2014/main" id="{BCF6BC28-50F8-F181-0051-83FAF05643A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659150" y="2698032"/>
            <a:ext cx="4040595" cy="2957429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44269C55-855F-A8C7-5284-8ADFEC54A3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44DC330-9F30-20C2-60AD-2F0AD2871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7BA67A5-F86C-E56E-2CA5-913F58D09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1D8A0EC4-4B8F-427F-7E90-7A7BCDFFE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7710114B-0C3A-98B0-CCBD-1242ACA3F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0F1B5886-DB08-F251-544B-FA1B14D51C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0BA04B21-2519-6018-CD0C-897EC7ACF9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4028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25064" y="825622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AD37751-87A6-2102-5FE0-13CF047537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5064" y="2050473"/>
            <a:ext cx="4522936" cy="3952704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057C7EDD-DB32-06EC-F820-BCF6715A244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C55F9D-1F89-7C43-F3C5-6A855F820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3A576E1-43A8-DA10-8404-0BA92AFB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4774B974-C60E-962D-A2BF-A8D91844B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38ED7D40-86A1-ABCA-9230-F31126FBD3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644CC40D-4D0B-8820-3E77-FF38C10EF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F876AF74-00A8-A58C-C900-156CB37EC3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74277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8">
            <a:extLst>
              <a:ext uri="{FF2B5EF4-FFF2-40B4-BE49-F238E27FC236}">
                <a16:creationId xmlns:a16="http://schemas.microsoft.com/office/drawing/2014/main" id="{B97416E4-EDCD-B6B0-871B-59B523934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Freeform: Shape 59">
            <a:extLst>
              <a:ext uri="{FF2B5EF4-FFF2-40B4-BE49-F238E27FC236}">
                <a16:creationId xmlns:a16="http://schemas.microsoft.com/office/drawing/2014/main" id="{E2D01E03-0AE5-38F7-B2E7-A561D2D8E8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1" name="Rectangle 8">
            <a:extLst>
              <a:ext uri="{FF2B5EF4-FFF2-40B4-BE49-F238E27FC236}">
                <a16:creationId xmlns:a16="http://schemas.microsoft.com/office/drawing/2014/main" id="{F6DBF5FB-1D7F-AA76-089E-78475F22B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Freeform: Shape 59">
            <a:extLst>
              <a:ext uri="{FF2B5EF4-FFF2-40B4-BE49-F238E27FC236}">
                <a16:creationId xmlns:a16="http://schemas.microsoft.com/office/drawing/2014/main" id="{44A1C6DB-DBF1-64FE-805A-746B1CA7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F57D558E-B648-BBEB-46E0-F39608643FF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25650" y="1122363"/>
            <a:ext cx="8140700" cy="2387600"/>
          </a:xfrm>
        </p:spPr>
        <p:txBody>
          <a:bodyPr anchor="b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6764C513-A87E-FCB7-156B-282EBAF0198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025650" y="3602038"/>
            <a:ext cx="8140700" cy="881062"/>
          </a:xfr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7" name="Content Placeholder 8">
            <a:extLst>
              <a:ext uri="{FF2B5EF4-FFF2-40B4-BE49-F238E27FC236}">
                <a16:creationId xmlns:a16="http://schemas.microsoft.com/office/drawing/2014/main" id="{3D9CC7D7-743B-85D5-5C99-E91249AF7E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1981200" y="5793918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 baseline="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FA3A1DD-04DE-1541-1FFF-3A707AF505F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47C9CB-6FF6-0287-178B-6CADEEB9D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084A680-FB9E-E42D-DDAA-5791A07BD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B3A19901-5D82-7B65-7782-E6852337B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8F412048-B308-2DFC-686A-6DA3826170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EA419E24-8272-CD51-84D8-E7CA5E6F75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2" name="Freeform: Shape 9">
            <a:extLst>
              <a:ext uri="{FF2B5EF4-FFF2-40B4-BE49-F238E27FC236}">
                <a16:creationId xmlns:a16="http://schemas.microsoft.com/office/drawing/2014/main" id="{FC750F5C-AF95-4BA8-1FF7-DF14E175B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8EB19805-760B-FC22-27FF-2642CF681B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3" name="Freeform: Shape 59">
            <a:extLst>
              <a:ext uri="{FF2B5EF4-FFF2-40B4-BE49-F238E27FC236}">
                <a16:creationId xmlns:a16="http://schemas.microsoft.com/office/drawing/2014/main" id="{16723D4D-CE24-1BFA-381F-67A51CF49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EDD86B10-8265-2F8F-A1C8-E1C52EB8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3" name="Freeform: Shape 9">
            <a:extLst>
              <a:ext uri="{FF2B5EF4-FFF2-40B4-BE49-F238E27FC236}">
                <a16:creationId xmlns:a16="http://schemas.microsoft.com/office/drawing/2014/main" id="{4EDA9D06-9457-35FD-607C-E7105181A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7" y="3812957"/>
            <a:ext cx="1498042" cy="745484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199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490" y="831918"/>
            <a:ext cx="4572000" cy="187664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36A5C8C-1C5F-8F3C-7273-ECFA26869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3491" y="2899064"/>
            <a:ext cx="4572000" cy="3127017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49D7FA6-EF6B-01F5-1B41-77B0DC79D0E0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3C0937A-F86B-C55A-CAB8-2F846105E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31334FA-8FF3-5A9F-F579-96C33FF37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7A021801-1E66-C93E-CA81-2F4A5B6D06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DE776DA-FCE8-B4E5-0C47-C09678BFF5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850E7C7-C469-6C82-35B3-A4D50FA382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BDD13537-C329-9582-A499-5B198F35CB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4085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46432" y="831918"/>
            <a:ext cx="3401568" cy="1527048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88022B9-94F3-E71A-0D00-132BBF9A0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24800" y="2595418"/>
            <a:ext cx="3423200" cy="340775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22A4C20-C591-B7BA-88A2-EE4295E42BD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6390BD26-2598-EE89-F73A-1685B7397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E2882322-2806-6BFB-ACF1-EB3E69300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A7FA8BD1-9A20-5381-CC5C-A27497B1FE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FCD0DE49-3A7C-EE4C-61A3-FAF4F1B225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67B11D7-CD08-FAED-9296-4800252357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50CF2599-B950-2167-E974-CC7481C78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48437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401568" cy="1527048"/>
          </a:xfrm>
        </p:spPr>
        <p:txBody>
          <a:bodyPr anchor="b">
            <a:no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04DE6-EAC2-AC37-0397-9528F6C57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2540000"/>
            <a:ext cx="3423200" cy="34860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BE8F2FDC-C562-B34A-6571-DC3277426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8CD5EAC-3346-2E3B-3C1B-E978B8BD44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D221974C-11FF-808A-131E-5B13E74A7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69F1C76D-67DE-DFCB-797B-209A9222EE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2D7E2290-C841-FA30-B540-94E323C37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98CB2567-FE22-5916-E6EE-BF2E420C8C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61982EF-A562-8BFF-583D-EB011D5641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321109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073454" y="831919"/>
            <a:ext cx="3273552" cy="2035696"/>
          </a:xfrm>
        </p:spPr>
        <p:txBody>
          <a:bodyPr anchor="b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A83DB3FE-F7D2-E449-4412-979DFDADDC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73452" y="2992582"/>
            <a:ext cx="3273553" cy="29310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B3F9524-AF16-7B88-FD0F-5D85D35D402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09F231-51ED-DDB0-9D71-BF8956AA7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004408D-81FD-E507-7BBD-A8D6584E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697E7E97-2AF1-DCEF-1577-E6BB3BF3A4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E9317DCD-DD5B-9395-5430-ADD837B16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FD993BD8-30E5-EFEA-32A5-68475D04F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AA84551-1089-1E65-5C17-6F400C1EA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37138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8" y="4509559"/>
            <a:ext cx="4579339" cy="1516522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29A789-F42A-CE01-5134-E27AA725CD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7236" y="4509559"/>
            <a:ext cx="5750764" cy="151652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FE6EE51A-242F-6B3B-BC3A-A775A4D3ABC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6AF2934-39B9-625F-CE2A-760A04F05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EAA7CB57-5E03-8E25-767F-8320CC05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EDC08D2B-BE98-2387-126D-01CA1E351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DB9B957-9A7F-6030-9FD9-7190608C4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E30A39C3-B004-B36E-236D-BDD46BB5E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C16C57F0-678F-7C1D-45CA-3A0EEF6DAF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074000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3999" y="3785800"/>
            <a:ext cx="2953618" cy="2240280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98E2102-73F7-E059-C739-47418EA88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90109" y="3785800"/>
            <a:ext cx="7357891" cy="224028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529124B-3B19-6FC6-9F79-A760D6CA945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173872-0F8A-92BB-60FA-06E41B054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14982C76-6FB9-F3AD-FA15-0D32F3D9E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9731B2A6-3038-F565-C577-E69DD5BC67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A67BA275-E7E6-7053-A026-EB3872622C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7F446589-4583-8647-CFA5-49008F0B92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B5B742C4-F546-E27E-53EA-AC608C081B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0830589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8"/>
            <a:ext cx="2953618" cy="2240279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F37715F-06AC-F5A6-12CE-84D44B400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4764" y="824389"/>
            <a:ext cx="7293236" cy="2247808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1A42EE36-6D78-ED96-BA7A-0AE1F0DD3113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E381D81-8909-BE95-6F06-C0C32493A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5B87E8A-0424-908A-2920-72BA97B72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16">
            <a:extLst>
              <a:ext uri="{FF2B5EF4-FFF2-40B4-BE49-F238E27FC236}">
                <a16:creationId xmlns:a16="http://schemas.microsoft.com/office/drawing/2014/main" id="{F2F4F436-2885-E919-59D1-9F4B724611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7">
            <a:extLst>
              <a:ext uri="{FF2B5EF4-FFF2-40B4-BE49-F238E27FC236}">
                <a16:creationId xmlns:a16="http://schemas.microsoft.com/office/drawing/2014/main" id="{19B02536-A5B7-CFE8-D253-CC3FCA173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99ACFEDC-62BE-1738-94DB-A9A847423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8">
            <a:extLst>
              <a:ext uri="{FF2B5EF4-FFF2-40B4-BE49-F238E27FC236}">
                <a16:creationId xmlns:a16="http://schemas.microsoft.com/office/drawing/2014/main" id="{0C3F2215-0CD2-E69F-A2BD-8DFCDB37B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472220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73963" y="858337"/>
            <a:ext cx="10504000" cy="970463"/>
          </a:xfrm>
        </p:spPr>
        <p:txBody>
          <a:bodyPr anchor="ctr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08C7461-314A-7430-6CA4-63A01F73B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69017" y="2081049"/>
            <a:ext cx="4108945" cy="394503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468C7D2F-9D75-2435-3CAF-B6029DA9EDE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63794DE6-442D-DCFE-9025-59816725E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8FCE053A-D84D-F068-2187-0593A6D6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reeform: Shape 59">
            <a:extLst>
              <a:ext uri="{FF2B5EF4-FFF2-40B4-BE49-F238E27FC236}">
                <a16:creationId xmlns:a16="http://schemas.microsoft.com/office/drawing/2014/main" id="{481F23A8-0C6F-3F32-0B98-06736333DE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BC56C0F3-A0B5-A7A6-A072-97B2A57226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9D199749-F152-56FE-4504-73DF7E157A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Freeform: Shape 59">
            <a:extLst>
              <a:ext uri="{FF2B5EF4-FFF2-40B4-BE49-F238E27FC236}">
                <a16:creationId xmlns:a16="http://schemas.microsoft.com/office/drawing/2014/main" id="{95BDD05D-8B5F-8B0A-B47B-E97C0D386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9877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52884"/>
            <a:ext cx="4672584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571DC-86DF-2230-52AD-9440B5CB4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8836" y="852883"/>
            <a:ext cx="5750764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C162FE03-22B1-3FC9-D0A1-70C4C9B6FC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AAD1C7F-699D-B975-BBB5-3F8AAE993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3A90F4F4-332A-7489-099F-649FE29D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69458B26-18DF-0F22-F73B-FBF0117A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7" name="Rectangle 6">
            <a:extLst>
              <a:ext uri="{FF2B5EF4-FFF2-40B4-BE49-F238E27FC236}">
                <a16:creationId xmlns:a16="http://schemas.microsoft.com/office/drawing/2014/main" id="{29454459-F726-2777-3904-98ED43017A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4AFF45CF-7D31-04CD-2EDB-8FBEADAE8F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Freeform: Shape 59">
            <a:extLst>
              <a:ext uri="{FF2B5EF4-FFF2-40B4-BE49-F238E27FC236}">
                <a16:creationId xmlns:a16="http://schemas.microsoft.com/office/drawing/2014/main" id="{7EC0A88E-95E4-54C0-4C7B-90A8A6AD7D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58906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73725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1C9BBE1-F163-BFCA-3F62-3189A30FA7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92073" y="852883"/>
            <a:ext cx="6757527" cy="5152231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ED1735F2-E2C8-9B6A-C3E1-C7B56CDE41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7ABF240-AB8A-B851-60A3-07C17BF9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CE6569-5A00-FAA6-16A6-9CAC579A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59">
            <a:extLst>
              <a:ext uri="{FF2B5EF4-FFF2-40B4-BE49-F238E27FC236}">
                <a16:creationId xmlns:a16="http://schemas.microsoft.com/office/drawing/2014/main" id="{D093A1E9-14E7-F1BD-8AD3-0926AC48C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C082F9D-17F7-A6A3-6F59-395DBD0403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0635C57-C6B6-95FF-FF70-8E4EC721DB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64C0BF67-AD24-8BA3-7BFE-4FC4B3109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510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149885F5-BCBD-1B93-4BD0-913F4539ECF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51973" y="3986909"/>
            <a:ext cx="11288052" cy="1331597"/>
          </a:xfrm>
        </p:spPr>
        <p:txBody>
          <a:bodyPr anchor="b">
            <a:noAutofit/>
          </a:bodyPr>
          <a:lstStyle>
            <a:lvl1pPr algn="l">
              <a:defRPr sz="5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B044FD8C-6C45-EC5E-5CA3-79C3C87BF83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451973" y="5416550"/>
            <a:ext cx="11288052" cy="615950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699621" y="964"/>
            <a:ext cx="5578791" cy="3888401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Content Placeholder 8">
            <a:extLst>
              <a:ext uri="{FF2B5EF4-FFF2-40B4-BE49-F238E27FC236}">
                <a16:creationId xmlns:a16="http://schemas.microsoft.com/office/drawing/2014/main" id="{E6436228-797E-53A8-A7F9-52AD1B8E0F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451973" y="6087722"/>
            <a:ext cx="1801825" cy="266701"/>
          </a:xfrm>
        </p:spPr>
        <p:txBody>
          <a:bodyPr lIns="0" tIns="0" rIns="0" bIns="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B84172-860D-1647-047C-C3738A9C3F4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1F49D81A-40A1-67EF-AB98-6D6B47001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469B88-8070-4714-51D1-F43A0AFE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DA13429-7FDC-7187-2143-8A9EEDD8A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93548" y="-195013"/>
            <a:ext cx="1957956" cy="234798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34876CF-E930-1022-BFB1-831273576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597" y="3"/>
            <a:ext cx="2351132" cy="117001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763CC7-EA2E-97AB-5E20-B44890F7E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03865" y="1754093"/>
            <a:ext cx="1940257" cy="23479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CA88D6-0F39-DB96-BA62-7586959D18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2544101" y="-198088"/>
            <a:ext cx="1954953" cy="235112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B13202E-A252-90D1-ED83-5D7FB9C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1501" y="1746727"/>
            <a:ext cx="1940259" cy="235102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D2B2E8D-ECD5-FF51-A5CA-5FB0750DA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554974" y="1743143"/>
            <a:ext cx="1933202" cy="2351131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Rectangle 15">
            <a:extLst>
              <a:ext uri="{FF2B5EF4-FFF2-40B4-BE49-F238E27FC236}">
                <a16:creationId xmlns:a16="http://schemas.microsoft.com/office/drawing/2014/main" id="{BE33DCB4-EBE4-F9F4-40E1-A1109F436F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53534" y="22400"/>
            <a:ext cx="1960861" cy="191606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9D37B0-DB36-8B46-3EE5-848EE070FA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10265341" y="1968544"/>
            <a:ext cx="1937248" cy="191606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49AE85A-7CA3-CA3E-CAC1-2D64B4689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10263835" y="1970054"/>
            <a:ext cx="1940259" cy="1916066"/>
          </a:xfrm>
          <a:custGeom>
            <a:avLst/>
            <a:gdLst>
              <a:gd name="connsiteX0" fmla="*/ 0 w 2115288"/>
              <a:gd name="connsiteY0" fmla="*/ 2092083 h 2092083"/>
              <a:gd name="connsiteX1" fmla="*/ 0 w 2115288"/>
              <a:gd name="connsiteY1" fmla="*/ 0 h 2092083"/>
              <a:gd name="connsiteX2" fmla="*/ 2115288 w 2115288"/>
              <a:gd name="connsiteY2" fmla="*/ 0 h 20920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5288" h="2092083">
                <a:moveTo>
                  <a:pt x="0" y="2092083"/>
                </a:moveTo>
                <a:lnTo>
                  <a:pt x="0" y="0"/>
                </a:lnTo>
                <a:lnTo>
                  <a:pt x="2115288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1030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anchor="b">
            <a:noAutofit/>
          </a:bodyPr>
          <a:lstStyle>
            <a:lvl1pPr algn="l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3999" y="5076496"/>
            <a:ext cx="7559021" cy="949583"/>
          </a:xfrm>
        </p:spPr>
        <p:txBody>
          <a:bodyPr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DD0B43-8816-7247-6389-43D5551017B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27E193F-93CE-A072-84E6-1413DA174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148423F9-4799-A3D7-1F4C-F18DF70A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Freeform: Shape 16">
            <a:extLst>
              <a:ext uri="{FF2B5EF4-FFF2-40B4-BE49-F238E27FC236}">
                <a16:creationId xmlns:a16="http://schemas.microsoft.com/office/drawing/2014/main" id="{88041669-6793-077D-9837-4A969A82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2" name="Freeform: Shape 17">
            <a:extLst>
              <a:ext uri="{FF2B5EF4-FFF2-40B4-BE49-F238E27FC236}">
                <a16:creationId xmlns:a16="http://schemas.microsoft.com/office/drawing/2014/main" id="{AC3F6980-A0AE-0D20-BB5F-49A0022004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3" name="Freeform: Shape 19">
            <a:extLst>
              <a:ext uri="{FF2B5EF4-FFF2-40B4-BE49-F238E27FC236}">
                <a16:creationId xmlns:a16="http://schemas.microsoft.com/office/drawing/2014/main" id="{02937DA2-B26D-43F5-EA04-BE9925EF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8">
            <a:extLst>
              <a:ext uri="{FF2B5EF4-FFF2-40B4-BE49-F238E27FC236}">
                <a16:creationId xmlns:a16="http://schemas.microsoft.com/office/drawing/2014/main" id="{EBDA1D10-E930-CB39-86A5-FA42DB4228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25432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FE8812C-E055-50E4-0169-A1950E62A9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C6A94C-87F9-4135-8D16-E44AFA1FB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DE2A589-D2DC-84F9-7195-EA18408ED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93E8DDA7-6F09-A45D-D2CD-D785473EF0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2" name="Freeform: Shape 59">
            <a:extLst>
              <a:ext uri="{FF2B5EF4-FFF2-40B4-BE49-F238E27FC236}">
                <a16:creationId xmlns:a16="http://schemas.microsoft.com/office/drawing/2014/main" id="{67B1242D-E100-7A0B-1A2F-727DD99340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218569" y="-219375"/>
            <a:ext cx="312166" cy="7493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Rectangle 6">
            <a:extLst>
              <a:ext uri="{FF2B5EF4-FFF2-40B4-BE49-F238E27FC236}">
                <a16:creationId xmlns:a16="http://schemas.microsoft.com/office/drawing/2014/main" id="{D3D4B49A-33A3-4552-3BC7-AFEDF4F565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16414" y="-1971971"/>
            <a:ext cx="312165" cy="425449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4" name="Rectangle 6">
            <a:extLst>
              <a:ext uri="{FF2B5EF4-FFF2-40B4-BE49-F238E27FC236}">
                <a16:creationId xmlns:a16="http://schemas.microsoft.com/office/drawing/2014/main" id="{539B139C-807D-C305-EDA8-691E0DFB62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290193" y="-590448"/>
            <a:ext cx="311360" cy="1492256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8782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377440" y="4997668"/>
            <a:ext cx="7525512" cy="1028411"/>
          </a:xfrm>
        </p:spPr>
        <p:txBody>
          <a:bodyPr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5BFDC082-8545-4E14-11AF-FFBD6384E6D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FEC98-351C-9217-F32A-E626491DA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9528185-249C-C3DD-E678-AFBB8FFF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Freeform: Shape 59">
            <a:extLst>
              <a:ext uri="{FF2B5EF4-FFF2-40B4-BE49-F238E27FC236}">
                <a16:creationId xmlns:a16="http://schemas.microsoft.com/office/drawing/2014/main" id="{699D7479-A95C-B9AB-8F14-BDAE9D9971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6AD101D-8188-88D0-9B81-9437DD5E3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11">
            <a:extLst>
              <a:ext uri="{FF2B5EF4-FFF2-40B4-BE49-F238E27FC236}">
                <a16:creationId xmlns:a16="http://schemas.microsoft.com/office/drawing/2014/main" id="{1148622B-2A3E-B519-D517-B1227723B3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0B9E09DF-714D-90DF-B3AD-44EABE33E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7327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980D95FF-5457-4897-C849-71357B0BD49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7FA8F0C3-BC6D-6591-CB4A-11D861FBC72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B90E5DD-D445-87A5-7673-8A1F88BDDD3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3BBD032-D2AB-904A-8441-9141AC45A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3BB3875C-AB86-8E9A-4F93-9CCBB06B8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6">
            <a:extLst>
              <a:ext uri="{FF2B5EF4-FFF2-40B4-BE49-F238E27FC236}">
                <a16:creationId xmlns:a16="http://schemas.microsoft.com/office/drawing/2014/main" id="{FB298429-8DA5-BFFD-51EB-A90E073B0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Graphic 21">
            <a:extLst>
              <a:ext uri="{FF2B5EF4-FFF2-40B4-BE49-F238E27FC236}">
                <a16:creationId xmlns:a16="http://schemas.microsoft.com/office/drawing/2014/main" id="{3C3643E2-FB9D-A282-05D4-4ADCA28D37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71D24C1E-2499-ECF1-B8DF-E0B4343EA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2B0AE408-95C0-A98F-93FE-469A71B64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59012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EFA7C22B-A89C-426A-2C61-A4248B0DBC7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372961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4" name="Content Placeholder 6">
            <a:extLst>
              <a:ext uri="{FF2B5EF4-FFF2-40B4-BE49-F238E27FC236}">
                <a16:creationId xmlns:a16="http://schemas.microsoft.com/office/drawing/2014/main" id="{72744D9B-8B76-550A-34DF-7C3E89C14E5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68500"/>
            <a:ext cx="8266176" cy="4267708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E3EFFE-734C-E450-E89C-CA99223B863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CB40393E-DBD1-6BA9-3978-D776FE47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A968107-B15C-8E6D-FE8F-5B9CF718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CC74BB1-A215-A0A5-E737-8BCC4B63BA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EBEFF781-B473-6F4A-B48E-4BDDBDA22A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9949D4-4863-4EB4-07B7-1DE490BE57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C66188E6-7A98-AC66-FEEF-2258A532A8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26619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693AB473-5AA2-F8C2-52FE-444C26F552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2648" y="-1274064"/>
            <a:ext cx="10652760" cy="1133856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6">
            <a:extLst>
              <a:ext uri="{FF2B5EF4-FFF2-40B4-BE49-F238E27FC236}">
                <a16:creationId xmlns:a16="http://schemas.microsoft.com/office/drawing/2014/main" id="{BB5C6304-7175-022B-6047-B7061B9529B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51932"/>
            <a:ext cx="8266176" cy="5584275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01E0B-6390-6AEC-5C53-5D538E158E5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BD45BA7E-BB20-C646-2450-F8562ED92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B1D2082-DF85-D231-9624-6372331F3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3E5FC2-5685-46E9-2717-E0629E608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-1"/>
            <a:ext cx="592750" cy="2076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Graphic 21">
            <a:extLst>
              <a:ext uri="{FF2B5EF4-FFF2-40B4-BE49-F238E27FC236}">
                <a16:creationId xmlns:a16="http://schemas.microsoft.com/office/drawing/2014/main" id="{C526560E-0081-7213-2B8C-2BEC157A2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3197" y="3590"/>
            <a:ext cx="592750" cy="2076568"/>
          </a:xfrm>
          <a:custGeom>
            <a:avLst/>
            <a:gdLst>
              <a:gd name="connsiteX0" fmla="*/ 2286 w 1660874"/>
              <a:gd name="connsiteY0" fmla="*/ 1660874 h 1660874"/>
              <a:gd name="connsiteX1" fmla="*/ 0 w 1660874"/>
              <a:gd name="connsiteY1" fmla="*/ 0 h 1660874"/>
              <a:gd name="connsiteX2" fmla="*/ 1660874 w 1660874"/>
              <a:gd name="connsiteY2" fmla="*/ 2286 h 1660874"/>
              <a:gd name="connsiteX3" fmla="*/ 1660874 w 1660874"/>
              <a:gd name="connsiteY3" fmla="*/ 10954 h 1660874"/>
              <a:gd name="connsiteX4" fmla="*/ 17812 w 1660874"/>
              <a:gd name="connsiteY4" fmla="*/ 1660874 h 1660874"/>
              <a:gd name="connsiteX5" fmla="*/ 2286 w 1660874"/>
              <a:gd name="connsiteY5" fmla="*/ 1660874 h 1660874"/>
              <a:gd name="connsiteX6" fmla="*/ 2286 w 1660874"/>
              <a:gd name="connsiteY6" fmla="*/ 1660874 h 16608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60874" h="1660874">
                <a:moveTo>
                  <a:pt x="2286" y="1660874"/>
                </a:moveTo>
                <a:lnTo>
                  <a:pt x="0" y="0"/>
                </a:lnTo>
                <a:lnTo>
                  <a:pt x="1660874" y="2286"/>
                </a:lnTo>
                <a:lnTo>
                  <a:pt x="1660874" y="10954"/>
                </a:lnTo>
                <a:lnTo>
                  <a:pt x="17812" y="1660874"/>
                </a:lnTo>
                <a:lnTo>
                  <a:pt x="2286" y="1660874"/>
                </a:lnTo>
                <a:lnTo>
                  <a:pt x="2286" y="1660874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9A8E9E-14B4-DCD2-5039-79CFB3442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599250" y="2076566"/>
            <a:ext cx="596697" cy="355701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DBFDC890-4416-3434-05AF-08ECA9FC95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1601222" y="5633580"/>
            <a:ext cx="594723" cy="12244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7681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950D50B0-843C-5B14-48D1-87F8D200100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16ADB1-ED49-7629-9149-E16F9F0A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49AE49E-D511-6279-081B-4E86B48E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8" name="Rectangle 6">
            <a:extLst>
              <a:ext uri="{FF2B5EF4-FFF2-40B4-BE49-F238E27FC236}">
                <a16:creationId xmlns:a16="http://schemas.microsoft.com/office/drawing/2014/main" id="{AD384D22-7069-5A9F-31CA-EEDEA8AAF2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6AE04790-7C0A-5078-4BBB-C4DBA5633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0" name="Rectangle 6">
            <a:extLst>
              <a:ext uri="{FF2B5EF4-FFF2-40B4-BE49-F238E27FC236}">
                <a16:creationId xmlns:a16="http://schemas.microsoft.com/office/drawing/2014/main" id="{5111550E-DD6C-68D9-796D-CC69B24BB8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1" name="Freeform: Shape 59">
            <a:extLst>
              <a:ext uri="{FF2B5EF4-FFF2-40B4-BE49-F238E27FC236}">
                <a16:creationId xmlns:a16="http://schemas.microsoft.com/office/drawing/2014/main" id="{29EB5C97-94A5-1E7B-8EEE-F0194617F2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89354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E66BBE-3119-84C9-214F-FCCB3DF5A6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"/>
            <a:ext cx="121920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10EAFB48-77A7-BA54-C30E-13615B2CFC34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CA297-04CE-E894-0801-F7FA853E1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1802B948-797F-2EDF-6B6F-80E26357F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37AA86A7-00D3-E74F-78A0-15D0D5E677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E6BF3A7D-5E07-57E7-65BD-0684EBF6BC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8DC52BC5-949D-F72A-1862-B4C2DF8ADF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64EF6841-D3F8-5018-9386-312A1A88C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82222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8">
            <a:extLst>
              <a:ext uri="{FF2B5EF4-FFF2-40B4-BE49-F238E27FC236}">
                <a16:creationId xmlns:a16="http://schemas.microsoft.com/office/drawing/2014/main" id="{9DEA9FFE-FE2C-A2CF-6A54-6A11FD045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Freeform: Shape 59">
            <a:extLst>
              <a:ext uri="{FF2B5EF4-FFF2-40B4-BE49-F238E27FC236}">
                <a16:creationId xmlns:a16="http://schemas.microsoft.com/office/drawing/2014/main" id="{7F3191B1-5F85-BFE9-41AB-CC31EB42A1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anchor="ctr">
            <a:noAutofit/>
          </a:bodyPr>
          <a:lstStyle>
            <a:lvl1pPr marL="0" indent="0" algn="l">
              <a:buNone/>
              <a:defRPr sz="22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751857FF-9996-86DA-9589-6D9F2E71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6B0CE-1E90-D91B-206A-1AAEF0D8B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5A564268-0963-3A71-EC86-705E6E65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0AFCBF-0E31-230A-60F4-103AA780AE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15B40AB6-F47D-71EB-5487-2535D533C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20880F52-3352-D5BD-BC6D-2567B22B1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6693C49F-06BF-DE6C-456D-E415925B37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6299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1919"/>
            <a:ext cx="10515600" cy="1132258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38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0" y="2147455"/>
            <a:ext cx="5181600" cy="3878625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3951C9BE-1BC0-DA0E-97D3-AEEBAEC8912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2A408A81-CDF6-5FC4-EB66-DF74E6CD6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84B2F785-3677-7806-7A3C-AB27487BB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6">
            <a:extLst>
              <a:ext uri="{FF2B5EF4-FFF2-40B4-BE49-F238E27FC236}">
                <a16:creationId xmlns:a16="http://schemas.microsoft.com/office/drawing/2014/main" id="{0792B4B1-A255-634B-7113-0BE8BAE88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716760" y="-163879"/>
            <a:ext cx="312165" cy="6383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2" name="Rectangle 6">
            <a:extLst>
              <a:ext uri="{FF2B5EF4-FFF2-40B4-BE49-F238E27FC236}">
                <a16:creationId xmlns:a16="http://schemas.microsoft.com/office/drawing/2014/main" id="{3E17EB6F-9BB3-4A94-402E-FAD02B2C59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843383" y="-2398940"/>
            <a:ext cx="312165" cy="51084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3" name="Rectangle 6">
            <a:extLst>
              <a:ext uri="{FF2B5EF4-FFF2-40B4-BE49-F238E27FC236}">
                <a16:creationId xmlns:a16="http://schemas.microsoft.com/office/drawing/2014/main" id="{B5C09CFD-5DB4-D507-3AC9-437BB1B64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066943" y="-3066947"/>
            <a:ext cx="311361" cy="64452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34" name="Freeform: Shape 59">
            <a:extLst>
              <a:ext uri="{FF2B5EF4-FFF2-40B4-BE49-F238E27FC236}">
                <a16:creationId xmlns:a16="http://schemas.microsoft.com/office/drawing/2014/main" id="{3D77659E-88C7-E969-8E1D-2B9E7B095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5673214" y="-460675"/>
            <a:ext cx="312166" cy="1231903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796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-7621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zh-CN" alt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D43FFF1-DDFA-80AA-76D1-22BD8FF1A07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432261" y="482261"/>
            <a:ext cx="5828395" cy="3987800"/>
          </a:xfrm>
        </p:spPr>
        <p:txBody>
          <a:bodyPr lIns="0" tIns="0" rIns="0" bIns="0"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A507D3A1-9DD8-7489-4AF4-BA29A6CDB4CD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432260" y="4625351"/>
            <a:ext cx="5828396" cy="891675"/>
          </a:xfrm>
        </p:spPr>
        <p:txBody>
          <a:bodyPr>
            <a:no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364491" y="1339850"/>
            <a:ext cx="3762007" cy="4905375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00F3AF08-58B8-1240-DC7F-D213996B2AE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671050" y="5982369"/>
            <a:ext cx="1589606" cy="266701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AC3F6DD-F963-7D20-7D44-A9471028FB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9D3E5DEB-74C0-2DEA-0038-2F004421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8EFCC32E-F87E-343D-5B5C-6507310CA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0E8E679-660F-5B58-91D7-9E0CDF0AB6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" y="-3"/>
            <a:ext cx="1360674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587E180-57E3-C8FA-E365-AB365B7F4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7937" y="-5"/>
            <a:ext cx="1352738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C2F644D-1D4F-6486-A506-5B5A7BE498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2232018"/>
            <a:ext cx="1360677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8" name="Freeform: Shape 9">
            <a:extLst>
              <a:ext uri="{FF2B5EF4-FFF2-40B4-BE49-F238E27FC236}">
                <a16:creationId xmlns:a16="http://schemas.microsoft.com/office/drawing/2014/main" id="{155A9F5C-6C2B-B9A0-9DF2-D4B82FBE66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471537"/>
            <a:ext cx="1360678" cy="677127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1" name="Rectangle 8">
            <a:extLst>
              <a:ext uri="{FF2B5EF4-FFF2-40B4-BE49-F238E27FC236}">
                <a16:creationId xmlns:a16="http://schemas.microsoft.com/office/drawing/2014/main" id="{6B928C87-B3CE-A38B-38D7-B0948D3E4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-2" y="4148664"/>
            <a:ext cx="1360677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Freeform: Shape 59">
            <a:extLst>
              <a:ext uri="{FF2B5EF4-FFF2-40B4-BE49-F238E27FC236}">
                <a16:creationId xmlns:a16="http://schemas.microsoft.com/office/drawing/2014/main" id="{1F867251-402A-C2DE-7D05-B8E48B7E7C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4148663"/>
            <a:ext cx="1360678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34332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814480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71888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86374" y="838988"/>
            <a:ext cx="10461626" cy="1143292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44000" y="2142935"/>
            <a:ext cx="5157787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4000" y="2844801"/>
            <a:ext cx="51577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6164812" y="2142935"/>
            <a:ext cx="5183188" cy="55983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64812" y="2844801"/>
            <a:ext cx="5183188" cy="317421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954F43-A159-C557-9E6B-CFF4F1036926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669F11A-4BB7-E399-ADBB-0F360C066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56F30B9-EE4B-C493-7E8E-D3B0E35E0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03AB0DEF-0DAF-10A0-D371-A2D5CFF307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CE00B65A-4DD3-A66E-7B7D-B1480BCB51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69C3029D-7FB9-5E45-82D3-D6A8844A6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BE1498E0-4720-9D5C-04B8-B5A813618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608934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Picture Placeholder21">
            <a:extLst>
              <a:ext uri="{FF2B5EF4-FFF2-40B4-BE49-F238E27FC236}">
                <a16:creationId xmlns:a16="http://schemas.microsoft.com/office/drawing/2014/main" id="{D0542117-0280-7EF2-981E-7EBEEA22B83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38077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8" name="Text Placeholder 35">
            <a:extLst>
              <a:ext uri="{FF2B5EF4-FFF2-40B4-BE49-F238E27FC236}">
                <a16:creationId xmlns:a16="http://schemas.microsoft.com/office/drawing/2014/main" id="{C0CA7D34-E67D-8E1E-D764-4EEF48B5F10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37242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35">
            <a:extLst>
              <a:ext uri="{FF2B5EF4-FFF2-40B4-BE49-F238E27FC236}">
                <a16:creationId xmlns:a16="http://schemas.microsoft.com/office/drawing/2014/main" id="{BF9C1CC2-757F-2074-A27F-0C3465D031C7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137242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Picture Placeholder21">
            <a:extLst>
              <a:ext uri="{FF2B5EF4-FFF2-40B4-BE49-F238E27FC236}">
                <a16:creationId xmlns:a16="http://schemas.microsoft.com/office/drawing/2014/main" id="{57B833E3-1027-D68D-486F-417BDE65BF4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753768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2" name="Text Placeholder 35">
            <a:extLst>
              <a:ext uri="{FF2B5EF4-FFF2-40B4-BE49-F238E27FC236}">
                <a16:creationId xmlns:a16="http://schemas.microsoft.com/office/drawing/2014/main" id="{51119BFC-5232-31B7-0199-2BC44B1610E9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4745414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Text Placeholder 35">
            <a:extLst>
              <a:ext uri="{FF2B5EF4-FFF2-40B4-BE49-F238E27FC236}">
                <a16:creationId xmlns:a16="http://schemas.microsoft.com/office/drawing/2014/main" id="{5B52BFC0-79AE-E39B-C284-97D8EDBCA7A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4745414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Picture Placeholder 21">
            <a:extLst>
              <a:ext uri="{FF2B5EF4-FFF2-40B4-BE49-F238E27FC236}">
                <a16:creationId xmlns:a16="http://schemas.microsoft.com/office/drawing/2014/main" id="{CF406033-2018-29A3-CCC9-6C9E44FD5D18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4789" y="2533650"/>
            <a:ext cx="2684463" cy="1431925"/>
          </a:xfrm>
        </p:spPr>
        <p:txBody>
          <a:bodyPr/>
          <a:lstStyle/>
          <a:p>
            <a:endParaRPr lang="en-GB"/>
          </a:p>
        </p:txBody>
      </p:sp>
      <p:sp>
        <p:nvSpPr>
          <p:cNvPr id="18" name="Text Placeholder 35">
            <a:extLst>
              <a:ext uri="{FF2B5EF4-FFF2-40B4-BE49-F238E27FC236}">
                <a16:creationId xmlns:a16="http://schemas.microsoft.com/office/drawing/2014/main" id="{C3ED7ECE-1ADF-CD96-C30D-6F02AC54B1F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8106435" y="4044953"/>
            <a:ext cx="2692817" cy="6807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1" name="Text Placeholder 35">
            <a:extLst>
              <a:ext uri="{FF2B5EF4-FFF2-40B4-BE49-F238E27FC236}">
                <a16:creationId xmlns:a16="http://schemas.microsoft.com/office/drawing/2014/main" id="{12DF7936-36F7-44AF-D721-23AB6274392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8106435" y="4860184"/>
            <a:ext cx="2692817" cy="87961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/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D33EABF6-4EA1-0F72-47E7-E214CDBF7DD4}"/>
              </a:ext>
            </a:extLst>
          </p:cNvPr>
          <p:cNvSpPr>
            <a:spLocks noGrp="1"/>
          </p:cNvSpPr>
          <p:nvPr>
            <p:ph type="dt" sz="half" idx="4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59">
            <a:extLst>
              <a:ext uri="{FF2B5EF4-FFF2-40B4-BE49-F238E27FC236}">
                <a16:creationId xmlns:a16="http://schemas.microsoft.com/office/drawing/2014/main" id="{ED3CEBA7-0265-2989-2EC6-ED2043F337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A25533D8-30B7-6701-E92E-C0BA672DC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C35F9418-7400-2BD9-AE41-597ECEA379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Freeform: Shape 59">
            <a:extLst>
              <a:ext uri="{FF2B5EF4-FFF2-40B4-BE49-F238E27FC236}">
                <a16:creationId xmlns:a16="http://schemas.microsoft.com/office/drawing/2014/main" id="{C0743258-BC4B-50FD-71BE-9D97DF0A8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78858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Text Placeholder 35">
            <a:extLst>
              <a:ext uri="{FF2B5EF4-FFF2-40B4-BE49-F238E27FC236}">
                <a16:creationId xmlns:a16="http://schemas.microsoft.com/office/drawing/2014/main" id="{A6D91015-EB22-C504-4A41-5D8469D6BF3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2064866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1" name="Text Placeholder 35">
            <a:extLst>
              <a:ext uri="{FF2B5EF4-FFF2-40B4-BE49-F238E27FC236}">
                <a16:creationId xmlns:a16="http://schemas.microsoft.com/office/drawing/2014/main" id="{532D2B12-D41E-8DA0-8841-A776ACF4492B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064866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Text Placeholder 35">
            <a:extLst>
              <a:ext uri="{FF2B5EF4-FFF2-40B4-BE49-F238E27FC236}">
                <a16:creationId xmlns:a16="http://schemas.microsoft.com/office/drawing/2014/main" id="{40A11E8F-696A-E4EF-90AF-7299A387E89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56353" y="2456269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Text Placeholder 35">
            <a:extLst>
              <a:ext uri="{FF2B5EF4-FFF2-40B4-BE49-F238E27FC236}">
                <a16:creationId xmlns:a16="http://schemas.microsoft.com/office/drawing/2014/main" id="{ED0764D2-EF05-95D7-E518-B428DEA78A5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56353" y="3200395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Text Placeholder 35">
            <a:extLst>
              <a:ext uri="{FF2B5EF4-FFF2-40B4-BE49-F238E27FC236}">
                <a16:creationId xmlns:a16="http://schemas.microsoft.com/office/drawing/2014/main" id="{C07DDEA9-66DD-7AAA-0D2F-798B2B9629E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064866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D27F749F-CAF5-FF7B-7CF9-192E8764322C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BC192F01-6AB2-5F7C-6D0A-CB9465FB2B1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56353" y="4332161"/>
            <a:ext cx="3568837" cy="60960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ctr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92B7605E-FACE-97D3-9DDD-CBD52582C52F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6556353" y="5076287"/>
            <a:ext cx="3568837" cy="789658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algn="ctr">
              <a:spcBef>
                <a:spcPts val="0"/>
              </a:spcBef>
              <a:defRPr sz="1400"/>
            </a:lvl2pPr>
            <a:lvl3pPr algn="ctr">
              <a:spcBef>
                <a:spcPts val="0"/>
              </a:spcBef>
              <a:defRPr sz="1400"/>
            </a:lvl3pPr>
            <a:lvl4pPr algn="ctr">
              <a:spcBef>
                <a:spcPts val="0"/>
              </a:spcBef>
              <a:defRPr sz="1400"/>
            </a:lvl4pPr>
            <a:lvl5pPr algn="ctr"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3077065C-2494-1885-831E-3BA6D45D1B23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6">
            <a:extLst>
              <a:ext uri="{FF2B5EF4-FFF2-40B4-BE49-F238E27FC236}">
                <a16:creationId xmlns:a16="http://schemas.microsoft.com/office/drawing/2014/main" id="{9495CF4B-5A18-C9CB-401F-E668B73D1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7">
            <a:extLst>
              <a:ext uri="{FF2B5EF4-FFF2-40B4-BE49-F238E27FC236}">
                <a16:creationId xmlns:a16="http://schemas.microsoft.com/office/drawing/2014/main" id="{A3A58E7B-24DB-5995-5E8D-E19B88CD1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6" name="Freeform: Shape 19">
            <a:extLst>
              <a:ext uri="{FF2B5EF4-FFF2-40B4-BE49-F238E27FC236}">
                <a16:creationId xmlns:a16="http://schemas.microsoft.com/office/drawing/2014/main" id="{7AEF2BAC-C579-9EFD-2089-8AAF5C6A93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7" name="Freeform: Shape 18">
            <a:extLst>
              <a:ext uri="{FF2B5EF4-FFF2-40B4-BE49-F238E27FC236}">
                <a16:creationId xmlns:a16="http://schemas.microsoft.com/office/drawing/2014/main" id="{5D70562F-DEEF-5606-F5E8-63AEA8B62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06040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E932CF8-809C-FD53-EC2F-3F8B262C9E1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1628775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5" name="Text Placeholder 35">
            <a:extLst>
              <a:ext uri="{FF2B5EF4-FFF2-40B4-BE49-F238E27FC236}">
                <a16:creationId xmlns:a16="http://schemas.microsoft.com/office/drawing/2014/main" id="{C5471E28-499C-13C5-B42B-B8FC431D73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30248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0A5EC27E-AE02-883E-31F5-32208B9F14C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2930248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30">
            <a:extLst>
              <a:ext uri="{FF2B5EF4-FFF2-40B4-BE49-F238E27FC236}">
                <a16:creationId xmlns:a16="http://schemas.microsoft.com/office/drawing/2014/main" id="{5771AF9B-91C5-4FCF-3268-BEF15CB2C657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78356" y="2362200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6CD61A4-9D01-CB18-B80D-F0D20394AF22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7876966" y="235558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EA936668-A06C-15E6-9A5A-A170E3C8A6D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876966" y="309971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" name="Picture Placeholder 30">
            <a:extLst>
              <a:ext uri="{FF2B5EF4-FFF2-40B4-BE49-F238E27FC236}">
                <a16:creationId xmlns:a16="http://schemas.microsoft.com/office/drawing/2014/main" id="{66E6D2AA-72F5-D5EB-9F7A-61EFDB86790E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1628775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06D78574-9004-D5A4-06C4-6DE8A9BCBC0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930248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9A4992FB-C1F4-515B-6938-346345DE2B80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2930248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30">
            <a:extLst>
              <a:ext uri="{FF2B5EF4-FFF2-40B4-BE49-F238E27FC236}">
                <a16:creationId xmlns:a16="http://schemas.microsoft.com/office/drawing/2014/main" id="{D7A8246B-3515-AD53-2508-3FC029202DA0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78356" y="4307775"/>
            <a:ext cx="1122363" cy="1482577"/>
          </a:xfrm>
        </p:spPr>
        <p:txBody>
          <a:bodyPr/>
          <a:lstStyle/>
          <a:p>
            <a:endParaRPr lang="en-GB"/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1FFCB778-56FA-17FD-49C7-D7F1BDD26C18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7876966" y="4280325"/>
            <a:ext cx="2683398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7AAE6DE1-1F3D-F4AB-184E-8A3A4CEDCDC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876966" y="5024451"/>
            <a:ext cx="2683398" cy="789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F563E81-A6F0-648D-DCF7-BFF1870E755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495DF-573A-3AAB-5854-8A09491BAA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BD49C3F5-81F6-6E72-50FF-8F3AEFA13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2EEEEF2-460E-B70B-6230-10A7994E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C4E3626D-71B6-6652-8FE1-40921DF056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2022075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5EE5EE63-A6DA-348D-8495-E51900A59A5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9788" y="2366167"/>
            <a:ext cx="3255962" cy="3604422"/>
          </a:xfrm>
        </p:spPr>
        <p:txBody>
          <a:bodyPr/>
          <a:lstStyle/>
          <a:p>
            <a:endParaRPr lang="en-GB"/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94087FA0-09BB-9F62-C383-36B2C6623B9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34844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" name="Text Placeholder 35">
            <a:extLst>
              <a:ext uri="{FF2B5EF4-FFF2-40B4-BE49-F238E27FC236}">
                <a16:creationId xmlns:a16="http://schemas.microsoft.com/office/drawing/2014/main" id="{1156A739-AA76-7366-9AE0-D20D44A62F18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34844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8" name="Text Placeholder 35">
            <a:extLst>
              <a:ext uri="{FF2B5EF4-FFF2-40B4-BE49-F238E27FC236}">
                <a16:creationId xmlns:a16="http://schemas.microsoft.com/office/drawing/2014/main" id="{57BB261E-3856-D4EB-E49A-A805AA8CA02A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235143" y="2146300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" name="Text Placeholder 35">
            <a:extLst>
              <a:ext uri="{FF2B5EF4-FFF2-40B4-BE49-F238E27FC236}">
                <a16:creationId xmlns:a16="http://schemas.microsoft.com/office/drawing/2014/main" id="{14EE8DBC-744D-FDE5-F388-611D6C0C160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235143" y="2890426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" name="Text Placeholder 35">
            <a:extLst>
              <a:ext uri="{FF2B5EF4-FFF2-40B4-BE49-F238E27FC236}">
                <a16:creationId xmlns:a16="http://schemas.microsoft.com/office/drawing/2014/main" id="{29E55623-928E-5F9E-2EBB-9C1009DA215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634844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Text Placeholder 35">
            <a:extLst>
              <a:ext uri="{FF2B5EF4-FFF2-40B4-BE49-F238E27FC236}">
                <a16:creationId xmlns:a16="http://schemas.microsoft.com/office/drawing/2014/main" id="{E7542672-472E-0E16-8066-DFA62799082F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634844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Text Placeholder 35">
            <a:extLst>
              <a:ext uri="{FF2B5EF4-FFF2-40B4-BE49-F238E27FC236}">
                <a16:creationId xmlns:a16="http://schemas.microsoft.com/office/drawing/2014/main" id="{8D6428D0-36EF-16D7-741F-B91DFF9CC9A5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235143" y="4195512"/>
            <a:ext cx="3102631" cy="60960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" name="Text Placeholder 35">
            <a:extLst>
              <a:ext uri="{FF2B5EF4-FFF2-40B4-BE49-F238E27FC236}">
                <a16:creationId xmlns:a16="http://schemas.microsoft.com/office/drawing/2014/main" id="{0BCE5C17-683A-5D3B-ECCE-2C25D14F893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235143" y="4939638"/>
            <a:ext cx="3102631" cy="1021836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F234816-4552-682C-7011-792489AA851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516C1398-A7AF-C02F-934D-C37C5E987D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9B38EA50-6705-E42C-3897-B0D76FAA8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BF1543-7A6B-249C-1650-3EFEB63C1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BBAD9B21-7393-1499-E59D-EA109D80C8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24757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6">
            <a:extLst>
              <a:ext uri="{FF2B5EF4-FFF2-40B4-BE49-F238E27FC236}">
                <a16:creationId xmlns:a16="http://schemas.microsoft.com/office/drawing/2014/main" id="{CC5A7648-D01A-875E-E9BB-ED5949D478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6930" y="5779705"/>
            <a:ext cx="311361" cy="184523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86783"/>
            <a:ext cx="10504000" cy="1132258"/>
          </a:xfrm>
        </p:spPr>
        <p:txBody>
          <a:bodyPr anchor="ctr">
            <a:noAutofit/>
          </a:bodyPr>
          <a:lstStyle>
            <a:lvl1pPr algn="l">
              <a:defRPr sz="360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35EC3073-FA99-7015-CBD2-0E3B9CE430CA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84198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19" name="Text Placeholder 35">
            <a:extLst>
              <a:ext uri="{FF2B5EF4-FFF2-40B4-BE49-F238E27FC236}">
                <a16:creationId xmlns:a16="http://schemas.microsoft.com/office/drawing/2014/main" id="{C879862E-201F-4356-6D65-28E89DB6F11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1989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35">
            <a:extLst>
              <a:ext uri="{FF2B5EF4-FFF2-40B4-BE49-F238E27FC236}">
                <a16:creationId xmlns:a16="http://schemas.microsoft.com/office/drawing/2014/main" id="{A15D05C0-B891-85E5-35C5-24FBD31E326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1989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" name="Picture Placeholder 29">
            <a:extLst>
              <a:ext uri="{FF2B5EF4-FFF2-40B4-BE49-F238E27FC236}">
                <a16:creationId xmlns:a16="http://schemas.microsoft.com/office/drawing/2014/main" id="{B9CDE245-8A43-C7AE-733E-51362998210E}"/>
              </a:ext>
            </a:extLst>
          </p:cNvPr>
          <p:cNvSpPr>
            <a:spLocks noGrp="1"/>
          </p:cNvSpPr>
          <p:nvPr>
            <p:ph type="pic" sz="quarter" idx="34"/>
          </p:nvPr>
        </p:nvSpPr>
        <p:spPr>
          <a:xfrm>
            <a:off x="3552179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3" name="Text Placeholder 35">
            <a:extLst>
              <a:ext uri="{FF2B5EF4-FFF2-40B4-BE49-F238E27FC236}">
                <a16:creationId xmlns:a16="http://schemas.microsoft.com/office/drawing/2014/main" id="{6741BED5-DD9B-DA08-B276-4A6A9619A77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3552493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4" name="Text Placeholder 35">
            <a:extLst>
              <a:ext uri="{FF2B5EF4-FFF2-40B4-BE49-F238E27FC236}">
                <a16:creationId xmlns:a16="http://schemas.microsoft.com/office/drawing/2014/main" id="{4211193A-897F-A0CB-98F7-FD02B1E03211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3552493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" name="Picture Placeholder 29">
            <a:extLst>
              <a:ext uri="{FF2B5EF4-FFF2-40B4-BE49-F238E27FC236}">
                <a16:creationId xmlns:a16="http://schemas.microsoft.com/office/drawing/2014/main" id="{6776899D-7EB0-41AC-9AF4-FE101D6C9E83}"/>
              </a:ext>
            </a:extLst>
          </p:cNvPr>
          <p:cNvSpPr>
            <a:spLocks noGrp="1"/>
          </p:cNvSpPr>
          <p:nvPr>
            <p:ph type="pic" sz="quarter" idx="33"/>
          </p:nvPr>
        </p:nvSpPr>
        <p:spPr>
          <a:xfrm>
            <a:off x="6284660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5" name="Text Placeholder 35">
            <a:extLst>
              <a:ext uri="{FF2B5EF4-FFF2-40B4-BE49-F238E27FC236}">
                <a16:creationId xmlns:a16="http://schemas.microsoft.com/office/drawing/2014/main" id="{1DED0997-D314-C6AE-A692-306403BBE629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84974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Text Placeholder 35">
            <a:extLst>
              <a:ext uri="{FF2B5EF4-FFF2-40B4-BE49-F238E27FC236}">
                <a16:creationId xmlns:a16="http://schemas.microsoft.com/office/drawing/2014/main" id="{CB02C1DA-F7C6-2990-C630-24D0D3CA893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284974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" name="Picture Placeholder 29">
            <a:extLst>
              <a:ext uri="{FF2B5EF4-FFF2-40B4-BE49-F238E27FC236}">
                <a16:creationId xmlns:a16="http://schemas.microsoft.com/office/drawing/2014/main" id="{F1FE3630-D074-6944-4F08-08363014CC1D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9045148" y="2331669"/>
            <a:ext cx="2302850" cy="1255082"/>
          </a:xfrm>
        </p:spPr>
        <p:txBody>
          <a:bodyPr/>
          <a:lstStyle/>
          <a:p>
            <a:endParaRPr lang="en-GB"/>
          </a:p>
        </p:txBody>
      </p:sp>
      <p:sp>
        <p:nvSpPr>
          <p:cNvPr id="27" name="Text Placeholder 35">
            <a:extLst>
              <a:ext uri="{FF2B5EF4-FFF2-40B4-BE49-F238E27FC236}">
                <a16:creationId xmlns:a16="http://schemas.microsoft.com/office/drawing/2014/main" id="{2BD521B6-BD70-6519-3BCC-0441BC90998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45462" y="3665225"/>
            <a:ext cx="2302536" cy="735130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aseline="0">
                <a:latin typeface="+mj-lt"/>
                <a:ea typeface="+mj-ea"/>
              </a:defRPr>
            </a:lvl1pPr>
            <a:lvl2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2pPr>
            <a:lvl3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3pPr>
            <a:lvl4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4pPr>
            <a:lvl5pPr algn="l">
              <a:lnSpc>
                <a:spcPct val="100000"/>
              </a:lnSpc>
              <a:spcBef>
                <a:spcPts val="0"/>
              </a:spcBef>
              <a:defRPr sz="1800">
                <a:latin typeface="+mj-lt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8" name="Text Placeholder 35">
            <a:extLst>
              <a:ext uri="{FF2B5EF4-FFF2-40B4-BE49-F238E27FC236}">
                <a16:creationId xmlns:a16="http://schemas.microsoft.com/office/drawing/2014/main" id="{B09D8CE1-C90E-B457-C2C5-5AE34D538BF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9045462" y="4534881"/>
            <a:ext cx="2302536" cy="1511658"/>
          </a:xfrm>
        </p:spPr>
        <p:txBody>
          <a:bodyPr>
            <a:noAutofit/>
          </a:bodyPr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spcBef>
                <a:spcPts val="0"/>
              </a:spcBef>
              <a:defRPr sz="1400"/>
            </a:lvl2pPr>
            <a:lvl3pPr>
              <a:spcBef>
                <a:spcPts val="0"/>
              </a:spcBef>
              <a:defRPr sz="1400"/>
            </a:lvl3pPr>
            <a:lvl4pPr>
              <a:spcBef>
                <a:spcPts val="0"/>
              </a:spcBef>
              <a:defRPr sz="1400"/>
            </a:lvl4pPr>
            <a:lvl5pPr>
              <a:spcBef>
                <a:spcPts val="0"/>
              </a:spcBef>
              <a:defRPr sz="1400"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D7AF960F-EA2C-059B-FD05-9627AA9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3BA8BAB-E3F7-7F34-F87D-AA46C5710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3977F9-FC55-44B0-53B8-ADB4C12EC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Rectangle 8">
            <a:extLst>
              <a:ext uri="{FF2B5EF4-FFF2-40B4-BE49-F238E27FC236}">
                <a16:creationId xmlns:a16="http://schemas.microsoft.com/office/drawing/2014/main" id="{41B0960E-E397-9136-EE2E-F2595BA18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0715814" y="-681672"/>
            <a:ext cx="311360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9">
            <a:extLst>
              <a:ext uri="{FF2B5EF4-FFF2-40B4-BE49-F238E27FC236}">
                <a16:creationId xmlns:a16="http://schemas.microsoft.com/office/drawing/2014/main" id="{89DDA4E8-D382-3D12-576D-43FB555E0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11795962" y="-84996"/>
            <a:ext cx="311359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57695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4A53CF-A657-E995-A3A7-271D67F33E9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85E39344-307B-8BD6-D5B8-D1E1F1550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632A0F-F12A-0DEF-B91F-C360E126D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41939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1757505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4000" y="2724912"/>
            <a:ext cx="3595634" cy="3301168"/>
          </a:xfrm>
        </p:spPr>
        <p:txBody>
          <a:bodyPr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907742" y="831919"/>
            <a:ext cx="6440258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DB9FEA63-1DA3-3F9F-C50E-7AC4477F221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BD582E8-8B0D-6439-7715-18DB01573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665968CD-929F-6D74-C903-1AA5B1538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0322356F-D701-4C42-BB8B-523069A77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2E841F2B-D332-09D0-EBCB-48E8FBC6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5024EB45-DF26-BF12-BFEF-CA485F4D95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Freeform: Shape 59">
            <a:extLst>
              <a:ext uri="{FF2B5EF4-FFF2-40B4-BE49-F238E27FC236}">
                <a16:creationId xmlns:a16="http://schemas.microsoft.com/office/drawing/2014/main" id="{B1D17E64-4E73-BCCA-9364-C59A3D226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884894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44000" y="831919"/>
            <a:ext cx="3595634" cy="2212313"/>
          </a:xfrm>
        </p:spPr>
        <p:txBody>
          <a:bodyPr anchor="t">
            <a:no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49024" y="3260034"/>
            <a:ext cx="3585586" cy="2766045"/>
          </a:xfrm>
        </p:spPr>
        <p:txBody>
          <a:bodyPr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BDADB269-BBE0-1959-FE0B-2D6A08AE1A05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88765A0-98CE-097F-70CA-A8CE88670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04CCF01-6BD8-D0D5-B68F-BF0D0E1EC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reeform: Shape 16">
            <a:extLst>
              <a:ext uri="{FF2B5EF4-FFF2-40B4-BE49-F238E27FC236}">
                <a16:creationId xmlns:a16="http://schemas.microsoft.com/office/drawing/2014/main" id="{F978EDC5-9ECC-A0CA-79B2-E1099D0523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7">
            <a:extLst>
              <a:ext uri="{FF2B5EF4-FFF2-40B4-BE49-F238E27FC236}">
                <a16:creationId xmlns:a16="http://schemas.microsoft.com/office/drawing/2014/main" id="{5CC0BF8E-63A7-7E59-17B3-46BB432D5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9">
            <a:extLst>
              <a:ext uri="{FF2B5EF4-FFF2-40B4-BE49-F238E27FC236}">
                <a16:creationId xmlns:a16="http://schemas.microsoft.com/office/drawing/2014/main" id="{7C16A068-4B31-D509-6638-F057A8F5CF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1" name="Freeform: Shape 18">
            <a:extLst>
              <a:ext uri="{FF2B5EF4-FFF2-40B4-BE49-F238E27FC236}">
                <a16:creationId xmlns:a16="http://schemas.microsoft.com/office/drawing/2014/main" id="{ED2C66E4-77A5-559A-C4D6-22E169AE6F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52500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49B4F649-ECC0-65D4-73EB-F610B1EEE476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BAC71-4189-4AAE-3C30-91D3E76451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335CC0F-60E4-5024-B6AB-D87255AB6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EB1DE042-7AE4-75AA-1CFC-25903005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0886461" y="0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AB955153-AC29-8EA8-DE1E-EF143A129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1538341" y="890"/>
            <a:ext cx="654549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CBF393-915A-6526-812F-61956DD2ED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-889" y="6204342"/>
            <a:ext cx="654546" cy="65276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Freeform: Shape 59">
            <a:extLst>
              <a:ext uri="{FF2B5EF4-FFF2-40B4-BE49-F238E27FC236}">
                <a16:creationId xmlns:a16="http://schemas.microsoft.com/office/drawing/2014/main" id="{36817505-F187-6307-3AA7-E870199259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652769" y="6203452"/>
            <a:ext cx="652769" cy="654548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48000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,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41F45E22-547F-B6E1-5F51-CFECC13B2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3411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1C19B4F-DFB6-9576-9DF4-96FE43A1EC9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0628" y="482261"/>
            <a:ext cx="5824186" cy="3987799"/>
          </a:xfrm>
        </p:spPr>
        <p:txBody>
          <a:bodyPr lIns="0" tIns="0" rIns="0" bIns="0" anchor="b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D99BC2BC-8A72-7BB8-D8C8-CB385D30BB7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0628" y="4640704"/>
            <a:ext cx="5824186" cy="876323"/>
          </a:xfr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3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2" name="Content Placeholder 8">
            <a:extLst>
              <a:ext uri="{FF2B5EF4-FFF2-40B4-BE49-F238E27FC236}">
                <a16:creationId xmlns:a16="http://schemas.microsoft.com/office/drawing/2014/main" id="{EC403ECD-0E61-4F10-7162-E98E5D2C68D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910629" y="5978808"/>
            <a:ext cx="1737322" cy="266701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r>
              <a:rPr lang="en-US" sz="1600"/>
              <a:t>Presenter Name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035CA494-5B62-D1F6-0DF6-40D867589380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5818" y="1331046"/>
            <a:ext cx="3772303" cy="4914460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B742842F-049E-5CE5-521C-3D7CF4664B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F57807E5-619C-C6C7-6226-8A9540B6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873A478-35CD-870F-0A0C-AD044CED3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1B4E1136-DFDD-32BF-5846-514278A0F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4973B099-8DFA-53FB-1105-A26CC36014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574" y="-104573"/>
            <a:ext cx="274322" cy="48347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29" name="Rectangle 6">
            <a:extLst>
              <a:ext uri="{FF2B5EF4-FFF2-40B4-BE49-F238E27FC236}">
                <a16:creationId xmlns:a16="http://schemas.microsoft.com/office/drawing/2014/main" id="{F5FF0307-7223-2A57-49F7-205DFC3CAD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6" name="Freeform: Shape 59">
            <a:extLst>
              <a:ext uri="{FF2B5EF4-FFF2-40B4-BE49-F238E27FC236}">
                <a16:creationId xmlns:a16="http://schemas.microsoft.com/office/drawing/2014/main" id="{AB33DB86-5F38-0CF7-F613-511E8B1B19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B297F7B8-C42C-1B4A-C596-DA9004187D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4" name="Freeform: Shape 9">
            <a:extLst>
              <a:ext uri="{FF2B5EF4-FFF2-40B4-BE49-F238E27FC236}">
                <a16:creationId xmlns:a16="http://schemas.microsoft.com/office/drawing/2014/main" id="{3CDB4C82-C1F2-7A31-B0C0-EC7A16E86E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888" y="3428999"/>
            <a:ext cx="1366047" cy="71966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33" name="Rectangle 8">
            <a:extLst>
              <a:ext uri="{FF2B5EF4-FFF2-40B4-BE49-F238E27FC236}">
                <a16:creationId xmlns:a16="http://schemas.microsoft.com/office/drawing/2014/main" id="{D03B5295-1DAD-F67E-A9D1-1EDDEDAE03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5" y="4148664"/>
            <a:ext cx="1365981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Freeform: Shape 59">
            <a:extLst>
              <a:ext uri="{FF2B5EF4-FFF2-40B4-BE49-F238E27FC236}">
                <a16:creationId xmlns:a16="http://schemas.microsoft.com/office/drawing/2014/main" id="{C681F86B-1EB2-1ABD-11BE-7405C317D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65980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551480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2150962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Date Placeholder 3">
            <a:extLst>
              <a:ext uri="{FF2B5EF4-FFF2-40B4-BE49-F238E27FC236}">
                <a16:creationId xmlns:a16="http://schemas.microsoft.com/office/drawing/2014/main" id="{4915D485-D4CB-65C5-C05B-8D3E535F6A4E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67240-62F7-D89C-BF3D-34806BC25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9726FF9-AAAD-F331-EC9B-83CB551F1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Freeform: Shape 16">
            <a:extLst>
              <a:ext uri="{FF2B5EF4-FFF2-40B4-BE49-F238E27FC236}">
                <a16:creationId xmlns:a16="http://schemas.microsoft.com/office/drawing/2014/main" id="{7C2CB355-42E5-6CAD-CDA4-04E8698C7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86467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8" name="Freeform: Shape 17">
            <a:extLst>
              <a:ext uri="{FF2B5EF4-FFF2-40B4-BE49-F238E27FC236}">
                <a16:creationId xmlns:a16="http://schemas.microsoft.com/office/drawing/2014/main" id="{7F51CA23-0DF4-94C6-A295-9A6ED5AA7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764589" y="0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Freeform: Shape 19">
            <a:extLst>
              <a:ext uri="{FF2B5EF4-FFF2-40B4-BE49-F238E27FC236}">
                <a16:creationId xmlns:a16="http://schemas.microsoft.com/office/drawing/2014/main" id="{78973DDC-FE45-271D-D333-1265C63DC4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Freeform: Shape 18">
            <a:extLst>
              <a:ext uri="{FF2B5EF4-FFF2-40B4-BE49-F238E27FC236}">
                <a16:creationId xmlns:a16="http://schemas.microsoft.com/office/drawing/2014/main" id="{98BB5E17-8DB4-2B6A-4A48-E57456A312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78123" y="6003177"/>
            <a:ext cx="427411" cy="854823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0223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Rectangle 23">
            <a:extLst>
              <a:ext uri="{FF2B5EF4-FFF2-40B4-BE49-F238E27FC236}">
                <a16:creationId xmlns:a16="http://schemas.microsoft.com/office/drawing/2014/main" id="{590E6AF1-4025-C539-6638-597177D00B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065818" y="6245509"/>
            <a:ext cx="5126179" cy="61249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Title 6">
            <a:extLst>
              <a:ext uri="{FF2B5EF4-FFF2-40B4-BE49-F238E27FC236}">
                <a16:creationId xmlns:a16="http://schemas.microsoft.com/office/drawing/2014/main" id="{25E8EC5E-EA9E-1F86-2E83-5D549960111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5864" y="1532081"/>
            <a:ext cx="5273221" cy="3793838"/>
          </a:xfrm>
        </p:spPr>
        <p:txBody>
          <a:bodyPr lIns="0" tIns="0" rIns="0" bIns="0" anchor="ctr">
            <a:noAutofit/>
          </a:bodyPr>
          <a:lstStyle>
            <a:lvl1pPr>
              <a:defRPr sz="54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5" descr="A woman wearing a yellow sweater working at the office">
            <a:extLst>
              <a:ext uri="{FF2B5EF4-FFF2-40B4-BE49-F238E27FC236}">
                <a16:creationId xmlns:a16="http://schemas.microsoft.com/office/drawing/2014/main" id="{0F266249-25B1-EF53-33EB-FA594F7F68B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063457" y="1326812"/>
            <a:ext cx="3778434" cy="4924193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21528A5-067A-BD49-2204-67FF006E8B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E67C389-E6A8-48B1-74CD-322C690F9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D7705C1-E2D3-B1B7-C51C-44843980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Rectangle 9">
            <a:extLst>
              <a:ext uri="{FF2B5EF4-FFF2-40B4-BE49-F238E27FC236}">
                <a16:creationId xmlns:a16="http://schemas.microsoft.com/office/drawing/2014/main" id="{5917FF65-0254-002E-D43D-FF8B5E603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3515" y="-103514"/>
            <a:ext cx="274322" cy="48135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sp>
        <p:nvSpPr>
          <p:cNvPr id="13" name="Rectangle 8">
            <a:extLst>
              <a:ext uri="{FF2B5EF4-FFF2-40B4-BE49-F238E27FC236}">
                <a16:creationId xmlns:a16="http://schemas.microsoft.com/office/drawing/2014/main" id="{3D6108ED-5598-D9CD-3F7C-E35B4C8BBB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183663" y="-700191"/>
            <a:ext cx="274322" cy="16747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Rectangle 6">
            <a:extLst>
              <a:ext uri="{FF2B5EF4-FFF2-40B4-BE49-F238E27FC236}">
                <a16:creationId xmlns:a16="http://schemas.microsoft.com/office/drawing/2014/main" id="{21EB73BE-3F32-B696-CCF3-3120CC026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-2"/>
            <a:ext cx="1365980" cy="223201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4" name="Freeform: Shape 59">
            <a:extLst>
              <a:ext uri="{FF2B5EF4-FFF2-40B4-BE49-F238E27FC236}">
                <a16:creationId xmlns:a16="http://schemas.microsoft.com/office/drawing/2014/main" id="{A7A3C520-412F-3B3C-3DD2-BA1FA9970C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41892" y="-3"/>
            <a:ext cx="1358044" cy="2232015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0" name="Rectangle 6">
            <a:extLst>
              <a:ext uri="{FF2B5EF4-FFF2-40B4-BE49-F238E27FC236}">
                <a16:creationId xmlns:a16="http://schemas.microsoft.com/office/drawing/2014/main" id="{99367659-61EC-44B3-A73E-47A6D3C10F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833956" y="2232018"/>
            <a:ext cx="1358044" cy="1916648"/>
          </a:xfrm>
          <a:prstGeom prst="rect">
            <a:avLst/>
          </a:pr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Freeform: Shape 9">
            <a:extLst>
              <a:ext uri="{FF2B5EF4-FFF2-40B4-BE49-F238E27FC236}">
                <a16:creationId xmlns:a16="http://schemas.microsoft.com/office/drawing/2014/main" id="{14EDCCCA-96A0-0D33-9C7F-224DCB3D55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833956" y="3472845"/>
            <a:ext cx="1358044" cy="675816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22" name="Rectangle 8">
            <a:extLst>
              <a:ext uri="{FF2B5EF4-FFF2-40B4-BE49-F238E27FC236}">
                <a16:creationId xmlns:a16="http://schemas.microsoft.com/office/drawing/2014/main" id="{2C55E30B-D458-A8B6-11AB-5FAEA926BF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833954" y="4148664"/>
            <a:ext cx="1358043" cy="209684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Freeform: Shape 59">
            <a:extLst>
              <a:ext uri="{FF2B5EF4-FFF2-40B4-BE49-F238E27FC236}">
                <a16:creationId xmlns:a16="http://schemas.microsoft.com/office/drawing/2014/main" id="{81D1A457-4F77-6BE6-3713-4638E83D6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833955" y="4148663"/>
            <a:ext cx="1358045" cy="209684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2552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775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1875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2364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22365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30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961313" y="1306802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/>
          <a:lstStyle/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7230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00951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25192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,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591D9F7-2AF5-7E15-28CD-C5189318C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218122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653" y="2558836"/>
            <a:ext cx="6735597" cy="3793838"/>
          </a:xfrm>
        </p:spPr>
        <p:txBody>
          <a:bodyPr lIns="0" tIns="0" rIns="0" bIns="0" anchor="t">
            <a:noAutofit/>
          </a:bodyPr>
          <a:lstStyle>
            <a:lvl1pPr algn="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54D9E87A-1CDC-4014-2314-39FC7B07C83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 flipH="1">
            <a:off x="1000125" y="1316037"/>
            <a:ext cx="3230562" cy="4541837"/>
          </a:xfr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0350334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1174751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0703BCA-69C2-3D24-7F07-71DD32C3B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02907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EADD3443-0734-5152-8D04-B2D941101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4657724" y="0"/>
            <a:ext cx="561975" cy="1123950"/>
          </a:xfrm>
          <a:custGeom>
            <a:avLst/>
            <a:gdLst>
              <a:gd name="connsiteX0" fmla="*/ 561975 w 561975"/>
              <a:gd name="connsiteY0" fmla="*/ 0 h 1123950"/>
              <a:gd name="connsiteX1" fmla="*/ 561975 w 561975"/>
              <a:gd name="connsiteY1" fmla="*/ 1123950 h 1123950"/>
              <a:gd name="connsiteX2" fmla="*/ 0 w 561975"/>
              <a:gd name="connsiteY2" fmla="*/ 561975 h 1123950"/>
              <a:gd name="connsiteX3" fmla="*/ 561975 w 561975"/>
              <a:gd name="connsiteY3" fmla="*/ 0 h 1123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1975" h="1123950">
                <a:moveTo>
                  <a:pt x="561975" y="0"/>
                </a:moveTo>
                <a:lnTo>
                  <a:pt x="561975" y="1123950"/>
                </a:lnTo>
                <a:cubicBezTo>
                  <a:pt x="251605" y="1123950"/>
                  <a:pt x="0" y="872345"/>
                  <a:pt x="0" y="561975"/>
                </a:cubicBezTo>
                <a:cubicBezTo>
                  <a:pt x="0" y="251605"/>
                  <a:pt x="251605" y="0"/>
                  <a:pt x="561975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402BE0-455F-CF23-B696-A4F06F4410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5862637"/>
            <a:ext cx="1000125" cy="10001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0887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quence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8">
            <a:extLst>
              <a:ext uri="{FF2B5EF4-FFF2-40B4-BE49-F238E27FC236}">
                <a16:creationId xmlns:a16="http://schemas.microsoft.com/office/drawing/2014/main" id="{5EA40962-D6F9-CBBE-FF2C-4EC3830F9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 flipV="1">
            <a:off x="0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Freeform: Shape 59">
            <a:extLst>
              <a:ext uri="{FF2B5EF4-FFF2-40B4-BE49-F238E27FC236}">
                <a16:creationId xmlns:a16="http://schemas.microsoft.com/office/drawing/2014/main" id="{EC816DDB-9EA2-DF6E-AAED-1B18863E5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" name="Rectangle 8">
            <a:extLst>
              <a:ext uri="{FF2B5EF4-FFF2-40B4-BE49-F238E27FC236}">
                <a16:creationId xmlns:a16="http://schemas.microsoft.com/office/drawing/2014/main" id="{A04F26B9-B28E-8D10-94D1-04FE26C51C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V="1">
            <a:off x="10693958" y="4558433"/>
            <a:ext cx="1498042" cy="22995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Freeform: Shape 59">
            <a:extLst>
              <a:ext uri="{FF2B5EF4-FFF2-40B4-BE49-F238E27FC236}">
                <a16:creationId xmlns:a16="http://schemas.microsoft.com/office/drawing/2014/main" id="{4947CEF4-1632-7EBE-80C3-C52AE183F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693958" y="4558438"/>
            <a:ext cx="1498042" cy="2299562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Text Placeholder 2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680042" y="1649960"/>
            <a:ext cx="831916" cy="597807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2600" baseline="0">
                <a:solidFill>
                  <a:schemeClr val="tx1"/>
                </a:solidFill>
                <a:latin typeface="+mj-lt"/>
                <a:ea typeface="+mj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575A47E-66DF-0DFE-6068-FCE75A83C7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8202" y="2558836"/>
            <a:ext cx="6735597" cy="2536289"/>
          </a:xfrm>
        </p:spPr>
        <p:txBody>
          <a:bodyPr lIns="0" tIns="0" rIns="0" bIns="0" anchor="t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9054A355-1144-8E9E-0708-A56938F03394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 dirty="0"/>
              <a:t>03/12/2025</a:t>
            </a:r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B79E66C-660C-8962-2CA8-5B57D17133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AF8B1-E706-AD9A-FD16-CE6704805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6">
            <a:extLst>
              <a:ext uri="{FF2B5EF4-FFF2-40B4-BE49-F238E27FC236}">
                <a16:creationId xmlns:a16="http://schemas.microsoft.com/office/drawing/2014/main" id="{AE61E74D-D5FA-5080-2F53-0087775B37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Freeform: Shape 59">
            <a:extLst>
              <a:ext uri="{FF2B5EF4-FFF2-40B4-BE49-F238E27FC236}">
                <a16:creationId xmlns:a16="http://schemas.microsoft.com/office/drawing/2014/main" id="{470C155E-4CCC-564B-027C-CDC41E3739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7285D770-FD07-EC97-B009-40BA4F4D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5" name="Freeform: Shape 9">
            <a:extLst>
              <a:ext uri="{FF2B5EF4-FFF2-40B4-BE49-F238E27FC236}">
                <a16:creationId xmlns:a16="http://schemas.microsoft.com/office/drawing/2014/main" id="{9F696CCD-6826-7E03-C9F2-76B5BC1397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91A24A50-A008-86B3-5F54-E8B7B3A9C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0"/>
            <a:ext cx="1498041" cy="24564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Freeform: Shape 59">
            <a:extLst>
              <a:ext uri="{FF2B5EF4-FFF2-40B4-BE49-F238E27FC236}">
                <a16:creationId xmlns:a16="http://schemas.microsoft.com/office/drawing/2014/main" id="{C476D228-FB57-F7F8-C68A-E3413EFE8E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10702662" y="-1"/>
            <a:ext cx="1489338" cy="2456489"/>
          </a:xfrm>
          <a:custGeom>
            <a:avLst/>
            <a:gdLst>
              <a:gd name="connsiteX0" fmla="*/ 1497298 w 1497298"/>
              <a:gd name="connsiteY0" fmla="*/ 0 h 1457281"/>
              <a:gd name="connsiteX1" fmla="*/ 0 w 1497298"/>
              <a:gd name="connsiteY1" fmla="*/ 0 h 1457281"/>
              <a:gd name="connsiteX2" fmla="*/ 0 w 1497298"/>
              <a:gd name="connsiteY2" fmla="*/ 1457281 h 1457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97298" h="1457281">
                <a:moveTo>
                  <a:pt x="1497298" y="0"/>
                </a:moveTo>
                <a:lnTo>
                  <a:pt x="0" y="0"/>
                </a:lnTo>
                <a:lnTo>
                  <a:pt x="0" y="145728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Rectangle 6">
            <a:extLst>
              <a:ext uri="{FF2B5EF4-FFF2-40B4-BE49-F238E27FC236}">
                <a16:creationId xmlns:a16="http://schemas.microsoft.com/office/drawing/2014/main" id="{03673381-EECC-4D46-EDE7-C5E028BE1F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693958" y="2456494"/>
            <a:ext cx="1498041" cy="2101947"/>
          </a:xfrm>
          <a:prstGeom prst="rect">
            <a:avLst/>
          </a:prstGeom>
          <a:solidFill>
            <a:schemeClr val="accent3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lvl="0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36" name="Freeform: Shape 9">
            <a:extLst>
              <a:ext uri="{FF2B5EF4-FFF2-40B4-BE49-F238E27FC236}">
                <a16:creationId xmlns:a16="http://schemas.microsoft.com/office/drawing/2014/main" id="{4441DE95-147E-9B38-A464-7A9CF35CE2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10693958" y="3813296"/>
            <a:ext cx="1497360" cy="745145"/>
          </a:xfrm>
          <a:custGeom>
            <a:avLst/>
            <a:gdLst>
              <a:gd name="connsiteX0" fmla="*/ 0 w 2351450"/>
              <a:gd name="connsiteY0" fmla="*/ 0 h 1170173"/>
              <a:gd name="connsiteX1" fmla="*/ 2351450 w 2351450"/>
              <a:gd name="connsiteY1" fmla="*/ 0 h 1170173"/>
              <a:gd name="connsiteX2" fmla="*/ 2345674 w 2351450"/>
              <a:gd name="connsiteY2" fmla="*/ 114394 h 1170173"/>
              <a:gd name="connsiteX3" fmla="*/ 1175725 w 2351450"/>
              <a:gd name="connsiteY3" fmla="*/ 1170173 h 1170173"/>
              <a:gd name="connsiteX4" fmla="*/ 5777 w 2351450"/>
              <a:gd name="connsiteY4" fmla="*/ 114394 h 1170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51450" h="1170173">
                <a:moveTo>
                  <a:pt x="0" y="0"/>
                </a:moveTo>
                <a:lnTo>
                  <a:pt x="2351450" y="0"/>
                </a:lnTo>
                <a:lnTo>
                  <a:pt x="2345674" y="114394"/>
                </a:lnTo>
                <a:cubicBezTo>
                  <a:pt x="2285450" y="707410"/>
                  <a:pt x="1784630" y="1170173"/>
                  <a:pt x="1175725" y="1170173"/>
                </a:cubicBezTo>
                <a:cubicBezTo>
                  <a:pt x="566821" y="1170173"/>
                  <a:pt x="66001" y="707410"/>
                  <a:pt x="5777" y="1143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037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0" tIns="0" rIns="0" bIns="0" rtlCol="0" anchor="b">
            <a:normAutofit/>
          </a:bodyPr>
          <a:lstStyle/>
          <a:p>
            <a:r>
              <a:rPr lang="en-US" sz="1418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sz="1418"/>
              <a:t>Click to edit Master text styles</a:t>
            </a:r>
            <a:endParaRPr lang="en-US"/>
          </a:p>
          <a:p>
            <a:pPr lvl="1"/>
            <a:r>
              <a:rPr lang="en-US" sz="1418"/>
              <a:t>Second level</a:t>
            </a:r>
          </a:p>
          <a:p>
            <a:pPr lvl="2"/>
            <a:r>
              <a:rPr lang="en-US" sz="1418"/>
              <a:t>Third level</a:t>
            </a:r>
          </a:p>
          <a:p>
            <a:pPr lvl="3"/>
            <a:r>
              <a:rPr lang="en-US" sz="1418"/>
              <a:t>Fourth level</a:t>
            </a:r>
          </a:p>
          <a:p>
            <a:pPr lvl="4"/>
            <a:r>
              <a:rPr lang="en-US" sz="1418"/>
              <a:t>Fifth level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79DDEA0E-07E9-13B1-EDC7-61BAFA5FF7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57225" y="6400800"/>
            <a:ext cx="2743200" cy="266700"/>
          </a:xfrm>
        </p:spPr>
        <p:txBody>
          <a:bodyPr lIns="0" tIns="0" rIns="0" bIns="0"/>
          <a:lstStyle>
            <a:lvl1pPr>
              <a:defRPr sz="1200"/>
            </a:lvl1pPr>
          </a:lstStyle>
          <a:p>
            <a:fld id="{FD138C57-8E3B-4697-92F8-0ED9B71F7E17}" type="datetime1">
              <a:rPr lang="en-US" smtClean="0"/>
              <a:pPr/>
              <a:t>5/19/2025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EA10547-A0BF-14BF-EF18-92FBBF644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400800"/>
            <a:ext cx="3657600" cy="266700"/>
          </a:xfrm>
        </p:spPr>
        <p:txBody>
          <a:bodyPr lIns="0" tIns="0" rIns="0" bIns="0"/>
          <a:lstStyle>
            <a:lvl1pPr algn="ctr">
              <a:defRPr sz="1200"/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413A03B-58A6-5266-F4CA-95B7A6F4BC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274049" y="6400800"/>
            <a:ext cx="3241675" cy="266700"/>
          </a:xfrm>
        </p:spPr>
        <p:txBody>
          <a:bodyPr lIns="0" tIns="0" rIns="0" bIns="0"/>
          <a:lstStyle>
            <a:lvl1pPr algn="r">
              <a:defRPr sz="1200"/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3" r:id="rId4"/>
    <p:sldLayoutId id="2147483707" r:id="rId5"/>
    <p:sldLayoutId id="2147483650" r:id="rId6"/>
    <p:sldLayoutId id="2147483654" r:id="rId7"/>
    <p:sldLayoutId id="2147483754" r:id="rId8"/>
    <p:sldLayoutId id="2147483755" r:id="rId9"/>
    <p:sldLayoutId id="2147483760" r:id="rId10"/>
    <p:sldLayoutId id="2147483761" r:id="rId11"/>
    <p:sldLayoutId id="2147483762" r:id="rId12"/>
    <p:sldLayoutId id="2147483662" r:id="rId13"/>
    <p:sldLayoutId id="2147483763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2" r:id="rId23"/>
    <p:sldLayoutId id="2147483671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752" r:id="rId43"/>
    <p:sldLayoutId id="2147483753" r:id="rId44"/>
    <p:sldLayoutId id="2147483691" r:id="rId45"/>
    <p:sldLayoutId id="2147483692" r:id="rId46"/>
    <p:sldLayoutId id="2147483693" r:id="rId47"/>
    <p:sldLayoutId id="2147483694" r:id="rId48"/>
    <p:sldLayoutId id="2147483695" r:id="rId49"/>
    <p:sldLayoutId id="2147483696" r:id="rId50"/>
    <p:sldLayoutId id="2147483697" r:id="rId51"/>
    <p:sldLayoutId id="2147483756" r:id="rId52"/>
    <p:sldLayoutId id="2147483757" r:id="rId53"/>
    <p:sldLayoutId id="2147483758" r:id="rId54"/>
    <p:sldLayoutId id="2147483759" r:id="rId55"/>
    <p:sldLayoutId id="2147483698" r:id="rId56"/>
    <p:sldLayoutId id="2147483699" r:id="rId57"/>
    <p:sldLayoutId id="2147483700" r:id="rId58"/>
    <p:sldLayoutId id="2147483701" r:id="rId59"/>
    <p:sldLayoutId id="2147483702" r:id="rId60"/>
    <p:sldLayoutId id="2147483661" r:id="rId6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6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5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13" Type="http://schemas.openxmlformats.org/officeDocument/2006/relationships/diagramLayout" Target="../diagrams/layout4.xml"/><Relationship Id="rId18" Type="http://schemas.openxmlformats.org/officeDocument/2006/relationships/diagramLayout" Target="../diagrams/layout5.xml"/><Relationship Id="rId26" Type="http://schemas.microsoft.com/office/2007/relationships/diagramDrawing" Target="../diagrams/drawing6.xml"/><Relationship Id="rId3" Type="http://schemas.openxmlformats.org/officeDocument/2006/relationships/diagramLayout" Target="../diagrams/layout2.xml"/><Relationship Id="rId21" Type="http://schemas.microsoft.com/office/2007/relationships/diagramDrawing" Target="../diagrams/drawing5.xml"/><Relationship Id="rId7" Type="http://schemas.openxmlformats.org/officeDocument/2006/relationships/diagramData" Target="../diagrams/data3.xml"/><Relationship Id="rId12" Type="http://schemas.openxmlformats.org/officeDocument/2006/relationships/diagramData" Target="../diagrams/data4.xml"/><Relationship Id="rId17" Type="http://schemas.openxmlformats.org/officeDocument/2006/relationships/diagramData" Target="../diagrams/data5.xml"/><Relationship Id="rId25" Type="http://schemas.openxmlformats.org/officeDocument/2006/relationships/diagramColors" Target="../diagrams/colors6.xml"/><Relationship Id="rId2" Type="http://schemas.openxmlformats.org/officeDocument/2006/relationships/diagramData" Target="../diagrams/data2.xml"/><Relationship Id="rId16" Type="http://schemas.microsoft.com/office/2007/relationships/diagramDrawing" Target="../diagrams/drawing4.xml"/><Relationship Id="rId20" Type="http://schemas.openxmlformats.org/officeDocument/2006/relationships/diagramColors" Target="../diagrams/colors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24" Type="http://schemas.openxmlformats.org/officeDocument/2006/relationships/diagramQuickStyle" Target="../diagrams/quickStyle6.xml"/><Relationship Id="rId5" Type="http://schemas.openxmlformats.org/officeDocument/2006/relationships/diagramColors" Target="../diagrams/colors2.xml"/><Relationship Id="rId15" Type="http://schemas.openxmlformats.org/officeDocument/2006/relationships/diagramColors" Target="../diagrams/colors4.xml"/><Relationship Id="rId23" Type="http://schemas.openxmlformats.org/officeDocument/2006/relationships/diagramLayout" Target="../diagrams/layout6.xml"/><Relationship Id="rId10" Type="http://schemas.openxmlformats.org/officeDocument/2006/relationships/diagramColors" Target="../diagrams/colors3.xml"/><Relationship Id="rId19" Type="http://schemas.openxmlformats.org/officeDocument/2006/relationships/diagramQuickStyle" Target="../diagrams/quickStyle5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Relationship Id="rId14" Type="http://schemas.openxmlformats.org/officeDocument/2006/relationships/diagramQuickStyle" Target="../diagrams/quickStyle4.xml"/><Relationship Id="rId22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872E-D8F0-BF64-FC5F-317F5A47DB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0628" y="482261"/>
            <a:ext cx="5824186" cy="2197439"/>
          </a:xfrm>
        </p:spPr>
        <p:txBody>
          <a:bodyPr/>
          <a:lstStyle/>
          <a:p>
            <a:r>
              <a:rPr lang="en-US" altLang="zh-CN" dirty="0"/>
              <a:t>Sibbir Sihan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B480B4-3B70-1D3F-43D1-F14B9904D8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2729354"/>
            <a:ext cx="5824186" cy="876323"/>
          </a:xfrm>
        </p:spPr>
        <p:txBody>
          <a:bodyPr/>
          <a:lstStyle/>
          <a:p>
            <a:r>
              <a:rPr lang="en-US" altLang="zh-CN" dirty="0"/>
              <a:t>Microsoft Certified Data Engineer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92E120-ADD1-2A77-D56A-D37AA9A86104}"/>
              </a:ext>
            </a:extLst>
          </p:cNvPr>
          <p:cNvSpPr txBox="1"/>
          <p:nvPr/>
        </p:nvSpPr>
        <p:spPr>
          <a:xfrm>
            <a:off x="828078" y="3352800"/>
            <a:ext cx="570540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NHS Dorset Lead Data Engineer</a:t>
            </a:r>
          </a:p>
          <a:p>
            <a:pPr marL="285750" indent="-285750">
              <a:buFontTx/>
              <a:buChar char="-"/>
            </a:pPr>
            <a:r>
              <a:rPr lang="en-GB" dirty="0"/>
              <a:t>British Civil Service</a:t>
            </a:r>
          </a:p>
          <a:p>
            <a:pPr marL="285750" indent="-285750">
              <a:buFontTx/>
              <a:buChar char="-"/>
            </a:pPr>
            <a:r>
              <a:rPr lang="en-GB" dirty="0"/>
              <a:t>American Silicone Valley Software Company</a:t>
            </a:r>
          </a:p>
          <a:p>
            <a:pPr marL="285750" indent="-285750">
              <a:buFontTx/>
              <a:buChar char="-"/>
            </a:pPr>
            <a:r>
              <a:rPr lang="en-GB" dirty="0"/>
              <a:t>AG: Largest RMG Denim Manufacturer in the world</a:t>
            </a:r>
          </a:p>
        </p:txBody>
      </p:sp>
    </p:spTree>
    <p:extLst>
      <p:ext uri="{BB962C8B-B14F-4D97-AF65-F5344CB8AC3E}">
        <p14:creationId xmlns:p14="http://schemas.microsoft.com/office/powerpoint/2010/main" val="22742816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1B8E3-4AA7-B37C-8547-44DFAAF589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C96CA57-5C99-8D64-7A29-6E8BBDFEE8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0703774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0CB0F51-40C3-D2B8-B97B-E4ACB62B3BCE}"/>
              </a:ext>
            </a:extLst>
          </p:cNvPr>
          <p:cNvSpPr txBox="1"/>
          <p:nvPr/>
        </p:nvSpPr>
        <p:spPr>
          <a:xfrm>
            <a:off x="5595937" y="217549"/>
            <a:ext cx="453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Power BI Development Only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75542A6-EC12-AAC5-4479-0A779CC2C8BD}"/>
              </a:ext>
            </a:extLst>
          </p:cNvPr>
          <p:cNvSpPr/>
          <p:nvPr/>
        </p:nvSpPr>
        <p:spPr>
          <a:xfrm>
            <a:off x="4749800" y="1189753"/>
            <a:ext cx="6005286" cy="43989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E90DFC2-2356-DBC3-C3C2-6FBCA35728D0}"/>
              </a:ext>
            </a:extLst>
          </p:cNvPr>
          <p:cNvSpPr/>
          <p:nvPr/>
        </p:nvSpPr>
        <p:spPr>
          <a:xfrm rot="5400000">
            <a:off x="7296150" y="1229799"/>
            <a:ext cx="730250" cy="51340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687DF2-64E5-382F-EA2E-61C5C2F9A720}"/>
              </a:ext>
            </a:extLst>
          </p:cNvPr>
          <p:cNvSpPr/>
          <p:nvPr/>
        </p:nvSpPr>
        <p:spPr>
          <a:xfrm>
            <a:off x="5508625" y="4161959"/>
            <a:ext cx="4305300" cy="10730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and PowerShell to auto deploy from Git and Stages</a:t>
            </a:r>
            <a:br>
              <a:rPr lang="en-GB" sz="800" dirty="0"/>
            </a:br>
            <a:endParaRPr lang="en-GB" sz="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CADA782-8432-4FA3-7150-F46736D45645}"/>
              </a:ext>
            </a:extLst>
          </p:cNvPr>
          <p:cNvSpPr txBox="1"/>
          <p:nvPr/>
        </p:nvSpPr>
        <p:spPr>
          <a:xfrm>
            <a:off x="5222282" y="2939503"/>
            <a:ext cx="10552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Git Repo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DD38EF71-D52D-B566-03B8-7409ED617DBD}"/>
              </a:ext>
            </a:extLst>
          </p:cNvPr>
          <p:cNvSpPr/>
          <p:nvPr/>
        </p:nvSpPr>
        <p:spPr>
          <a:xfrm>
            <a:off x="5156199" y="2226105"/>
            <a:ext cx="879477" cy="6331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/>
              <a:t>.</a:t>
            </a:r>
            <a:r>
              <a:rPr lang="en-GB" sz="1400" dirty="0" err="1"/>
              <a:t>pbip</a:t>
            </a:r>
            <a:endParaRPr lang="en-GB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DAE2CB-E707-635C-4D61-EBADA8312D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42075" y="1717114"/>
            <a:ext cx="3492147" cy="170917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E970F6F-8741-0ADD-C8B8-3B8D3B14A7E6}"/>
              </a:ext>
            </a:extLst>
          </p:cNvPr>
          <p:cNvSpPr/>
          <p:nvPr/>
        </p:nvSpPr>
        <p:spPr>
          <a:xfrm>
            <a:off x="5032310" y="2065176"/>
            <a:ext cx="1063690" cy="115132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BD77A4C-990E-A33D-1407-7ABF19582384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6096000" y="2640839"/>
            <a:ext cx="547396" cy="344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2576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EA0277-C02F-D33D-69E7-CAF331850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7F8D26-5445-7E84-8542-22C8A2517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Data Engineering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E928220-B999-94CD-8A9E-3FF1182343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7850465" cy="3676361"/>
          </a:xfrm>
        </p:spPr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Logging Database for ETL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Silver LH, Bronze LH, Gold WH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 err="1"/>
              <a:t>SparkSQL</a:t>
            </a:r>
            <a:r>
              <a:rPr lang="en-US" altLang="zh-CN" dirty="0"/>
              <a:t> for SCD Logic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Purview</a:t>
            </a:r>
            <a:r>
              <a:rPr lang="en-US" altLang="zh-CN" dirty="0"/>
              <a:t> to ensure Data Quality – scanning, alerts etc.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Auto Copy of Hotfix branch using Azure DevOps pipeline – ensure Main Branch Backup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When Hotfixes are done, Like the Dev Workspace to new Hotfix Branch until the updates are brough into main branch.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All the Basic SQL DML, DDL or any SQL keywords will be Uppercase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Pascal Case for Column Names ( e.g. </a:t>
            </a:r>
            <a:r>
              <a:rPr lang="en-US" altLang="zh-CN" dirty="0" err="1"/>
              <a:t>UserID</a:t>
            </a:r>
            <a:r>
              <a:rPr lang="en-US" altLang="zh-CN" dirty="0"/>
              <a:t>, </a:t>
            </a:r>
            <a:r>
              <a:rPr lang="en-US" altLang="zh-CN" dirty="0" err="1"/>
              <a:t>PatientName</a:t>
            </a:r>
            <a:r>
              <a:rPr lang="en-US" altLang="zh-CN" dirty="0"/>
              <a:t>)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Clear and elaborated Naming Convention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Avoiding Merged Into Statement for Performance boost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/>
              <a:t>Creating Index on LH frequently Joined columns. E.g. “OPTIMIZE patients ZORDER BY (</a:t>
            </a:r>
            <a:r>
              <a:rPr lang="en-US" altLang="zh-CN" dirty="0" err="1"/>
              <a:t>patient_id</a:t>
            </a:r>
            <a:r>
              <a:rPr lang="en-US" altLang="zh-CN" dirty="0"/>
              <a:t>)”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GB" altLang="zh-CN" dirty="0"/>
              <a:t>Partitioning on LH on Low Cardinality Column. Like Months or Regions.</a:t>
            </a: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16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83631D-68BE-4922-2277-D52A03405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84884-151D-4DD4-AF6B-2ACCD5A97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Power BI (Part 1)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81428E9E-834B-316A-2DB3-1E8E9ED689BE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7850465" cy="3676361"/>
          </a:xfrm>
        </p:spPr>
        <p:txBody>
          <a:bodyPr/>
          <a:lstStyle/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Disable Auto-Load:</a:t>
            </a:r>
            <a:endParaRPr lang="en-GB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lvl="0" indent="0" algn="l">
              <a:lnSpc>
                <a:spcPct val="115000"/>
              </a:lnSpc>
              <a:buNone/>
            </a:pPr>
            <a:r>
              <a:rPr lang="en-GB" sz="14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you're not actively using a query, disable auto-loading to avoid unnecessary </a:t>
            </a:r>
            <a:r>
              <a:rPr lang="en-GB" sz="1400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processingPower</a:t>
            </a:r>
            <a:r>
              <a:rPr lang="en-GB" sz="14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BI's Performance Analyzer can help identify performance bottlenecks in your report. 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Keep DAX measures simple: </a:t>
            </a:r>
          </a:p>
          <a:p>
            <a:pPr marL="0" lvl="0" indent="0" algn="l">
              <a:lnSpc>
                <a:spcPct val="115000"/>
              </a:lnSpc>
              <a:buNone/>
            </a:pPr>
            <a:r>
              <a:rPr lang="en-GB" sz="14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Complex DAX measures can slow down calculations. Start with simple aggregations and then add complexity as needed. 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Use a star schema:</a:t>
            </a:r>
          </a:p>
          <a:p>
            <a:pPr marL="0" lvl="0" indent="0" algn="l">
              <a:lnSpc>
                <a:spcPct val="115000"/>
              </a:lnSpc>
              <a:buNone/>
            </a:pPr>
            <a:r>
              <a:rPr lang="en-GB" sz="1400" kern="0" spc="10" dirty="0">
                <a:solidFill>
                  <a:srgbClr val="545D7E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star schema can improve query performance by organizing data into fact and dimension tables.</a:t>
            </a:r>
            <a:endParaRPr lang="en-GB" sz="14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 </a:t>
            </a:r>
            <a:r>
              <a:rPr lang="en-GB" sz="1400" b="1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DirectQuery</a:t>
            </a:r>
            <a:r>
              <a:rPr lang="en-GB" sz="1400" b="1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en-GB" sz="1400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l">
              <a:lnSpc>
                <a:spcPct val="115000"/>
              </a:lnSpc>
              <a:buNone/>
            </a:pPr>
            <a:r>
              <a:rPr lang="en-GB" sz="14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If you have a large dataset and don't need to import the entire dataset, explore using </a:t>
            </a:r>
            <a:r>
              <a:rPr lang="en-GB" sz="1400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DirectQuery</a:t>
            </a:r>
            <a:r>
              <a:rPr lang="en-GB" sz="1400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to retrieve data in real-time. 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611139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B1B53-D6D7-E5E9-7AFF-7A81E71B6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E0CE3-5404-24D6-B625-191F904E4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 noProof="0" dirty="0"/>
              <a:t>Best Practices for Power BI (Part 2)</a:t>
            </a:r>
            <a:endParaRPr lang="en-GB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56E4B428-CE30-EB79-01F3-F8189883AF8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064866" y="2189584"/>
            <a:ext cx="8329436" cy="3981061"/>
          </a:xfrm>
        </p:spPr>
        <p:txBody>
          <a:bodyPr/>
          <a:lstStyle/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GB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Filter early:</a:t>
            </a:r>
          </a:p>
          <a:p>
            <a:pPr algn="l">
              <a:lnSpc>
                <a:spcPct val="115000"/>
              </a:lnSpc>
            </a:pP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Apply filters and transformations as early as possible in the query to reduce the amount of data processed.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Incremental Refresh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: </a:t>
            </a:r>
          </a:p>
          <a:p>
            <a:pPr lvl="0"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For complex Power Query and Power Bi transformation, use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datamarts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on the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sql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server or DW. If you do use native query, then 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done by data engineers.</a:t>
            </a:r>
            <a:r>
              <a:rPr lang="en-GB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</a:t>
            </a:r>
          </a:p>
          <a:p>
            <a:pPr marL="285750" lvl="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Turn off default visual interactions if not needed.</a:t>
            </a:r>
            <a:endParaRPr lang="en-GB" b="1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to calculated tables; 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b="1" kern="100" dirty="0">
                <a:latin typeface="Aptos" panose="020B0004020202020204" pitchFamily="34" charset="0"/>
                <a:cs typeface="Times New Roman" panose="02020603050405020304" pitchFamily="18" charset="0"/>
              </a:rPr>
              <a:t>No Dataflow; </a:t>
            </a:r>
          </a:p>
          <a:p>
            <a:pPr algn="l">
              <a:lnSpc>
                <a:spcPct val="115000"/>
              </a:lnSpc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Get a </a:t>
            </a:r>
            <a:r>
              <a:rPr lang="en-US" kern="0" spc="10" dirty="0" err="1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datamart</a:t>
            </a: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 in place. Use Lakehouse or DW to bring data in.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r>
              <a:rPr lang="en-US" kern="0" spc="10" dirty="0">
                <a:solidFill>
                  <a:srgbClr val="545D7E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Row Level Security in Power BI</a:t>
            </a:r>
          </a:p>
          <a:p>
            <a:pPr marL="285750" indent="-285750" algn="l">
              <a:lnSpc>
                <a:spcPct val="115000"/>
              </a:lnSpc>
              <a:buFont typeface="Wingdings" panose="05000000000000000000" pitchFamily="2" charset="2"/>
              <a:buChar char="Ø"/>
            </a:pPr>
            <a:endParaRPr lang="en-US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>
              <a:lnSpc>
                <a:spcPct val="115000"/>
              </a:lnSpc>
            </a:pPr>
            <a:endParaRPr lang="en-GB" kern="0" spc="10" dirty="0">
              <a:solidFill>
                <a:srgbClr val="545D7E"/>
              </a:solidFill>
              <a:latin typeface="Arial" panose="020B0604020202020204" pitchFamily="34" charset="0"/>
              <a:cs typeface="Times New Roman" panose="02020603050405020304" pitchFamily="18" charset="0"/>
            </a:endParaRPr>
          </a:p>
          <a:p>
            <a:pPr algn="l"/>
            <a:endParaRPr lang="zh-CN" altLang="en-US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en-US" altLang="zh-CN" dirty="0"/>
          </a:p>
          <a:p>
            <a:pPr marL="285750" indent="-285750" algn="l">
              <a:buFont typeface="Wingdings" panose="05000000000000000000" pitchFamily="2" charset="2"/>
              <a:buChar char="Ø"/>
            </a:pPr>
            <a:endParaRPr lang="zh-CN" altLang="en-US" dirty="0"/>
          </a:p>
          <a:p>
            <a:pPr algn="l"/>
            <a:endParaRPr lang="en-GB" dirty="0"/>
          </a:p>
          <a:p>
            <a:pPr algn="l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84567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2908D-F5A1-BD3C-78D5-1D196C61E1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D0C3D-0BED-282A-DEDD-D630FBA37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643437"/>
          </a:xfrm>
        </p:spPr>
        <p:txBody>
          <a:bodyPr/>
          <a:lstStyle/>
          <a:p>
            <a:r>
              <a:rPr lang="en-US" dirty="0"/>
              <a:t>Styling for Power BI</a:t>
            </a:r>
            <a:endParaRPr lang="en-GB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67D1135-EFBC-3D6B-F4C8-06A6CAEC2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384" y="2032497"/>
            <a:ext cx="5032310" cy="1503796"/>
          </a:xfrm>
          <a:prstGeom prst="rect">
            <a:avLst/>
          </a:prstGeom>
        </p:spPr>
      </p:pic>
      <p:pic>
        <p:nvPicPr>
          <p:cNvPr id="30" name="Picture 2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5A4DC20-1DA0-7931-B4C2-06EE8566BA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84" y="3808413"/>
            <a:ext cx="2450840" cy="2034402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AF30918-A781-8651-389F-DC9498E0944C}"/>
              </a:ext>
            </a:extLst>
          </p:cNvPr>
          <p:cNvSpPr txBox="1"/>
          <p:nvPr/>
        </p:nvSpPr>
        <p:spPr>
          <a:xfrm>
            <a:off x="4105469" y="2469502"/>
            <a:ext cx="1144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A4A9233-A9B2-369F-A160-1BE3F1E71ECD}"/>
              </a:ext>
            </a:extLst>
          </p:cNvPr>
          <p:cNvSpPr txBox="1"/>
          <p:nvPr/>
        </p:nvSpPr>
        <p:spPr>
          <a:xfrm>
            <a:off x="4012163" y="4825614"/>
            <a:ext cx="114455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Measures Table</a:t>
            </a:r>
          </a:p>
        </p:txBody>
      </p:sp>
    </p:spTree>
    <p:extLst>
      <p:ext uri="{BB962C8B-B14F-4D97-AF65-F5344CB8AC3E}">
        <p14:creationId xmlns:p14="http://schemas.microsoft.com/office/powerpoint/2010/main" val="2185359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53D27-45C6-0F34-7E7F-5B354880F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27EE6-1ECE-7F3C-35DB-8F2073666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643437"/>
          </a:xfrm>
        </p:spPr>
        <p:txBody>
          <a:bodyPr/>
          <a:lstStyle/>
          <a:p>
            <a:r>
              <a:rPr lang="en-US" dirty="0"/>
              <a:t>Styling for Power BI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C7017F3-90F4-94C0-BE19-7E9B1B422650}"/>
              </a:ext>
            </a:extLst>
          </p:cNvPr>
          <p:cNvSpPr txBox="1"/>
          <p:nvPr/>
        </p:nvSpPr>
        <p:spPr>
          <a:xfrm>
            <a:off x="3974840" y="1940767"/>
            <a:ext cx="23637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Colour-blind Friendly Colours</a:t>
            </a:r>
          </a:p>
        </p:txBody>
      </p:sp>
      <p:pic>
        <p:nvPicPr>
          <p:cNvPr id="4" name="Picture 3" descr="A screenshot of a color palette&#10;&#10;AI-generated content may be incorrect.">
            <a:extLst>
              <a:ext uri="{FF2B5EF4-FFF2-40B4-BE49-F238E27FC236}">
                <a16:creationId xmlns:a16="http://schemas.microsoft.com/office/drawing/2014/main" id="{A6E00EE5-3E6E-85C9-D2CD-30F4D2175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6504696" y="2311767"/>
            <a:ext cx="4212403" cy="310649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2FB933-2443-007A-DAC1-80BC6F924E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6761" y="2997645"/>
            <a:ext cx="1930969" cy="2638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919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A7EF1-3724-E357-7DAF-625CBF577B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87BD5-F25E-F6A3-45F7-B485588C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643437"/>
          </a:xfrm>
        </p:spPr>
        <p:txBody>
          <a:bodyPr/>
          <a:lstStyle/>
          <a:p>
            <a:r>
              <a:rPr lang="en-US" dirty="0"/>
              <a:t>Styling for Power BI</a:t>
            </a:r>
            <a:endParaRPr lang="en-GB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6EB4FB-4092-A35F-1040-781BBA27AAE5}"/>
              </a:ext>
            </a:extLst>
          </p:cNvPr>
          <p:cNvSpPr txBox="1"/>
          <p:nvPr/>
        </p:nvSpPr>
        <p:spPr>
          <a:xfrm>
            <a:off x="3974840" y="1940767"/>
            <a:ext cx="427342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Avoiding mixing Red and Green in one Visual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Keep Visuals simple, consisting basic chart types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Avoid using Pie Chart when exceeds 4 slices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Clear and Descriptive column and measure names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corporate theme .</a:t>
            </a:r>
            <a:r>
              <a:rPr lang="en-GB" dirty="0" err="1"/>
              <a:t>json</a:t>
            </a:r>
            <a:r>
              <a:rPr lang="en-GB" dirty="0"/>
              <a:t> in a handy location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Using a template for starters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Group Level/ Region Level Row Level Security through DAX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4FA296-DE15-2DD6-7CA9-52BBC945F5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057" y="4103006"/>
            <a:ext cx="3827368" cy="1476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1768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B0FE8-E7B2-4B7E-A525-88208628F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1194506"/>
            <a:ext cx="10504000" cy="4468988"/>
          </a:xfrm>
        </p:spPr>
        <p:txBody>
          <a:bodyPr/>
          <a:lstStyle/>
          <a:p>
            <a:r>
              <a:rPr lang="en-GB" dirty="0"/>
              <a:t>MANY ways of implementing a data INFRASTRUCTURE, we just talked about one APPROACH.</a:t>
            </a:r>
          </a:p>
        </p:txBody>
      </p:sp>
    </p:spTree>
    <p:extLst>
      <p:ext uri="{BB962C8B-B14F-4D97-AF65-F5344CB8AC3E}">
        <p14:creationId xmlns:p14="http://schemas.microsoft.com/office/powerpoint/2010/main" val="4026722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5857A-D96C-E0C9-7006-88B13E735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07415B0-5ED6-40D0-6F7C-3D90C9DF1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0628" y="2729354"/>
            <a:ext cx="5824186" cy="876323"/>
          </a:xfrm>
        </p:spPr>
        <p:txBody>
          <a:bodyPr/>
          <a:lstStyle/>
          <a:p>
            <a:r>
              <a:rPr lang="en-US" altLang="zh-CN" dirty="0"/>
              <a:t>What I am doing right now!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D034E1-57A4-6620-6F67-EE8C939D337F}"/>
              </a:ext>
            </a:extLst>
          </p:cNvPr>
          <p:cNvSpPr txBox="1"/>
          <p:nvPr/>
        </p:nvSpPr>
        <p:spPr>
          <a:xfrm>
            <a:off x="828079" y="3352800"/>
            <a:ext cx="97700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/>
              <a:t>NHS Dorset Lead Data Engineer</a:t>
            </a:r>
          </a:p>
          <a:p>
            <a:pPr marL="285750" indent="-285750">
              <a:buFontTx/>
              <a:buChar char="-"/>
            </a:pPr>
            <a:r>
              <a:rPr lang="en-GB" dirty="0"/>
              <a:t>Maintaining data platforms- </a:t>
            </a:r>
            <a:r>
              <a:rPr lang="en-GB" dirty="0" err="1"/>
              <a:t>sql</a:t>
            </a:r>
            <a:r>
              <a:rPr lang="en-GB" dirty="0"/>
              <a:t> servers, DWs, ETL loads, Power BI Administrations</a:t>
            </a:r>
          </a:p>
          <a:p>
            <a:pPr marL="285750" indent="-285750">
              <a:buFontTx/>
              <a:buChar char="-"/>
            </a:pPr>
            <a:r>
              <a:rPr lang="en-GB" dirty="0"/>
              <a:t>Azure Resources Management</a:t>
            </a:r>
          </a:p>
          <a:p>
            <a:pPr marL="285750" indent="-285750">
              <a:buFontTx/>
              <a:buChar char="-"/>
            </a:pPr>
            <a:r>
              <a:rPr lang="en-GB" dirty="0"/>
              <a:t>Cost Calculations and R&amp;D in prospective tools.</a:t>
            </a:r>
          </a:p>
          <a:p>
            <a:pPr marL="285750" indent="-285750">
              <a:buFontTx/>
              <a:buChar char="-"/>
            </a:pPr>
            <a:r>
              <a:rPr lang="en-GB" dirty="0"/>
              <a:t>Writing ETL codes, configuring ADF pipelines and Building Power BI Reports</a:t>
            </a:r>
          </a:p>
          <a:p>
            <a:pPr marL="285750" indent="-285750">
              <a:buFontTx/>
              <a:buChar char="-"/>
            </a:pPr>
            <a:r>
              <a:rPr lang="en-GB" dirty="0"/>
              <a:t>Implementing Governance Guidelines and Best Practices as well as Quality Assurance Guidelines. </a:t>
            </a:r>
          </a:p>
          <a:p>
            <a:pPr marL="285750" indent="-285750">
              <a:buFontTx/>
              <a:buChar char="-"/>
            </a:pPr>
            <a:r>
              <a:rPr lang="en-GB" dirty="0"/>
              <a:t>Security Implementations.</a:t>
            </a:r>
          </a:p>
          <a:p>
            <a:pPr marL="285750" indent="-285750">
              <a:buFontTx/>
              <a:buChar char="-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58438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07F69-41ED-30F5-166A-551B5D0C7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/>
          <a:lstStyle/>
          <a:p>
            <a:r>
              <a:rPr lang="en-US"/>
              <a:t>Agenda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E5B9A5-654F-D10C-C72F-92F9B261CB60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2859317" y="2189926"/>
            <a:ext cx="434758" cy="385763"/>
          </a:xfrm>
        </p:spPr>
        <p:txBody>
          <a:bodyPr/>
          <a:lstStyle/>
          <a:p>
            <a:r>
              <a:rPr lang="en-GB" dirty="0"/>
              <a:t>01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4B31C9-771F-A407-D89F-280DF73B2FE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460718" y="2308163"/>
            <a:ext cx="2812863" cy="788962"/>
          </a:xfrm>
        </p:spPr>
        <p:txBody>
          <a:bodyPr/>
          <a:lstStyle/>
          <a:p>
            <a:r>
              <a:rPr lang="en-GB" dirty="0"/>
              <a:t>Implementing Enterprise Power BI at Mid Yorkshire NHS Trust</a:t>
            </a:r>
            <a:endParaRPr lang="en-US" altLang="zh-CN" noProof="1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E7F64-B964-8C53-CF09-F8CC256DCB1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2859317" y="3935877"/>
            <a:ext cx="434758" cy="320276"/>
          </a:xfrm>
        </p:spPr>
        <p:txBody>
          <a:bodyPr/>
          <a:lstStyle/>
          <a:p>
            <a:r>
              <a:rPr lang="en-GB" dirty="0"/>
              <a:t>02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FDD5AA2-64EC-A8B5-13D9-726874BEC8E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3460718" y="3701534"/>
            <a:ext cx="2812863" cy="788962"/>
          </a:xfrm>
        </p:spPr>
        <p:txBody>
          <a:bodyPr/>
          <a:lstStyle/>
          <a:p>
            <a:r>
              <a:rPr lang="en-US" altLang="zh-CN" noProof="1"/>
              <a:t>Looking at my one tiny project</a:t>
            </a:r>
          </a:p>
        </p:txBody>
      </p:sp>
    </p:spTree>
    <p:extLst>
      <p:ext uri="{BB962C8B-B14F-4D97-AF65-F5344CB8AC3E}">
        <p14:creationId xmlns:p14="http://schemas.microsoft.com/office/powerpoint/2010/main" val="3656576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C65FA8-076F-597A-68FF-7BDFA2AE2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2364" y="2558836"/>
            <a:ext cx="6735597" cy="3793838"/>
          </a:xfrm>
        </p:spPr>
        <p:txBody>
          <a:bodyPr/>
          <a:lstStyle/>
          <a:p>
            <a:r>
              <a:rPr lang="en-GB" dirty="0"/>
              <a:t>Implementing Enterprise Power BI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A7428F-8074-BDCD-5B9D-C0ADA88E453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2365" y="1649960"/>
            <a:ext cx="831916" cy="597807"/>
          </a:xfrm>
        </p:spPr>
        <p:txBody>
          <a:bodyPr/>
          <a:lstStyle/>
          <a:p>
            <a:r>
              <a:rPr lang="en-US" altLang="zh-CN"/>
              <a:t>01</a:t>
            </a:r>
            <a:endParaRPr lang="zh-CN" altLang="en-US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7469F2E-FF15-8D1A-5C41-5332168C672D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1313" y="1316038"/>
            <a:ext cx="3230562" cy="4541837"/>
          </a:xfrm>
        </p:spPr>
      </p:pic>
    </p:spTree>
    <p:extLst>
      <p:ext uri="{BB962C8B-B14F-4D97-AF65-F5344CB8AC3E}">
        <p14:creationId xmlns:p14="http://schemas.microsoft.com/office/powerpoint/2010/main" val="3029364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DBF8C-DE05-CDCC-8A93-E9CF8DD16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3395" y="886783"/>
            <a:ext cx="9386350" cy="1132258"/>
          </a:xfrm>
        </p:spPr>
        <p:txBody>
          <a:bodyPr/>
          <a:lstStyle/>
          <a:p>
            <a:r>
              <a:rPr lang="en-GB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69B94-B996-1CE7-AD33-7FA0009972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396" y="2698032"/>
            <a:ext cx="4459331" cy="2957429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Strategizing an Enterprise Grade Power BI implementation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Scalable, Secure and highly available data assets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Discuss the Data Architecture, Best Practices for Power Bi Development and Deployments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Measures to be taken to ensure highest level of security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Monitoring of ETL Pipelines and Power BI Reports Usage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2DC8609-9C64-3194-CCDD-22AF7CC24D70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59150" y="2698032"/>
            <a:ext cx="4040595" cy="2957429"/>
          </a:xfrm>
        </p:spPr>
      </p:pic>
    </p:spTree>
    <p:extLst>
      <p:ext uri="{BB962C8B-B14F-4D97-AF65-F5344CB8AC3E}">
        <p14:creationId xmlns:p14="http://schemas.microsoft.com/office/powerpoint/2010/main" val="2282397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1149BD4-0FBE-5334-8A1C-D1B7D4FDE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493083"/>
            <a:ext cx="10504000" cy="776917"/>
          </a:xfrm>
        </p:spPr>
        <p:txBody>
          <a:bodyPr/>
          <a:lstStyle/>
          <a:p>
            <a:r>
              <a:rPr lang="en-GB" dirty="0"/>
              <a:t>Assumptions and Budget Considerations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4A833826-80CB-E37E-F87F-F9A659CCCC32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98478" y="1435100"/>
            <a:ext cx="2684463" cy="1431925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4ACD4C9-1C3C-B1EE-80F1-6FF10A71E494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329012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Azure and SQL Heavy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6F5DAC4-DD52-DCB0-027D-890769EDB612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3126164" y="3761634"/>
            <a:ext cx="2969836" cy="22073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Already using SQL Server, Synapse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Using ADF as an integration tool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Team’s expertise only in T-SQL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pay for Azure Resources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DE1B94D0-C433-BE19-1455-4D7F093A0C75}"/>
              </a:ext>
            </a:extLst>
          </p:cNvPr>
          <p:cNvPicPr>
            <a:picLocks noGrp="1" noChangeAspect="1"/>
          </p:cNvPicPr>
          <p:nvPr>
            <p:ph type="pic" sz="quarter" idx="17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1468" y="1435100"/>
            <a:ext cx="2684463" cy="1431925"/>
          </a:xfr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1A3310-ADB7-CB2A-2029-D749C4DE6D2D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663114" y="2946403"/>
            <a:ext cx="2692817" cy="501647"/>
          </a:xfrm>
        </p:spPr>
        <p:txBody>
          <a:bodyPr/>
          <a:lstStyle/>
          <a:p>
            <a:r>
              <a:rPr lang="en-US" altLang="zh-CN" dirty="0"/>
              <a:t>Power BI Eco Heavy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364A256-1422-8396-E76B-BE5EBDE9B792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63114" y="3761634"/>
            <a:ext cx="2969836" cy="2270866"/>
          </a:xfrm>
        </p:spPr>
        <p:txBody>
          <a:bodyPr/>
          <a:lstStyle/>
          <a:p>
            <a:pPr algn="l"/>
            <a:r>
              <a:rPr lang="en-US" altLang="zh-CN" sz="1200" dirty="0"/>
              <a:t>Not strict requirements but Easy to adopt if-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Very Small number of data engineers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Completely new solution, little experience with Azure Eco system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A lots of Power BI Developer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Members keen on continuous learning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Does not have any Fabric SKU purchased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sz="1200" dirty="0"/>
              <a:t>Ready to quickly upskill and learn new modern tools</a:t>
            </a:r>
          </a:p>
        </p:txBody>
      </p:sp>
    </p:spTree>
    <p:extLst>
      <p:ext uri="{BB962C8B-B14F-4D97-AF65-F5344CB8AC3E}">
        <p14:creationId xmlns:p14="http://schemas.microsoft.com/office/powerpoint/2010/main" val="3480926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68D147-B183-8713-FBA0-D91A36BDC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2100" y="2349500"/>
            <a:ext cx="7283350" cy="1629836"/>
          </a:xfrm>
        </p:spPr>
        <p:txBody>
          <a:bodyPr/>
          <a:lstStyle/>
          <a:p>
            <a:r>
              <a:rPr lang="en-US" altLang="zh-CN" dirty="0"/>
              <a:t>Power Bi Eco Heavy</a:t>
            </a:r>
            <a:endParaRPr lang="zh-CN" alt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E729FBF7-C685-D83C-8129-D5317CE5C167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711325" y="1079500"/>
            <a:ext cx="2333625" cy="3280836"/>
          </a:xfrm>
        </p:spPr>
      </p:pic>
    </p:spTree>
    <p:extLst>
      <p:ext uri="{BB962C8B-B14F-4D97-AF65-F5344CB8AC3E}">
        <p14:creationId xmlns:p14="http://schemas.microsoft.com/office/powerpoint/2010/main" val="1486135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5579-153C-623F-2D7F-4B693FE1C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>
            <a:extLst>
              <a:ext uri="{FF2B5EF4-FFF2-40B4-BE49-F238E27FC236}">
                <a16:creationId xmlns:a16="http://schemas.microsoft.com/office/drawing/2014/main" id="{22612126-AD05-78B3-3AD6-D91BA65E5EB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711325" y="1079500"/>
            <a:ext cx="2333625" cy="3280836"/>
          </a:xfrm>
        </p:spPr>
      </p:pic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034D8992-012F-A85F-3C99-546D11CB3A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3626609"/>
              </p:ext>
            </p:extLst>
          </p:nvPr>
        </p:nvGraphicFramePr>
        <p:xfrm>
          <a:off x="5067300" y="442382"/>
          <a:ext cx="6045200" cy="28723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054E6F72-9C2F-7F18-0479-7CA2EE46BFCC}"/>
              </a:ext>
            </a:extLst>
          </p:cNvPr>
          <p:cNvSpPr txBox="1"/>
          <p:nvPr/>
        </p:nvSpPr>
        <p:spPr>
          <a:xfrm>
            <a:off x="5670551" y="3130550"/>
            <a:ext cx="588645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Need a way to maintain the data ingestion, cleaning and modelling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data warehouse where data is finalised for Power Bi Consumption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Maintain Extract, Transform and Load logics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Implementing Slow Changing Dimension in Code to load data into Warehouse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A way to save analytical cost by implementing Kimball Data Model at Warehouse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98378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B2E924-621E-A019-3332-48B863BA1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4B7B2516-5E86-B88A-6F29-749BD79E75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0302709"/>
              </p:ext>
            </p:extLst>
          </p:nvPr>
        </p:nvGraphicFramePr>
        <p:xfrm>
          <a:off x="2006600" y="1587500"/>
          <a:ext cx="2603500" cy="2336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F2EA6E8-676A-696A-96B7-E907C7C90392}"/>
              </a:ext>
            </a:extLst>
          </p:cNvPr>
          <p:cNvSpPr txBox="1"/>
          <p:nvPr/>
        </p:nvSpPr>
        <p:spPr>
          <a:xfrm>
            <a:off x="5651500" y="171450"/>
            <a:ext cx="4533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Data Engineering Architecture</a:t>
            </a:r>
          </a:p>
          <a:p>
            <a:pPr algn="ctr"/>
            <a:r>
              <a:rPr lang="en-GB" dirty="0"/>
              <a:t>(if you do not have one already)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6AD7F549-35B1-DF02-0ED7-6137A511C9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6496673"/>
              </p:ext>
            </p:extLst>
          </p:nvPr>
        </p:nvGraphicFramePr>
        <p:xfrm>
          <a:off x="7820025" y="1269255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66B44B0-503A-E0B4-E034-19FDBEC62D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27303792"/>
              </p:ext>
            </p:extLst>
          </p:nvPr>
        </p:nvGraphicFramePr>
        <p:xfrm>
          <a:off x="5076825" y="1561727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FDA1ACA-A487-5D82-7943-CA8FB8CAC2D1}"/>
              </a:ext>
            </a:extLst>
          </p:cNvPr>
          <p:cNvCxnSpPr>
            <a:cxnSpLocks/>
          </p:cNvCxnSpPr>
          <p:nvPr/>
        </p:nvCxnSpPr>
        <p:spPr>
          <a:xfrm>
            <a:off x="6369050" y="2019300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F6BD23F-F661-8B93-C4BE-BD4C13977B8E}"/>
              </a:ext>
            </a:extLst>
          </p:cNvPr>
          <p:cNvSpPr txBox="1"/>
          <p:nvPr/>
        </p:nvSpPr>
        <p:spPr>
          <a:xfrm>
            <a:off x="6411000" y="2019300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E290C8-5283-DF8A-ADDC-ECA8A7B33B69}"/>
              </a:ext>
            </a:extLst>
          </p:cNvPr>
          <p:cNvSpPr txBox="1"/>
          <p:nvPr/>
        </p:nvSpPr>
        <p:spPr>
          <a:xfrm>
            <a:off x="7423150" y="974310"/>
            <a:ext cx="13335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Lakehouse Architecture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48AB856-A1B6-9D6F-42E5-258E9229A005}"/>
              </a:ext>
            </a:extLst>
          </p:cNvPr>
          <p:cNvSpPr/>
          <p:nvPr/>
        </p:nvSpPr>
        <p:spPr>
          <a:xfrm>
            <a:off x="4749800" y="1189754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5231664-072E-3EBB-7758-EE2EF500ADF4}"/>
              </a:ext>
            </a:extLst>
          </p:cNvPr>
          <p:cNvSpPr txBox="1"/>
          <p:nvPr/>
        </p:nvSpPr>
        <p:spPr>
          <a:xfrm>
            <a:off x="7820025" y="2639749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Notebooks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Notebooks Orchestration in Data Pipeline</a:t>
            </a: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18440992-6164-E9DE-3F09-0B7B93412996}"/>
              </a:ext>
            </a:extLst>
          </p:cNvPr>
          <p:cNvSpPr/>
          <p:nvPr/>
        </p:nvSpPr>
        <p:spPr>
          <a:xfrm>
            <a:off x="7277100" y="3232150"/>
            <a:ext cx="304802" cy="4064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F3CCC22-1B57-AB68-2B24-53D906713598}"/>
              </a:ext>
            </a:extLst>
          </p:cNvPr>
          <p:cNvSpPr/>
          <p:nvPr/>
        </p:nvSpPr>
        <p:spPr>
          <a:xfrm>
            <a:off x="4813300" y="1269255"/>
            <a:ext cx="1390650" cy="1689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Sandbox</a:t>
            </a:r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6C5AE0D9-8D17-2AF3-0943-F975E745CC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96482793"/>
              </p:ext>
            </p:extLst>
          </p:nvPr>
        </p:nvGraphicFramePr>
        <p:xfrm>
          <a:off x="7820025" y="3855899"/>
          <a:ext cx="2139950" cy="13893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28" name="Diagram 27">
            <a:extLst>
              <a:ext uri="{FF2B5EF4-FFF2-40B4-BE49-F238E27FC236}">
                <a16:creationId xmlns:a16="http://schemas.microsoft.com/office/drawing/2014/main" id="{B9EFFA4B-E864-BD5B-EE5E-EE62B02F76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50069711"/>
              </p:ext>
            </p:extLst>
          </p:nvPr>
        </p:nvGraphicFramePr>
        <p:xfrm>
          <a:off x="5076825" y="4148371"/>
          <a:ext cx="1209675" cy="8843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9B808D-0A69-6564-B7E8-B02FE9FA51C9}"/>
              </a:ext>
            </a:extLst>
          </p:cNvPr>
          <p:cNvCxnSpPr>
            <a:cxnSpLocks/>
          </p:cNvCxnSpPr>
          <p:nvPr/>
        </p:nvCxnSpPr>
        <p:spPr>
          <a:xfrm>
            <a:off x="6369050" y="4605944"/>
            <a:ext cx="1450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30755203-18D7-5E41-F959-7C840B9A2F9F}"/>
              </a:ext>
            </a:extLst>
          </p:cNvPr>
          <p:cNvSpPr txBox="1"/>
          <p:nvPr/>
        </p:nvSpPr>
        <p:spPr>
          <a:xfrm>
            <a:off x="6411000" y="4605944"/>
            <a:ext cx="514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800" dirty="0"/>
              <a:t>ADF/</a:t>
            </a:r>
          </a:p>
          <a:p>
            <a:r>
              <a:rPr lang="en-GB" sz="800" dirty="0"/>
              <a:t>SSIS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8E47229-F048-AC10-1025-4DE7BB8E79B1}"/>
              </a:ext>
            </a:extLst>
          </p:cNvPr>
          <p:cNvSpPr/>
          <p:nvPr/>
        </p:nvSpPr>
        <p:spPr>
          <a:xfrm>
            <a:off x="4749800" y="3776398"/>
            <a:ext cx="5486400" cy="196619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B88A280-0334-FA09-3C6F-AD70ABD10884}"/>
              </a:ext>
            </a:extLst>
          </p:cNvPr>
          <p:cNvSpPr txBox="1"/>
          <p:nvPr/>
        </p:nvSpPr>
        <p:spPr>
          <a:xfrm>
            <a:off x="7820025" y="5226393"/>
            <a:ext cx="25273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ETL logics in Notebooks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800" dirty="0"/>
              <a:t>Notebooks Orchestration in Data Pipeline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2303E5A-4C44-84A7-1471-ADC84CF2D073}"/>
              </a:ext>
            </a:extLst>
          </p:cNvPr>
          <p:cNvSpPr/>
          <p:nvPr/>
        </p:nvSpPr>
        <p:spPr>
          <a:xfrm>
            <a:off x="4813300" y="3855899"/>
            <a:ext cx="1390650" cy="1700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Test/Live</a:t>
            </a:r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CBC36354-DD95-D5B2-CDBD-3944B980CF71}"/>
              </a:ext>
            </a:extLst>
          </p:cNvPr>
          <p:cNvSpPr/>
          <p:nvPr/>
        </p:nvSpPr>
        <p:spPr>
          <a:xfrm>
            <a:off x="10236200" y="1035050"/>
            <a:ext cx="730250" cy="4870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4E974C-6E59-92B9-5150-28F849433BBC}"/>
              </a:ext>
            </a:extLst>
          </p:cNvPr>
          <p:cNvSpPr/>
          <p:nvPr/>
        </p:nvSpPr>
        <p:spPr>
          <a:xfrm>
            <a:off x="11071227" y="2235165"/>
            <a:ext cx="898525" cy="2315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800" dirty="0"/>
              <a:t>Deployment Pipeline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(CICD)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Git Integration on Azure DevOps</a:t>
            </a:r>
            <a:br>
              <a:rPr lang="en-GB" sz="800" dirty="0"/>
            </a:br>
            <a:br>
              <a:rPr lang="en-GB" sz="800" dirty="0"/>
            </a:br>
            <a:br>
              <a:rPr lang="en-GB" sz="800" dirty="0"/>
            </a:br>
            <a:r>
              <a:rPr lang="en-GB" sz="800" dirty="0"/>
              <a:t>YAML</a:t>
            </a:r>
            <a:br>
              <a:rPr lang="en-GB" sz="800" dirty="0"/>
            </a:br>
            <a:r>
              <a:rPr lang="en-GB" sz="800" dirty="0"/>
              <a:t>Pipeline to call Fabric Rest API to auto deploy from Environments</a:t>
            </a:r>
            <a:br>
              <a:rPr lang="en-GB" sz="800" dirty="0"/>
            </a:b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8920264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OP_001_Biz Presentation_Personal Budgeting_250210_">
      <a:dk1>
        <a:srgbClr val="2F2F2F"/>
      </a:dk1>
      <a:lt1>
        <a:srgbClr val="FFFFFF"/>
      </a:lt1>
      <a:dk2>
        <a:srgbClr val="778495"/>
      </a:dk2>
      <a:lt2>
        <a:srgbClr val="F0F0F0"/>
      </a:lt2>
      <a:accent1>
        <a:srgbClr val="1871CA"/>
      </a:accent1>
      <a:accent2>
        <a:srgbClr val="F6C94C"/>
      </a:accent2>
      <a:accent3>
        <a:srgbClr val="02C9CE"/>
      </a:accent3>
      <a:accent4>
        <a:srgbClr val="92D050"/>
      </a:accent4>
      <a:accent5>
        <a:srgbClr val="8E7EF0"/>
      </a:accent5>
      <a:accent6>
        <a:srgbClr val="D90909"/>
      </a:accent6>
      <a:hlink>
        <a:srgbClr val="ED861F"/>
      </a:hlink>
      <a:folHlink>
        <a:srgbClr val="979797"/>
      </a:folHlink>
    </a:clrScheme>
    <a:fontScheme name="Custom">
      <a:majorFont>
        <a:latin typeface="Segoe UI Black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1DED828-D6B6-42DA-8DEE-DE8638CBB0B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1333B44-FF7C-4DD4-AB3A-1FC68C05FF35}">
  <ds:schemaRefs>
    <ds:schemaRef ds:uri="http://purl.org/dc/elements/1.1/"/>
    <ds:schemaRef ds:uri="http://schemas.microsoft.com/sharepoint/v3"/>
    <ds:schemaRef ds:uri="http://purl.org/dc/terms/"/>
    <ds:schemaRef ds:uri="http://schemas.microsoft.com/office/infopath/2007/PartnerControls"/>
    <ds:schemaRef ds:uri="21705155-b4ce-4c69-95dc-4fd6cb8c5571"/>
    <ds:schemaRef ds:uri="http://schemas.microsoft.com/office/2006/metadata/properties"/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38de0ec0-4312-429b-9ba4-a6f7899b86f2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AE86BAD-86C6-47EA-A0F9-642802C2FE2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535</TotalTime>
  <Words>942</Words>
  <Application>Microsoft Office PowerPoint</Application>
  <PresentationFormat>Widescreen</PresentationFormat>
  <Paragraphs>144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等线</vt:lpstr>
      <vt:lpstr>Aptos</vt:lpstr>
      <vt:lpstr>Arial</vt:lpstr>
      <vt:lpstr>Segoe UI Black</vt:lpstr>
      <vt:lpstr>Wingdings</vt:lpstr>
      <vt:lpstr>Custom</vt:lpstr>
      <vt:lpstr>Sibbir Sihan</vt:lpstr>
      <vt:lpstr>PowerPoint Presentation</vt:lpstr>
      <vt:lpstr>Agenda</vt:lpstr>
      <vt:lpstr>Implementing Enterprise Power BI</vt:lpstr>
      <vt:lpstr>Goal</vt:lpstr>
      <vt:lpstr>Assumptions and Budget Considerations</vt:lpstr>
      <vt:lpstr>Power Bi Eco Heavy</vt:lpstr>
      <vt:lpstr>PowerPoint Presentation</vt:lpstr>
      <vt:lpstr>PowerPoint Presentation</vt:lpstr>
      <vt:lpstr>PowerPoint Presentation</vt:lpstr>
      <vt:lpstr>Best Practices for Data Engineering</vt:lpstr>
      <vt:lpstr>Best Practices for Power BI (Part 1)</vt:lpstr>
      <vt:lpstr>Best Practices for Power BI (Part 2)</vt:lpstr>
      <vt:lpstr>Styling for Power BI</vt:lpstr>
      <vt:lpstr>Styling for Power BI</vt:lpstr>
      <vt:lpstr>Styling for Power BI</vt:lpstr>
      <vt:lpstr>MANY ways of implementing a data INFRASTRUCTURE, we just talked about one APPROACH.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Sihan, Sibbir (NHS Dorset)</dc:creator>
  <cp:lastModifiedBy>Sihan, Sibbir (NHS Dorset)</cp:lastModifiedBy>
  <cp:revision>2</cp:revision>
  <dcterms:modified xsi:type="dcterms:W3CDTF">2025-05-19T23:35:13Z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  <property fmtid="{D5CDD505-2E9C-101B-9397-08002B2CF9AE}" pid="3" name="MediaServiceImageTags">
    <vt:lpwstr/>
  </property>
</Properties>
</file>