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99" r:id="rId5"/>
    <p:sldId id="400" r:id="rId6"/>
    <p:sldId id="397" r:id="rId7"/>
    <p:sldId id="380" r:id="rId8"/>
    <p:sldId id="369" r:id="rId9"/>
    <p:sldId id="411" r:id="rId10"/>
    <p:sldId id="391" r:id="rId11"/>
    <p:sldId id="402" r:id="rId12"/>
    <p:sldId id="403" r:id="rId13"/>
    <p:sldId id="405" r:id="rId14"/>
    <p:sldId id="407" r:id="rId15"/>
    <p:sldId id="414" r:id="rId16"/>
    <p:sldId id="416" r:id="rId17"/>
    <p:sldId id="415" r:id="rId18"/>
    <p:sldId id="413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453C4-3A98-4D09-86E7-C42CEB5DBBD6}" v="581" dt="2025-06-08T15:41:40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6965" autoAdjust="0"/>
  </p:normalViewPr>
  <p:slideViewPr>
    <p:cSldViewPr snapToGrid="0" showGuides="1">
      <p:cViewPr varScale="1">
        <p:scale>
          <a:sx n="154" d="100"/>
          <a:sy n="154" d="100"/>
        </p:scale>
        <p:origin x="2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han, Sibbir (NHS Dorset)" userId="92f4de6c-4fdc-48fd-8be4-62d328c4a756" providerId="ADAL" clId="{C4D453C4-3A98-4D09-86E7-C42CEB5DBBD6}"/>
    <pc:docChg chg="undo custSel addSld delSld modSld sldOrd">
      <pc:chgData name="Sihan, Sibbir (NHS Dorset)" userId="92f4de6c-4fdc-48fd-8be4-62d328c4a756" providerId="ADAL" clId="{C4D453C4-3A98-4D09-86E7-C42CEB5DBBD6}" dt="2025-06-08T15:43:24.146" v="7814" actId="47"/>
      <pc:docMkLst>
        <pc:docMk/>
      </pc:docMkLst>
      <pc:sldChg chg="del">
        <pc:chgData name="Sihan, Sibbir (NHS Dorset)" userId="92f4de6c-4fdc-48fd-8be4-62d328c4a756" providerId="ADAL" clId="{C4D453C4-3A98-4D09-86E7-C42CEB5DBBD6}" dt="2025-06-08T12:55:14.989" v="2566" actId="47"/>
        <pc:sldMkLst>
          <pc:docMk/>
          <pc:sldMk cId="1486135720" sldId="309"/>
        </pc:sldMkLst>
      </pc:sldChg>
      <pc:sldChg chg="addSp delSp modSp mod modClrScheme chgLayout">
        <pc:chgData name="Sihan, Sibbir (NHS Dorset)" userId="92f4de6c-4fdc-48fd-8be4-62d328c4a756" providerId="ADAL" clId="{C4D453C4-3A98-4D09-86E7-C42CEB5DBBD6}" dt="2025-06-08T11:36:08.467" v="769" actId="114"/>
        <pc:sldMkLst>
          <pc:docMk/>
          <pc:sldMk cId="2282397125" sldId="369"/>
        </pc:sldMkLst>
        <pc:spChg chg="mod">
          <ac:chgData name="Sihan, Sibbir (NHS Dorset)" userId="92f4de6c-4fdc-48fd-8be4-62d328c4a756" providerId="ADAL" clId="{C4D453C4-3A98-4D09-86E7-C42CEB5DBBD6}" dt="2025-06-08T11:35:19.557" v="764" actId="26606"/>
          <ac:spMkLst>
            <pc:docMk/>
            <pc:sldMk cId="2282397125" sldId="369"/>
            <ac:spMk id="2" creationId="{EF7DBF8C-DE05-CDCC-8A93-E9CF8DD166AD}"/>
          </ac:spMkLst>
        </pc:spChg>
        <pc:spChg chg="mod">
          <ac:chgData name="Sihan, Sibbir (NHS Dorset)" userId="92f4de6c-4fdc-48fd-8be4-62d328c4a756" providerId="ADAL" clId="{C4D453C4-3A98-4D09-86E7-C42CEB5DBBD6}" dt="2025-06-08T11:36:08.467" v="769" actId="11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ihan, Sibbir (NHS Dorset)" userId="92f4de6c-4fdc-48fd-8be4-62d328c4a756" providerId="ADAL" clId="{C4D453C4-3A98-4D09-86E7-C42CEB5DBBD6}" dt="2025-06-08T11:35:19.557" v="764" actId="26606"/>
          <ac:spMkLst>
            <pc:docMk/>
            <pc:sldMk cId="2282397125" sldId="369"/>
            <ac:spMk id="5" creationId="{4829E82C-CC43-C607-85D2-C7675AFE9553}"/>
          </ac:spMkLst>
        </pc:spChg>
        <pc:picChg chg="del">
          <ac:chgData name="Sihan, Sibbir (NHS Dorset)" userId="92f4de6c-4fdc-48fd-8be4-62d328c4a756" providerId="ADAL" clId="{C4D453C4-3A98-4D09-86E7-C42CEB5DBBD6}" dt="2025-06-08T11:34:57.739" v="758" actId="478"/>
          <ac:picMkLst>
            <pc:docMk/>
            <pc:sldMk cId="2282397125" sldId="369"/>
            <ac:picMk id="6" creationId="{B2DC8609-9C64-3194-CCDD-22AF7CC24D70}"/>
          </ac:picMkLst>
        </pc:picChg>
        <pc:picChg chg="add mod">
          <ac:chgData name="Sihan, Sibbir (NHS Dorset)" userId="92f4de6c-4fdc-48fd-8be4-62d328c4a756" providerId="ADAL" clId="{C4D453C4-3A98-4D09-86E7-C42CEB5DBBD6}" dt="2025-06-08T11:35:19.557" v="764" actId="26606"/>
          <ac:picMkLst>
            <pc:docMk/>
            <pc:sldMk cId="2282397125" sldId="369"/>
            <ac:picMk id="8" creationId="{397B1615-5ADD-85C8-A970-57E5F57A932C}"/>
          </ac:picMkLst>
        </pc:picChg>
      </pc:sldChg>
      <pc:sldChg chg="addSp delSp modSp mod">
        <pc:chgData name="Sihan, Sibbir (NHS Dorset)" userId="92f4de6c-4fdc-48fd-8be4-62d328c4a756" providerId="ADAL" clId="{C4D453C4-3A98-4D09-86E7-C42CEB5DBBD6}" dt="2025-06-08T12:46:30.759" v="2551" actId="478"/>
        <pc:sldMkLst>
          <pc:docMk/>
          <pc:sldMk cId="3029364494" sldId="380"/>
        </pc:sldMkLst>
        <pc:spChg chg="mod">
          <ac:chgData name="Sihan, Sibbir (NHS Dorset)" userId="92f4de6c-4fdc-48fd-8be4-62d328c4a756" providerId="ADAL" clId="{C4D453C4-3A98-4D09-86E7-C42CEB5DBBD6}" dt="2025-06-08T12:38:38.524" v="2505" actId="255"/>
          <ac:spMkLst>
            <pc:docMk/>
            <pc:sldMk cId="3029364494" sldId="380"/>
            <ac:spMk id="3" creationId="{19C65FA8-076F-597A-68FF-7BDFA2AE2366}"/>
          </ac:spMkLst>
        </pc:spChg>
        <pc:spChg chg="add del mod">
          <ac:chgData name="Sihan, Sibbir (NHS Dorset)" userId="92f4de6c-4fdc-48fd-8be4-62d328c4a756" providerId="ADAL" clId="{C4D453C4-3A98-4D09-86E7-C42CEB5DBBD6}" dt="2025-06-08T12:46:30.759" v="2551" actId="478"/>
          <ac:spMkLst>
            <pc:docMk/>
            <pc:sldMk cId="3029364494" sldId="380"/>
            <ac:spMk id="5" creationId="{D666243A-97AF-C173-2D16-E8A5FECF8AB9}"/>
          </ac:spMkLst>
        </pc:spChg>
        <pc:picChg chg="del">
          <ac:chgData name="Sihan, Sibbir (NHS Dorset)" userId="92f4de6c-4fdc-48fd-8be4-62d328c4a756" providerId="ADAL" clId="{C4D453C4-3A98-4D09-86E7-C42CEB5DBBD6}" dt="2025-06-08T12:46:28.131" v="2550" actId="478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">
        <pc:chgData name="Sihan, Sibbir (NHS Dorset)" userId="92f4de6c-4fdc-48fd-8be4-62d328c4a756" providerId="ADAL" clId="{C4D453C4-3A98-4D09-86E7-C42CEB5DBBD6}" dt="2025-06-08T15:40:15.579" v="7801" actId="9405"/>
        <pc:sldMkLst>
          <pc:docMk/>
          <pc:sldMk cId="3656576612" sldId="397"/>
        </pc:sldMkLst>
        <pc:spChg chg="mod">
          <ac:chgData name="Sihan, Sibbir (NHS Dorset)" userId="92f4de6c-4fdc-48fd-8be4-62d328c4a756" providerId="ADAL" clId="{C4D453C4-3A98-4D09-86E7-C42CEB5DBBD6}" dt="2025-06-08T12:04:45.228" v="994" actId="14100"/>
          <ac:spMkLst>
            <pc:docMk/>
            <pc:sldMk cId="3656576612" sldId="397"/>
            <ac:spMk id="4" creationId="{F24B31C9-771F-A407-D89F-280DF73B2FEF}"/>
          </ac:spMkLst>
        </pc:spChg>
        <pc:spChg chg="mod">
          <ac:chgData name="Sihan, Sibbir (NHS Dorset)" userId="92f4de6c-4fdc-48fd-8be4-62d328c4a756" providerId="ADAL" clId="{C4D453C4-3A98-4D09-86E7-C42CEB5DBBD6}" dt="2025-06-08T11:44:37.537" v="982" actId="14100"/>
          <ac:spMkLst>
            <pc:docMk/>
            <pc:sldMk cId="3656576612" sldId="397"/>
            <ac:spMk id="7" creationId="{EFDD5AA2-64EC-A8B5-13D9-726874BEC8E2}"/>
          </ac:spMkLst>
        </pc:spChg>
        <pc:spChg chg="add mod">
          <ac:chgData name="Sihan, Sibbir (NHS Dorset)" userId="92f4de6c-4fdc-48fd-8be4-62d328c4a756" providerId="ADAL" clId="{C4D453C4-3A98-4D09-86E7-C42CEB5DBBD6}" dt="2025-06-08T12:28:41.903" v="2060" actId="34902"/>
          <ac:spMkLst>
            <pc:docMk/>
            <pc:sldMk cId="3656576612" sldId="397"/>
            <ac:spMk id="554" creationId="{DB2B6081-CDFB-E167-AD30-41F6D7A0CABB}"/>
          </ac:spMkLst>
        </pc:spChg>
        <pc:spChg chg="add mod">
          <ac:chgData name="Sihan, Sibbir (NHS Dorset)" userId="92f4de6c-4fdc-48fd-8be4-62d328c4a756" providerId="ADAL" clId="{C4D453C4-3A98-4D09-86E7-C42CEB5DBBD6}" dt="2025-06-08T12:30:23.666" v="2124" actId="20577"/>
          <ac:spMkLst>
            <pc:docMk/>
            <pc:sldMk cId="3656576612" sldId="397"/>
            <ac:spMk id="577" creationId="{B508424F-CCD0-846A-506E-D41A154EB593}"/>
          </ac:spMkLst>
        </pc:spChg>
        <pc:spChg chg="add mod">
          <ac:chgData name="Sihan, Sibbir (NHS Dorset)" userId="92f4de6c-4fdc-48fd-8be4-62d328c4a756" providerId="ADAL" clId="{C4D453C4-3A98-4D09-86E7-C42CEB5DBBD6}" dt="2025-06-08T12:30:47.446" v="2152" actId="20577"/>
          <ac:spMkLst>
            <pc:docMk/>
            <pc:sldMk cId="3656576612" sldId="397"/>
            <ac:spMk id="649" creationId="{E10E0D04-B3D3-7EC4-AB4D-DF1240B8CA9D}"/>
          </ac:spMkLst>
        </pc:spChg>
        <pc:spChg chg="add mod">
          <ac:chgData name="Sihan, Sibbir (NHS Dorset)" userId="92f4de6c-4fdc-48fd-8be4-62d328c4a756" providerId="ADAL" clId="{C4D453C4-3A98-4D09-86E7-C42CEB5DBBD6}" dt="2025-06-08T12:31:38.053" v="2224" actId="20577"/>
          <ac:spMkLst>
            <pc:docMk/>
            <pc:sldMk cId="3656576612" sldId="397"/>
            <ac:spMk id="650" creationId="{BFC272B9-378A-44D1-4DC5-63A7E44D70C4}"/>
          </ac:spMkLst>
        </pc:spChg>
        <pc:spChg chg="add del mod">
          <ac:chgData name="Sihan, Sibbir (NHS Dorset)" userId="92f4de6c-4fdc-48fd-8be4-62d328c4a756" providerId="ADAL" clId="{C4D453C4-3A98-4D09-86E7-C42CEB5DBBD6}" dt="2025-06-08T15:38:55.255" v="7764" actId="478"/>
          <ac:spMkLst>
            <pc:docMk/>
            <pc:sldMk cId="3656576612" sldId="397"/>
            <ac:spMk id="651" creationId="{561E4BA2-2FDD-164D-7756-B539FB5866CE}"/>
          </ac:spMkLst>
        </pc:spChg>
        <pc:spChg chg="add mod">
          <ac:chgData name="Sihan, Sibbir (NHS Dorset)" userId="92f4de6c-4fdc-48fd-8be4-62d328c4a756" providerId="ADAL" clId="{C4D453C4-3A98-4D09-86E7-C42CEB5DBBD6}" dt="2025-06-08T15:38:59.006" v="7765" actId="1076"/>
          <ac:spMkLst>
            <pc:docMk/>
            <pc:sldMk cId="3656576612" sldId="397"/>
            <ac:spMk id="652" creationId="{642F9AE8-69A3-644D-4A22-9DFB72014B2C}"/>
          </ac:spMkLst>
        </pc:spChg>
        <pc:spChg chg="add mod">
          <ac:chgData name="Sihan, Sibbir (NHS Dorset)" userId="92f4de6c-4fdc-48fd-8be4-62d328c4a756" providerId="ADAL" clId="{C4D453C4-3A98-4D09-86E7-C42CEB5DBBD6}" dt="2025-06-08T15:39:03.281" v="7766" actId="1076"/>
          <ac:spMkLst>
            <pc:docMk/>
            <pc:sldMk cId="3656576612" sldId="397"/>
            <ac:spMk id="653" creationId="{701C7EC3-DAE1-8843-3FED-ABE1DD49B139}"/>
          </ac:spMkLst>
        </pc:spChg>
        <pc:spChg chg="add del mod">
          <ac:chgData name="Sihan, Sibbir (NHS Dorset)" userId="92f4de6c-4fdc-48fd-8be4-62d328c4a756" providerId="ADAL" clId="{C4D453C4-3A98-4D09-86E7-C42CEB5DBBD6}" dt="2025-06-08T15:38:50.882" v="7763" actId="478"/>
          <ac:spMkLst>
            <pc:docMk/>
            <pc:sldMk cId="3656576612" sldId="397"/>
            <ac:spMk id="654" creationId="{C0E67575-9335-7177-3137-306B76EC6917}"/>
          </ac:spMkLst>
        </pc:spChg>
        <pc:grpChg chg="del mod">
          <ac:chgData name="Sihan, Sibbir (NHS Dorset)" userId="92f4de6c-4fdc-48fd-8be4-62d328c4a756" providerId="ADAL" clId="{C4D453C4-3A98-4D09-86E7-C42CEB5DBBD6}" dt="2025-06-08T12:05:07.305" v="1000"/>
          <ac:grpSpMkLst>
            <pc:docMk/>
            <pc:sldMk cId="3656576612" sldId="397"/>
            <ac:grpSpMk id="14" creationId="{5388D7E8-6344-DD72-7227-8B8591BEB0FF}"/>
          </ac:grpSpMkLst>
        </pc:grpChg>
        <pc:grpChg chg="del mod">
          <ac:chgData name="Sihan, Sibbir (NHS Dorset)" userId="92f4de6c-4fdc-48fd-8be4-62d328c4a756" providerId="ADAL" clId="{C4D453C4-3A98-4D09-86E7-C42CEB5DBBD6}" dt="2025-06-08T12:06:00.826" v="1004"/>
          <ac:grpSpMkLst>
            <pc:docMk/>
            <pc:sldMk cId="3656576612" sldId="397"/>
            <ac:grpSpMk id="17" creationId="{3B8CFEEF-B86D-17B8-D680-D5B0F3F39558}"/>
          </ac:grpSpMkLst>
        </pc:grpChg>
        <pc:grpChg chg="del mod">
          <ac:chgData name="Sihan, Sibbir (NHS Dorset)" userId="92f4de6c-4fdc-48fd-8be4-62d328c4a756" providerId="ADAL" clId="{C4D453C4-3A98-4D09-86E7-C42CEB5DBBD6}" dt="2025-06-08T12:06:13.295" v="1011"/>
          <ac:grpSpMkLst>
            <pc:docMk/>
            <pc:sldMk cId="3656576612" sldId="397"/>
            <ac:grpSpMk id="21" creationId="{C281845B-9A4B-619E-2B96-B8684AF9B202}"/>
          </ac:grpSpMkLst>
        </pc:grpChg>
        <pc:grpChg chg="del mod">
          <ac:chgData name="Sihan, Sibbir (NHS Dorset)" userId="92f4de6c-4fdc-48fd-8be4-62d328c4a756" providerId="ADAL" clId="{C4D453C4-3A98-4D09-86E7-C42CEB5DBBD6}" dt="2025-06-08T12:06:13.295" v="1011"/>
          <ac:grpSpMkLst>
            <pc:docMk/>
            <pc:sldMk cId="3656576612" sldId="397"/>
            <ac:grpSpMk id="25" creationId="{DF92EB14-CDE5-2488-0A8F-F13DEB50BF4E}"/>
          </ac:grpSpMkLst>
        </pc:grpChg>
        <pc:grpChg chg="del mod">
          <ac:chgData name="Sihan, Sibbir (NHS Dorset)" userId="92f4de6c-4fdc-48fd-8be4-62d328c4a756" providerId="ADAL" clId="{C4D453C4-3A98-4D09-86E7-C42CEB5DBBD6}" dt="2025-06-08T12:06:19.920" v="1013"/>
          <ac:grpSpMkLst>
            <pc:docMk/>
            <pc:sldMk cId="3656576612" sldId="397"/>
            <ac:grpSpMk id="28" creationId="{43948082-4686-0890-A1BE-F1F719CB7587}"/>
          </ac:grpSpMkLst>
        </pc:grpChg>
        <pc:grpChg chg="del mod">
          <ac:chgData name="Sihan, Sibbir (NHS Dorset)" userId="92f4de6c-4fdc-48fd-8be4-62d328c4a756" providerId="ADAL" clId="{C4D453C4-3A98-4D09-86E7-C42CEB5DBBD6}" dt="2025-06-08T12:07:13.304" v="1028"/>
          <ac:grpSpMkLst>
            <pc:docMk/>
            <pc:sldMk cId="3656576612" sldId="397"/>
            <ac:grpSpMk id="30" creationId="{D49826DE-35C6-1D82-BDDA-554E8E1DBBD7}"/>
          </ac:grpSpMkLst>
        </pc:grpChg>
        <pc:grpChg chg="del mod">
          <ac:chgData name="Sihan, Sibbir (NHS Dorset)" userId="92f4de6c-4fdc-48fd-8be4-62d328c4a756" providerId="ADAL" clId="{C4D453C4-3A98-4D09-86E7-C42CEB5DBBD6}" dt="2025-06-08T12:07:13.304" v="1028"/>
          <ac:grpSpMkLst>
            <pc:docMk/>
            <pc:sldMk cId="3656576612" sldId="397"/>
            <ac:grpSpMk id="37" creationId="{C49A8D6D-FA3D-4FFB-69E3-90623E0DBA17}"/>
          </ac:grpSpMkLst>
        </pc:grpChg>
        <pc:grpChg chg="del mod">
          <ac:chgData name="Sihan, Sibbir (NHS Dorset)" userId="92f4de6c-4fdc-48fd-8be4-62d328c4a756" providerId="ADAL" clId="{C4D453C4-3A98-4D09-86E7-C42CEB5DBBD6}" dt="2025-06-08T12:07:34.607" v="1044"/>
          <ac:grpSpMkLst>
            <pc:docMk/>
            <pc:sldMk cId="3656576612" sldId="397"/>
            <ac:grpSpMk id="38" creationId="{A114729A-2FEF-65AE-B26C-9B859DD858A2}"/>
          </ac:grpSpMkLst>
        </pc:grpChg>
        <pc:grpChg chg="del mod">
          <ac:chgData name="Sihan, Sibbir (NHS Dorset)" userId="92f4de6c-4fdc-48fd-8be4-62d328c4a756" providerId="ADAL" clId="{C4D453C4-3A98-4D09-86E7-C42CEB5DBBD6}" dt="2025-06-08T12:07:36.018" v="1046"/>
          <ac:grpSpMkLst>
            <pc:docMk/>
            <pc:sldMk cId="3656576612" sldId="397"/>
            <ac:grpSpMk id="49" creationId="{A25CAE23-EE96-0C61-623F-A8DDBAC68FCA}"/>
          </ac:grpSpMkLst>
        </pc:grpChg>
        <pc:grpChg chg="del mod">
          <ac:chgData name="Sihan, Sibbir (NHS Dorset)" userId="92f4de6c-4fdc-48fd-8be4-62d328c4a756" providerId="ADAL" clId="{C4D453C4-3A98-4D09-86E7-C42CEB5DBBD6}" dt="2025-06-08T12:07:38.877" v="1048"/>
          <ac:grpSpMkLst>
            <pc:docMk/>
            <pc:sldMk cId="3656576612" sldId="397"/>
            <ac:grpSpMk id="51" creationId="{94F80E76-0BA9-9DB7-FEF3-28EC14E465AB}"/>
          </ac:grpSpMkLst>
        </pc:grpChg>
        <pc:grpChg chg="del mod">
          <ac:chgData name="Sihan, Sibbir (NHS Dorset)" userId="92f4de6c-4fdc-48fd-8be4-62d328c4a756" providerId="ADAL" clId="{C4D453C4-3A98-4D09-86E7-C42CEB5DBBD6}" dt="2025-06-08T12:07:52.804" v="1065"/>
          <ac:grpSpMkLst>
            <pc:docMk/>
            <pc:sldMk cId="3656576612" sldId="397"/>
            <ac:grpSpMk id="53" creationId="{7DCF5630-53AA-E029-56C5-5890EC6EAC1B}"/>
          </ac:grpSpMkLst>
        </pc:grpChg>
        <pc:grpChg chg="del mod">
          <ac:chgData name="Sihan, Sibbir (NHS Dorset)" userId="92f4de6c-4fdc-48fd-8be4-62d328c4a756" providerId="ADAL" clId="{C4D453C4-3A98-4D09-86E7-C42CEB5DBBD6}" dt="2025-06-08T12:08:04.612" v="1078"/>
          <ac:grpSpMkLst>
            <pc:docMk/>
            <pc:sldMk cId="3656576612" sldId="397"/>
            <ac:grpSpMk id="56" creationId="{0D68F624-AC71-8609-C3C8-ADFCBB925CA9}"/>
          </ac:grpSpMkLst>
        </pc:grpChg>
        <pc:grpChg chg="del mod">
          <ac:chgData name="Sihan, Sibbir (NHS Dorset)" userId="92f4de6c-4fdc-48fd-8be4-62d328c4a756" providerId="ADAL" clId="{C4D453C4-3A98-4D09-86E7-C42CEB5DBBD6}" dt="2025-06-08T12:08:06.629" v="1080"/>
          <ac:grpSpMkLst>
            <pc:docMk/>
            <pc:sldMk cId="3656576612" sldId="397"/>
            <ac:grpSpMk id="65" creationId="{452793FA-56FA-CEAA-EF19-B55179D54E60}"/>
          </ac:grpSpMkLst>
        </pc:grpChg>
        <pc:grpChg chg="del mod">
          <ac:chgData name="Sihan, Sibbir (NHS Dorset)" userId="92f4de6c-4fdc-48fd-8be4-62d328c4a756" providerId="ADAL" clId="{C4D453C4-3A98-4D09-86E7-C42CEB5DBBD6}" dt="2025-06-08T12:08:16.959" v="1101"/>
          <ac:grpSpMkLst>
            <pc:docMk/>
            <pc:sldMk cId="3656576612" sldId="397"/>
            <ac:grpSpMk id="67" creationId="{5B211AFA-9A87-38B2-E610-1B6F519D839E}"/>
          </ac:grpSpMkLst>
        </pc:grpChg>
        <pc:grpChg chg="del mod">
          <ac:chgData name="Sihan, Sibbir (NHS Dorset)" userId="92f4de6c-4fdc-48fd-8be4-62d328c4a756" providerId="ADAL" clId="{C4D453C4-3A98-4D09-86E7-C42CEB5DBBD6}" dt="2025-06-08T12:08:16.959" v="1101"/>
          <ac:grpSpMkLst>
            <pc:docMk/>
            <pc:sldMk cId="3656576612" sldId="397"/>
            <ac:grpSpMk id="71" creationId="{D266E646-65F0-5D73-08EA-B881A11C05EA}"/>
          </ac:grpSpMkLst>
        </pc:grpChg>
        <pc:grpChg chg="del mod">
          <ac:chgData name="Sihan, Sibbir (NHS Dorset)" userId="92f4de6c-4fdc-48fd-8be4-62d328c4a756" providerId="ADAL" clId="{C4D453C4-3A98-4D09-86E7-C42CEB5DBBD6}" dt="2025-06-08T12:29:41.264" v="2073" actId="478"/>
          <ac:grpSpMkLst>
            <pc:docMk/>
            <pc:sldMk cId="3656576612" sldId="397"/>
            <ac:grpSpMk id="88" creationId="{4B49492A-F84F-DB56-5358-FF8714DBEC63}"/>
          </ac:grpSpMkLst>
        </pc:grpChg>
        <pc:grpChg chg="del mod">
          <ac:chgData name="Sihan, Sibbir (NHS Dorset)" userId="92f4de6c-4fdc-48fd-8be4-62d328c4a756" providerId="ADAL" clId="{C4D453C4-3A98-4D09-86E7-C42CEB5DBBD6}" dt="2025-06-08T12:08:58.805" v="1164"/>
          <ac:grpSpMkLst>
            <pc:docMk/>
            <pc:sldMk cId="3656576612" sldId="397"/>
            <ac:grpSpMk id="100" creationId="{02004E44-5489-CE14-0FFD-EEE78BC7D9B2}"/>
          </ac:grpSpMkLst>
        </pc:grpChg>
        <pc:grpChg chg="del mod">
          <ac:chgData name="Sihan, Sibbir (NHS Dorset)" userId="92f4de6c-4fdc-48fd-8be4-62d328c4a756" providerId="ADAL" clId="{C4D453C4-3A98-4D09-86E7-C42CEB5DBBD6}" dt="2025-06-08T12:08:51.212" v="1146"/>
          <ac:grpSpMkLst>
            <pc:docMk/>
            <pc:sldMk cId="3656576612" sldId="397"/>
            <ac:grpSpMk id="103" creationId="{C3D4EC8D-94E5-9C57-D8C7-6F2A9232A451}"/>
          </ac:grpSpMkLst>
        </pc:grpChg>
        <pc:grpChg chg="del mod">
          <ac:chgData name="Sihan, Sibbir (NHS Dorset)" userId="92f4de6c-4fdc-48fd-8be4-62d328c4a756" providerId="ADAL" clId="{C4D453C4-3A98-4D09-86E7-C42CEB5DBBD6}" dt="2025-06-08T12:08:58.805" v="1164"/>
          <ac:grpSpMkLst>
            <pc:docMk/>
            <pc:sldMk cId="3656576612" sldId="397"/>
            <ac:grpSpMk id="106" creationId="{20645543-BA8D-091E-C6F4-F8D7C010E99B}"/>
          </ac:grpSpMkLst>
        </pc:grpChg>
        <pc:grpChg chg="del mod">
          <ac:chgData name="Sihan, Sibbir (NHS Dorset)" userId="92f4de6c-4fdc-48fd-8be4-62d328c4a756" providerId="ADAL" clId="{C4D453C4-3A98-4D09-86E7-C42CEB5DBBD6}" dt="2025-06-08T12:09:13.948" v="1186"/>
          <ac:grpSpMkLst>
            <pc:docMk/>
            <pc:sldMk cId="3656576612" sldId="397"/>
            <ac:grpSpMk id="124" creationId="{3008EFFB-20F1-7B93-0896-DD75C9F218DE}"/>
          </ac:grpSpMkLst>
        </pc:grpChg>
        <pc:grpChg chg="del mod">
          <ac:chgData name="Sihan, Sibbir (NHS Dorset)" userId="92f4de6c-4fdc-48fd-8be4-62d328c4a756" providerId="ADAL" clId="{C4D453C4-3A98-4D09-86E7-C42CEB5DBBD6}" dt="2025-06-08T12:09:22.542" v="1200"/>
          <ac:grpSpMkLst>
            <pc:docMk/>
            <pc:sldMk cId="3656576612" sldId="397"/>
            <ac:grpSpMk id="128" creationId="{5A718B54-D951-ADD1-A244-527D3D9F00AC}"/>
          </ac:grpSpMkLst>
        </pc:grpChg>
        <pc:grpChg chg="del mod">
          <ac:chgData name="Sihan, Sibbir (NHS Dorset)" userId="92f4de6c-4fdc-48fd-8be4-62d328c4a756" providerId="ADAL" clId="{C4D453C4-3A98-4D09-86E7-C42CEB5DBBD6}" dt="2025-06-08T12:09:26.589" v="1202"/>
          <ac:grpSpMkLst>
            <pc:docMk/>
            <pc:sldMk cId="3656576612" sldId="397"/>
            <ac:grpSpMk id="142" creationId="{59E9BB8E-8356-2CFF-05E6-26B77BB266B8}"/>
          </ac:grpSpMkLst>
        </pc:grpChg>
        <pc:grpChg chg="del mod">
          <ac:chgData name="Sihan, Sibbir (NHS Dorset)" userId="92f4de6c-4fdc-48fd-8be4-62d328c4a756" providerId="ADAL" clId="{C4D453C4-3A98-4D09-86E7-C42CEB5DBBD6}" dt="2025-06-08T12:10:12.391" v="1234"/>
          <ac:grpSpMkLst>
            <pc:docMk/>
            <pc:sldMk cId="3656576612" sldId="397"/>
            <ac:grpSpMk id="144" creationId="{03DDB9DB-9F70-FD7A-A40C-F91495698570}"/>
          </ac:grpSpMkLst>
        </pc:grpChg>
        <pc:grpChg chg="del mod">
          <ac:chgData name="Sihan, Sibbir (NHS Dorset)" userId="92f4de6c-4fdc-48fd-8be4-62d328c4a756" providerId="ADAL" clId="{C4D453C4-3A98-4D09-86E7-C42CEB5DBBD6}" dt="2025-06-08T12:10:14.433" v="1243"/>
          <ac:grpSpMkLst>
            <pc:docMk/>
            <pc:sldMk cId="3656576612" sldId="397"/>
            <ac:grpSpMk id="149" creationId="{5736FF2D-6916-64F3-BE1E-1523228564A6}"/>
          </ac:grpSpMkLst>
        </pc:grpChg>
        <pc:grpChg chg="del mod">
          <ac:chgData name="Sihan, Sibbir (NHS Dorset)" userId="92f4de6c-4fdc-48fd-8be4-62d328c4a756" providerId="ADAL" clId="{C4D453C4-3A98-4D09-86E7-C42CEB5DBBD6}" dt="2025-06-08T12:10:07.726" v="1228"/>
          <ac:grpSpMkLst>
            <pc:docMk/>
            <pc:sldMk cId="3656576612" sldId="397"/>
            <ac:grpSpMk id="155" creationId="{6D1672BC-B76F-5785-98F2-842D40DA176D}"/>
          </ac:grpSpMkLst>
        </pc:grpChg>
        <pc:grpChg chg="del mod">
          <ac:chgData name="Sihan, Sibbir (NHS Dorset)" userId="92f4de6c-4fdc-48fd-8be4-62d328c4a756" providerId="ADAL" clId="{C4D453C4-3A98-4D09-86E7-C42CEB5DBBD6}" dt="2025-06-08T12:10:13.293" v="1239"/>
          <ac:grpSpMkLst>
            <pc:docMk/>
            <pc:sldMk cId="3656576612" sldId="397"/>
            <ac:grpSpMk id="157" creationId="{9EB1BCDC-01B6-069C-6CC5-CF5A6494BDAB}"/>
          </ac:grpSpMkLst>
        </pc:grpChg>
        <pc:grpChg chg="del mod">
          <ac:chgData name="Sihan, Sibbir (NHS Dorset)" userId="92f4de6c-4fdc-48fd-8be4-62d328c4a756" providerId="ADAL" clId="{C4D453C4-3A98-4D09-86E7-C42CEB5DBBD6}" dt="2025-06-08T12:10:26.045" v="1256"/>
          <ac:grpSpMkLst>
            <pc:docMk/>
            <pc:sldMk cId="3656576612" sldId="397"/>
            <ac:grpSpMk id="162" creationId="{B736D4E8-7AAA-246C-51C4-A1F7DE49E8A0}"/>
          </ac:grpSpMkLst>
        </pc:grpChg>
        <pc:grpChg chg="del mod">
          <ac:chgData name="Sihan, Sibbir (NHS Dorset)" userId="92f4de6c-4fdc-48fd-8be4-62d328c4a756" providerId="ADAL" clId="{C4D453C4-3A98-4D09-86E7-C42CEB5DBBD6}" dt="2025-06-08T12:10:29.342" v="1261"/>
          <ac:grpSpMkLst>
            <pc:docMk/>
            <pc:sldMk cId="3656576612" sldId="397"/>
            <ac:grpSpMk id="169" creationId="{2031EDA7-F139-144B-097A-13BC7804AD2A}"/>
          </ac:grpSpMkLst>
        </pc:grpChg>
        <pc:grpChg chg="del mod">
          <ac:chgData name="Sihan, Sibbir (NHS Dorset)" userId="92f4de6c-4fdc-48fd-8be4-62d328c4a756" providerId="ADAL" clId="{C4D453C4-3A98-4D09-86E7-C42CEB5DBBD6}" dt="2025-06-08T12:10:30.883" v="1263"/>
          <ac:grpSpMkLst>
            <pc:docMk/>
            <pc:sldMk cId="3656576612" sldId="397"/>
            <ac:grpSpMk id="174" creationId="{8BA24DB5-F58A-8E01-C403-9FBD81CD1F5A}"/>
          </ac:grpSpMkLst>
        </pc:grpChg>
        <pc:grpChg chg="del mod">
          <ac:chgData name="Sihan, Sibbir (NHS Dorset)" userId="92f4de6c-4fdc-48fd-8be4-62d328c4a756" providerId="ADAL" clId="{C4D453C4-3A98-4D09-86E7-C42CEB5DBBD6}" dt="2025-06-08T12:14:48.353" v="1479"/>
          <ac:grpSpMkLst>
            <pc:docMk/>
            <pc:sldMk cId="3656576612" sldId="397"/>
            <ac:grpSpMk id="176" creationId="{F031F331-20A2-F621-E539-B1FFEC98A988}"/>
          </ac:grpSpMkLst>
        </pc:grpChg>
        <pc:grpChg chg="del mod">
          <ac:chgData name="Sihan, Sibbir (NHS Dorset)" userId="92f4de6c-4fdc-48fd-8be4-62d328c4a756" providerId="ADAL" clId="{C4D453C4-3A98-4D09-86E7-C42CEB5DBBD6}" dt="2025-06-08T12:10:36.071" v="1270"/>
          <ac:grpSpMkLst>
            <pc:docMk/>
            <pc:sldMk cId="3656576612" sldId="397"/>
            <ac:grpSpMk id="179" creationId="{159D95A3-CFC5-82F0-E80F-BEC6E0520407}"/>
          </ac:grpSpMkLst>
        </pc:grpChg>
        <pc:grpChg chg="del mod">
          <ac:chgData name="Sihan, Sibbir (NHS Dorset)" userId="92f4de6c-4fdc-48fd-8be4-62d328c4a756" providerId="ADAL" clId="{C4D453C4-3A98-4D09-86E7-C42CEB5DBBD6}" dt="2025-06-08T12:12:08.633" v="1321"/>
          <ac:grpSpMkLst>
            <pc:docMk/>
            <pc:sldMk cId="3656576612" sldId="397"/>
            <ac:grpSpMk id="183" creationId="{325EBB56-4D8C-F21E-97F8-178C25B573F3}"/>
          </ac:grpSpMkLst>
        </pc:grpChg>
        <pc:grpChg chg="del mod">
          <ac:chgData name="Sihan, Sibbir (NHS Dorset)" userId="92f4de6c-4fdc-48fd-8be4-62d328c4a756" providerId="ADAL" clId="{C4D453C4-3A98-4D09-86E7-C42CEB5DBBD6}" dt="2025-06-08T12:12:08.633" v="1321"/>
          <ac:grpSpMkLst>
            <pc:docMk/>
            <pc:sldMk cId="3656576612" sldId="397"/>
            <ac:grpSpMk id="186" creationId="{D6E2E62E-C750-236A-4421-06EE9BD486A6}"/>
          </ac:grpSpMkLst>
        </pc:grpChg>
        <pc:grpChg chg="del mod">
          <ac:chgData name="Sihan, Sibbir (NHS Dorset)" userId="92f4de6c-4fdc-48fd-8be4-62d328c4a756" providerId="ADAL" clId="{C4D453C4-3A98-4D09-86E7-C42CEB5DBBD6}" dt="2025-06-08T12:10:53.110" v="1282"/>
          <ac:grpSpMkLst>
            <pc:docMk/>
            <pc:sldMk cId="3656576612" sldId="397"/>
            <ac:grpSpMk id="192" creationId="{AEBB07EB-8ACE-C5A7-2DD4-A688D2EE6139}"/>
          </ac:grpSpMkLst>
        </pc:grpChg>
        <pc:grpChg chg="del mod">
          <ac:chgData name="Sihan, Sibbir (NHS Dorset)" userId="92f4de6c-4fdc-48fd-8be4-62d328c4a756" providerId="ADAL" clId="{C4D453C4-3A98-4D09-86E7-C42CEB5DBBD6}" dt="2025-06-08T12:12:08.633" v="1321"/>
          <ac:grpSpMkLst>
            <pc:docMk/>
            <pc:sldMk cId="3656576612" sldId="397"/>
            <ac:grpSpMk id="195" creationId="{4E181B8B-8BAE-4779-9D90-35A260B4D7F4}"/>
          </ac:grpSpMkLst>
        </pc:grpChg>
        <pc:grpChg chg="del mod">
          <ac:chgData name="Sihan, Sibbir (NHS Dorset)" userId="92f4de6c-4fdc-48fd-8be4-62d328c4a756" providerId="ADAL" clId="{C4D453C4-3A98-4D09-86E7-C42CEB5DBBD6}" dt="2025-06-08T12:10:58.153" v="1291"/>
          <ac:grpSpMkLst>
            <pc:docMk/>
            <pc:sldMk cId="3656576612" sldId="397"/>
            <ac:grpSpMk id="199" creationId="{A82F8FAE-D2FA-AFD0-4E3A-BFC3DBF5B02B}"/>
          </ac:grpSpMkLst>
        </pc:grpChg>
        <pc:grpChg chg="del mod">
          <ac:chgData name="Sihan, Sibbir (NHS Dorset)" userId="92f4de6c-4fdc-48fd-8be4-62d328c4a756" providerId="ADAL" clId="{C4D453C4-3A98-4D09-86E7-C42CEB5DBBD6}" dt="2025-06-08T12:11:03.593" v="1298"/>
          <ac:grpSpMkLst>
            <pc:docMk/>
            <pc:sldMk cId="3656576612" sldId="397"/>
            <ac:grpSpMk id="204" creationId="{24D7442E-1022-05F6-745D-B8EB888521F5}"/>
          </ac:grpSpMkLst>
        </pc:grpChg>
        <pc:grpChg chg="del mod">
          <ac:chgData name="Sihan, Sibbir (NHS Dorset)" userId="92f4de6c-4fdc-48fd-8be4-62d328c4a756" providerId="ADAL" clId="{C4D453C4-3A98-4D09-86E7-C42CEB5DBBD6}" dt="2025-06-08T12:12:08.633" v="1321"/>
          <ac:grpSpMkLst>
            <pc:docMk/>
            <pc:sldMk cId="3656576612" sldId="397"/>
            <ac:grpSpMk id="211" creationId="{4B09A9B3-F22E-B15D-54F4-E6590D20B959}"/>
          </ac:grpSpMkLst>
        </pc:grpChg>
        <pc:grpChg chg="del mod">
          <ac:chgData name="Sihan, Sibbir (NHS Dorset)" userId="92f4de6c-4fdc-48fd-8be4-62d328c4a756" providerId="ADAL" clId="{C4D453C4-3A98-4D09-86E7-C42CEB5DBBD6}" dt="2025-06-08T12:11:21.893" v="1305"/>
          <ac:grpSpMkLst>
            <pc:docMk/>
            <pc:sldMk cId="3656576612" sldId="397"/>
            <ac:grpSpMk id="215" creationId="{3ABB175C-5073-C255-9933-32DD39CA8D3D}"/>
          </ac:grpSpMkLst>
        </pc:grpChg>
        <pc:grpChg chg="del mod">
          <ac:chgData name="Sihan, Sibbir (NHS Dorset)" userId="92f4de6c-4fdc-48fd-8be4-62d328c4a756" providerId="ADAL" clId="{C4D453C4-3A98-4D09-86E7-C42CEB5DBBD6}" dt="2025-06-08T12:12:08.633" v="1321"/>
          <ac:grpSpMkLst>
            <pc:docMk/>
            <pc:sldMk cId="3656576612" sldId="397"/>
            <ac:grpSpMk id="230" creationId="{8A0A9EBF-7806-A811-4917-4A2F4BC953B2}"/>
          </ac:grpSpMkLst>
        </pc:grpChg>
        <pc:grpChg chg="del mod">
          <ac:chgData name="Sihan, Sibbir (NHS Dorset)" userId="92f4de6c-4fdc-48fd-8be4-62d328c4a756" providerId="ADAL" clId="{C4D453C4-3A98-4D09-86E7-C42CEB5DBBD6}" dt="2025-06-08T12:12:39.857" v="1339"/>
          <ac:grpSpMkLst>
            <pc:docMk/>
            <pc:sldMk cId="3656576612" sldId="397"/>
            <ac:grpSpMk id="231" creationId="{B0B58054-BF2F-20C6-51BC-16DBE356E458}"/>
          </ac:grpSpMkLst>
        </pc:grpChg>
        <pc:grpChg chg="del mod">
          <ac:chgData name="Sihan, Sibbir (NHS Dorset)" userId="92f4de6c-4fdc-48fd-8be4-62d328c4a756" providerId="ADAL" clId="{C4D453C4-3A98-4D09-86E7-C42CEB5DBBD6}" dt="2025-06-08T12:12:40.903" v="1342"/>
          <ac:grpSpMkLst>
            <pc:docMk/>
            <pc:sldMk cId="3656576612" sldId="397"/>
            <ac:grpSpMk id="235" creationId="{CDDA29D3-6B3D-680D-0C94-6F7DF0C99DC2}"/>
          </ac:grpSpMkLst>
        </pc:grpChg>
        <pc:grpChg chg="del mod">
          <ac:chgData name="Sihan, Sibbir (NHS Dorset)" userId="92f4de6c-4fdc-48fd-8be4-62d328c4a756" providerId="ADAL" clId="{C4D453C4-3A98-4D09-86E7-C42CEB5DBBD6}" dt="2025-06-08T12:14:16.301" v="1425"/>
          <ac:grpSpMkLst>
            <pc:docMk/>
            <pc:sldMk cId="3656576612" sldId="397"/>
            <ac:grpSpMk id="238" creationId="{91408689-D0A1-0EB6-127D-880DB1205952}"/>
          </ac:grpSpMkLst>
        </pc:grpChg>
        <pc:grpChg chg="del mod">
          <ac:chgData name="Sihan, Sibbir (NHS Dorset)" userId="92f4de6c-4fdc-48fd-8be4-62d328c4a756" providerId="ADAL" clId="{C4D453C4-3A98-4D09-86E7-C42CEB5DBBD6}" dt="2025-06-08T12:13:04.033" v="1356"/>
          <ac:grpSpMkLst>
            <pc:docMk/>
            <pc:sldMk cId="3656576612" sldId="397"/>
            <ac:grpSpMk id="244" creationId="{0E5AFB79-872E-66DD-784B-59DECEC47B37}"/>
          </ac:grpSpMkLst>
        </pc:grpChg>
        <pc:grpChg chg="del mod">
          <ac:chgData name="Sihan, Sibbir (NHS Dorset)" userId="92f4de6c-4fdc-48fd-8be4-62d328c4a756" providerId="ADAL" clId="{C4D453C4-3A98-4D09-86E7-C42CEB5DBBD6}" dt="2025-06-08T12:13:02.338" v="1353"/>
          <ac:grpSpMkLst>
            <pc:docMk/>
            <pc:sldMk cId="3656576612" sldId="397"/>
            <ac:grpSpMk id="245" creationId="{D140921C-DBF0-2BA3-DDAC-8FB39C7A6904}"/>
          </ac:grpSpMkLst>
        </pc:grpChg>
        <pc:grpChg chg="del mod">
          <ac:chgData name="Sihan, Sibbir (NHS Dorset)" userId="92f4de6c-4fdc-48fd-8be4-62d328c4a756" providerId="ADAL" clId="{C4D453C4-3A98-4D09-86E7-C42CEB5DBBD6}" dt="2025-06-08T12:13:22.894" v="1385"/>
          <ac:grpSpMkLst>
            <pc:docMk/>
            <pc:sldMk cId="3656576612" sldId="397"/>
            <ac:grpSpMk id="252" creationId="{1D91043F-BBEB-3E73-86A9-0AA4633DE709}"/>
          </ac:grpSpMkLst>
        </pc:grpChg>
        <pc:grpChg chg="del mod">
          <ac:chgData name="Sihan, Sibbir (NHS Dorset)" userId="92f4de6c-4fdc-48fd-8be4-62d328c4a756" providerId="ADAL" clId="{C4D453C4-3A98-4D09-86E7-C42CEB5DBBD6}" dt="2025-06-08T12:13:40.262" v="1401"/>
          <ac:grpSpMkLst>
            <pc:docMk/>
            <pc:sldMk cId="3656576612" sldId="397"/>
            <ac:grpSpMk id="253" creationId="{1728EA32-1AA3-3115-68E1-78E6D582DAD5}"/>
          </ac:grpSpMkLst>
        </pc:grpChg>
        <pc:grpChg chg="del mod">
          <ac:chgData name="Sihan, Sibbir (NHS Dorset)" userId="92f4de6c-4fdc-48fd-8be4-62d328c4a756" providerId="ADAL" clId="{C4D453C4-3A98-4D09-86E7-C42CEB5DBBD6}" dt="2025-06-08T12:13:30.029" v="1394"/>
          <ac:grpSpMkLst>
            <pc:docMk/>
            <pc:sldMk cId="3656576612" sldId="397"/>
            <ac:grpSpMk id="260" creationId="{FF420C23-5036-C69A-561E-5A57B626A274}"/>
          </ac:grpSpMkLst>
        </pc:grpChg>
        <pc:grpChg chg="del mod">
          <ac:chgData name="Sihan, Sibbir (NHS Dorset)" userId="92f4de6c-4fdc-48fd-8be4-62d328c4a756" providerId="ADAL" clId="{C4D453C4-3A98-4D09-86E7-C42CEB5DBBD6}" dt="2025-06-08T12:14:16.301" v="1425"/>
          <ac:grpSpMkLst>
            <pc:docMk/>
            <pc:sldMk cId="3656576612" sldId="397"/>
            <ac:grpSpMk id="266" creationId="{86B2AFBA-9268-B0F9-9BBA-98BFFD8038AB}"/>
          </ac:grpSpMkLst>
        </pc:grpChg>
        <pc:grpChg chg="del mod">
          <ac:chgData name="Sihan, Sibbir (NHS Dorset)" userId="92f4de6c-4fdc-48fd-8be4-62d328c4a756" providerId="ADAL" clId="{C4D453C4-3A98-4D09-86E7-C42CEB5DBBD6}" dt="2025-06-08T12:14:16.301" v="1425"/>
          <ac:grpSpMkLst>
            <pc:docMk/>
            <pc:sldMk cId="3656576612" sldId="397"/>
            <ac:grpSpMk id="271" creationId="{298B8D63-C29F-D184-2CB6-85BA6CBAF9DA}"/>
          </ac:grpSpMkLst>
        </pc:grpChg>
        <pc:grpChg chg="del mod">
          <ac:chgData name="Sihan, Sibbir (NHS Dorset)" userId="92f4de6c-4fdc-48fd-8be4-62d328c4a756" providerId="ADAL" clId="{C4D453C4-3A98-4D09-86E7-C42CEB5DBBD6}" dt="2025-06-08T12:14:16.301" v="1425"/>
          <ac:grpSpMkLst>
            <pc:docMk/>
            <pc:sldMk cId="3656576612" sldId="397"/>
            <ac:grpSpMk id="277" creationId="{CB65EF3F-351E-FD4A-8873-C247E267936B}"/>
          </ac:grpSpMkLst>
        </pc:grpChg>
        <pc:grpChg chg="del mod">
          <ac:chgData name="Sihan, Sibbir (NHS Dorset)" userId="92f4de6c-4fdc-48fd-8be4-62d328c4a756" providerId="ADAL" clId="{C4D453C4-3A98-4D09-86E7-C42CEB5DBBD6}" dt="2025-06-08T12:14:16.301" v="1425"/>
          <ac:grpSpMkLst>
            <pc:docMk/>
            <pc:sldMk cId="3656576612" sldId="397"/>
            <ac:grpSpMk id="289" creationId="{948E4E16-CECA-F732-198F-34FE3DAC2024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290" creationId="{7584E954-724B-436C-2DAF-560CE0B24F66}"/>
          </ac:grpSpMkLst>
        </pc:grpChg>
        <pc:grpChg chg="del mod">
          <ac:chgData name="Sihan, Sibbir (NHS Dorset)" userId="92f4de6c-4fdc-48fd-8be4-62d328c4a756" providerId="ADAL" clId="{C4D453C4-3A98-4D09-86E7-C42CEB5DBBD6}" dt="2025-06-08T12:15:03.431" v="1495"/>
          <ac:grpSpMkLst>
            <pc:docMk/>
            <pc:sldMk cId="3656576612" sldId="397"/>
            <ac:grpSpMk id="297" creationId="{DB934CED-A4FC-6B66-B102-948975DFD662}"/>
          </ac:grpSpMkLst>
        </pc:grpChg>
        <pc:grpChg chg="del mod">
          <ac:chgData name="Sihan, Sibbir (NHS Dorset)" userId="92f4de6c-4fdc-48fd-8be4-62d328c4a756" providerId="ADAL" clId="{C4D453C4-3A98-4D09-86E7-C42CEB5DBBD6}" dt="2025-06-08T12:29:40.242" v="2072" actId="478"/>
          <ac:grpSpMkLst>
            <pc:docMk/>
            <pc:sldMk cId="3656576612" sldId="397"/>
            <ac:grpSpMk id="303" creationId="{C2AB628A-EE29-090E-D56C-A5B36B1626D2}"/>
          </ac:grpSpMkLst>
        </pc:grpChg>
        <pc:grpChg chg="del mod">
          <ac:chgData name="Sihan, Sibbir (NHS Dorset)" userId="92f4de6c-4fdc-48fd-8be4-62d328c4a756" providerId="ADAL" clId="{C4D453C4-3A98-4D09-86E7-C42CEB5DBBD6}" dt="2025-06-08T12:29:39.564" v="2071" actId="478"/>
          <ac:grpSpMkLst>
            <pc:docMk/>
            <pc:sldMk cId="3656576612" sldId="397"/>
            <ac:grpSpMk id="315" creationId="{E37AA8C2-2888-2A4A-2B6F-685B714DC453}"/>
          </ac:grpSpMkLst>
        </pc:grpChg>
        <pc:grpChg chg="del mod">
          <ac:chgData name="Sihan, Sibbir (NHS Dorset)" userId="92f4de6c-4fdc-48fd-8be4-62d328c4a756" providerId="ADAL" clId="{C4D453C4-3A98-4D09-86E7-C42CEB5DBBD6}" dt="2025-06-08T12:15:29.650" v="1527"/>
          <ac:grpSpMkLst>
            <pc:docMk/>
            <pc:sldMk cId="3656576612" sldId="397"/>
            <ac:grpSpMk id="319" creationId="{26728E68-3218-1B1C-27C1-7E9B666DA9A6}"/>
          </ac:grpSpMkLst>
        </pc:grpChg>
        <pc:grpChg chg="del mod">
          <ac:chgData name="Sihan, Sibbir (NHS Dorset)" userId="92f4de6c-4fdc-48fd-8be4-62d328c4a756" providerId="ADAL" clId="{C4D453C4-3A98-4D09-86E7-C42CEB5DBBD6}" dt="2025-06-08T12:15:37.630" v="1540"/>
          <ac:grpSpMkLst>
            <pc:docMk/>
            <pc:sldMk cId="3656576612" sldId="397"/>
            <ac:grpSpMk id="335" creationId="{806FF95F-3BA0-CF42-CD26-67BA0B298057}"/>
          </ac:grpSpMkLst>
        </pc:grpChg>
        <pc:grpChg chg="del mod">
          <ac:chgData name="Sihan, Sibbir (NHS Dorset)" userId="92f4de6c-4fdc-48fd-8be4-62d328c4a756" providerId="ADAL" clId="{C4D453C4-3A98-4D09-86E7-C42CEB5DBBD6}" dt="2025-06-08T12:15:42.709" v="1542"/>
          <ac:grpSpMkLst>
            <pc:docMk/>
            <pc:sldMk cId="3656576612" sldId="397"/>
            <ac:grpSpMk id="336" creationId="{CED9E73F-EF38-A166-6BD3-C15F0FA5B15D}"/>
          </ac:grpSpMkLst>
        </pc:grpChg>
        <pc:grpChg chg="del mod">
          <ac:chgData name="Sihan, Sibbir (NHS Dorset)" userId="92f4de6c-4fdc-48fd-8be4-62d328c4a756" providerId="ADAL" clId="{C4D453C4-3A98-4D09-86E7-C42CEB5DBBD6}" dt="2025-06-08T12:15:42.709" v="1542"/>
          <ac:grpSpMkLst>
            <pc:docMk/>
            <pc:sldMk cId="3656576612" sldId="397"/>
            <ac:grpSpMk id="349" creationId="{9D81CA70-5E69-2B06-8471-3733BAF11AE1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351" creationId="{B3F5F2AC-BD0E-5607-A25D-B3E134E46E49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356" creationId="{3156BE05-5684-E607-0969-7010E10CF80B}"/>
          </ac:grpSpMkLst>
        </pc:grpChg>
        <pc:grpChg chg="del mod">
          <ac:chgData name="Sihan, Sibbir (NHS Dorset)" userId="92f4de6c-4fdc-48fd-8be4-62d328c4a756" providerId="ADAL" clId="{C4D453C4-3A98-4D09-86E7-C42CEB5DBBD6}" dt="2025-06-08T12:16:01.135" v="1569"/>
          <ac:grpSpMkLst>
            <pc:docMk/>
            <pc:sldMk cId="3656576612" sldId="397"/>
            <ac:grpSpMk id="363" creationId="{7B516757-31CF-5064-306E-840B472054CE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365" creationId="{8F47DD4C-0C44-2AE0-D1C2-A1F35784B750}"/>
          </ac:grpSpMkLst>
        </pc:grpChg>
        <pc:grpChg chg="del mod">
          <ac:chgData name="Sihan, Sibbir (NHS Dorset)" userId="92f4de6c-4fdc-48fd-8be4-62d328c4a756" providerId="ADAL" clId="{C4D453C4-3A98-4D09-86E7-C42CEB5DBBD6}" dt="2025-06-08T12:16:09.798" v="1583"/>
          <ac:grpSpMkLst>
            <pc:docMk/>
            <pc:sldMk cId="3656576612" sldId="397"/>
            <ac:grpSpMk id="376" creationId="{18EEB057-1318-D18B-413B-AD30F55528FD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379" creationId="{053EA39D-15B5-E38A-0A9F-89E54F28B555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390" creationId="{82A889F8-2F23-7020-BE7D-330A187C3BBD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405" creationId="{41C526D8-ED73-F8CF-4333-A6A89198AFD5}"/>
          </ac:grpSpMkLst>
        </pc:grpChg>
        <pc:grpChg chg="del mod">
          <ac:chgData name="Sihan, Sibbir (NHS Dorset)" userId="92f4de6c-4fdc-48fd-8be4-62d328c4a756" providerId="ADAL" clId="{C4D453C4-3A98-4D09-86E7-C42CEB5DBBD6}" dt="2025-06-08T12:17:37.249" v="1633"/>
          <ac:grpSpMkLst>
            <pc:docMk/>
            <pc:sldMk cId="3656576612" sldId="397"/>
            <ac:grpSpMk id="415" creationId="{B0346CB4-4F4A-7C7C-7E1F-14F2F98374AC}"/>
          </ac:grpSpMkLst>
        </pc:grpChg>
        <pc:grpChg chg="del mod">
          <ac:chgData name="Sihan, Sibbir (NHS Dorset)" userId="92f4de6c-4fdc-48fd-8be4-62d328c4a756" providerId="ADAL" clId="{C4D453C4-3A98-4D09-86E7-C42CEB5DBBD6}" dt="2025-06-08T12:17:46.198" v="1649"/>
          <ac:grpSpMkLst>
            <pc:docMk/>
            <pc:sldMk cId="3656576612" sldId="397"/>
            <ac:grpSpMk id="429" creationId="{ED580455-1694-6D20-E6B1-1640213513AB}"/>
          </ac:grpSpMkLst>
        </pc:grpChg>
        <pc:grpChg chg="del mod">
          <ac:chgData name="Sihan, Sibbir (NHS Dorset)" userId="92f4de6c-4fdc-48fd-8be4-62d328c4a756" providerId="ADAL" clId="{C4D453C4-3A98-4D09-86E7-C42CEB5DBBD6}" dt="2025-06-08T12:19:31.525" v="1704"/>
          <ac:grpSpMkLst>
            <pc:docMk/>
            <pc:sldMk cId="3656576612" sldId="397"/>
            <ac:grpSpMk id="445" creationId="{EA22EFAD-A91A-2BC6-EFDB-4EA8F304E875}"/>
          </ac:grpSpMkLst>
        </pc:grpChg>
        <pc:grpChg chg="del mod">
          <ac:chgData name="Sihan, Sibbir (NHS Dorset)" userId="92f4de6c-4fdc-48fd-8be4-62d328c4a756" providerId="ADAL" clId="{C4D453C4-3A98-4D09-86E7-C42CEB5DBBD6}" dt="2025-06-08T12:19:59.450" v="1726"/>
          <ac:grpSpMkLst>
            <pc:docMk/>
            <pc:sldMk cId="3656576612" sldId="397"/>
            <ac:grpSpMk id="449" creationId="{AAEC6D7E-2026-B196-B994-258449186DA7}"/>
          </ac:grpSpMkLst>
        </pc:grpChg>
        <pc:grpChg chg="del mod">
          <ac:chgData name="Sihan, Sibbir (NHS Dorset)" userId="92f4de6c-4fdc-48fd-8be4-62d328c4a756" providerId="ADAL" clId="{C4D453C4-3A98-4D09-86E7-C42CEB5DBBD6}" dt="2025-06-08T12:19:53.664" v="1715"/>
          <ac:grpSpMkLst>
            <pc:docMk/>
            <pc:sldMk cId="3656576612" sldId="397"/>
            <ac:grpSpMk id="453" creationId="{1057EA42-199E-E441-1FA2-AEA83EEFE71D}"/>
          </ac:grpSpMkLst>
        </pc:grpChg>
        <pc:grpChg chg="del mod">
          <ac:chgData name="Sihan, Sibbir (NHS Dorset)" userId="92f4de6c-4fdc-48fd-8be4-62d328c4a756" providerId="ADAL" clId="{C4D453C4-3A98-4D09-86E7-C42CEB5DBBD6}" dt="2025-06-08T12:19:56.611" v="1722"/>
          <ac:grpSpMkLst>
            <pc:docMk/>
            <pc:sldMk cId="3656576612" sldId="397"/>
            <ac:grpSpMk id="457" creationId="{AC8AA039-3B91-19E7-5EF5-60BDD44A1B8D}"/>
          </ac:grpSpMkLst>
        </pc:grpChg>
        <pc:grpChg chg="del mod">
          <ac:chgData name="Sihan, Sibbir (NHS Dorset)" userId="92f4de6c-4fdc-48fd-8be4-62d328c4a756" providerId="ADAL" clId="{C4D453C4-3A98-4D09-86E7-C42CEB5DBBD6}" dt="2025-06-08T12:19:59.450" v="1726"/>
          <ac:grpSpMkLst>
            <pc:docMk/>
            <pc:sldMk cId="3656576612" sldId="397"/>
            <ac:grpSpMk id="464" creationId="{07BD8223-3694-DF43-AD7B-E991E27EA875}"/>
          </ac:grpSpMkLst>
        </pc:grpChg>
        <pc:grpChg chg="del mod">
          <ac:chgData name="Sihan, Sibbir (NHS Dorset)" userId="92f4de6c-4fdc-48fd-8be4-62d328c4a756" providerId="ADAL" clId="{C4D453C4-3A98-4D09-86E7-C42CEB5DBBD6}" dt="2025-06-08T12:20:19.201" v="1740"/>
          <ac:grpSpMkLst>
            <pc:docMk/>
            <pc:sldMk cId="3656576612" sldId="397"/>
            <ac:grpSpMk id="468" creationId="{EA2C2B39-211B-9B0C-10BA-899F13A0200E}"/>
          </ac:grpSpMkLst>
        </pc:grpChg>
        <pc:grpChg chg="del mod">
          <ac:chgData name="Sihan, Sibbir (NHS Dorset)" userId="92f4de6c-4fdc-48fd-8be4-62d328c4a756" providerId="ADAL" clId="{C4D453C4-3A98-4D09-86E7-C42CEB5DBBD6}" dt="2025-06-08T12:26:53.644" v="2049" actId="478"/>
          <ac:grpSpMkLst>
            <pc:docMk/>
            <pc:sldMk cId="3656576612" sldId="397"/>
            <ac:grpSpMk id="479" creationId="{CAA71990-79C2-585D-F3D5-EC6494A87DFB}"/>
          </ac:grpSpMkLst>
        </pc:grpChg>
        <pc:grpChg chg="del mod">
          <ac:chgData name="Sihan, Sibbir (NHS Dorset)" userId="92f4de6c-4fdc-48fd-8be4-62d328c4a756" providerId="ADAL" clId="{C4D453C4-3A98-4D09-86E7-C42CEB5DBBD6}" dt="2025-06-08T12:26:46.380" v="2045" actId="478"/>
          <ac:grpSpMkLst>
            <pc:docMk/>
            <pc:sldMk cId="3656576612" sldId="397"/>
            <ac:grpSpMk id="482" creationId="{CF402909-60BD-EF97-3FEE-B18F9FC5D9FC}"/>
          </ac:grpSpMkLst>
        </pc:grpChg>
        <pc:grpChg chg="add del mod">
          <ac:chgData name="Sihan, Sibbir (NHS Dorset)" userId="92f4de6c-4fdc-48fd-8be4-62d328c4a756" providerId="ADAL" clId="{C4D453C4-3A98-4D09-86E7-C42CEB5DBBD6}" dt="2025-06-08T12:29:37.788" v="2069" actId="478"/>
          <ac:grpSpMkLst>
            <pc:docMk/>
            <pc:sldMk cId="3656576612" sldId="397"/>
            <ac:grpSpMk id="483" creationId="{ED82973A-3C51-E858-E223-E84472AE017E}"/>
          </ac:grpSpMkLst>
        </pc:grpChg>
        <pc:grpChg chg="del mod">
          <ac:chgData name="Sihan, Sibbir (NHS Dorset)" userId="92f4de6c-4fdc-48fd-8be4-62d328c4a756" providerId="ADAL" clId="{C4D453C4-3A98-4D09-86E7-C42CEB5DBBD6}" dt="2025-06-08T12:29:38.756" v="2070" actId="478"/>
          <ac:grpSpMkLst>
            <pc:docMk/>
            <pc:sldMk cId="3656576612" sldId="397"/>
            <ac:grpSpMk id="560" creationId="{BEB7ECF3-B8B0-2A26-8642-61ECD2BE5FC1}"/>
          </ac:grpSpMkLst>
        </pc:grpChg>
        <pc:grpChg chg="del mod">
          <ac:chgData name="Sihan, Sibbir (NHS Dorset)" userId="92f4de6c-4fdc-48fd-8be4-62d328c4a756" providerId="ADAL" clId="{C4D453C4-3A98-4D09-86E7-C42CEB5DBBD6}" dt="2025-06-08T12:30:04.374" v="2089"/>
          <ac:grpSpMkLst>
            <pc:docMk/>
            <pc:sldMk cId="3656576612" sldId="397"/>
            <ac:grpSpMk id="564" creationId="{6D2C5F7A-3794-74BF-2B03-A310182787FB}"/>
          </ac:grpSpMkLst>
        </pc:grpChg>
        <pc:grpChg chg="del mod">
          <ac:chgData name="Sihan, Sibbir (NHS Dorset)" userId="92f4de6c-4fdc-48fd-8be4-62d328c4a756" providerId="ADAL" clId="{C4D453C4-3A98-4D09-86E7-C42CEB5DBBD6}" dt="2025-06-08T15:38:39.015" v="7760" actId="478"/>
          <ac:grpSpMkLst>
            <pc:docMk/>
            <pc:sldMk cId="3656576612" sldId="397"/>
            <ac:grpSpMk id="569" creationId="{12EE0D2B-CE87-4033-A755-96DD4D884734}"/>
          </ac:grpSpMkLst>
        </pc:grpChg>
        <pc:grpChg chg="del mod">
          <ac:chgData name="Sihan, Sibbir (NHS Dorset)" userId="92f4de6c-4fdc-48fd-8be4-62d328c4a756" providerId="ADAL" clId="{C4D453C4-3A98-4D09-86E7-C42CEB5DBBD6}" dt="2025-06-08T15:38:39.923" v="7761" actId="478"/>
          <ac:grpSpMkLst>
            <pc:docMk/>
            <pc:sldMk cId="3656576612" sldId="397"/>
            <ac:grpSpMk id="573" creationId="{5E13853B-35EC-0E45-414E-EEF953EF01DA}"/>
          </ac:grpSpMkLst>
        </pc:grpChg>
        <pc:grpChg chg="del mod">
          <ac:chgData name="Sihan, Sibbir (NHS Dorset)" userId="92f4de6c-4fdc-48fd-8be4-62d328c4a756" providerId="ADAL" clId="{C4D453C4-3A98-4D09-86E7-C42CEB5DBBD6}" dt="2025-06-08T15:40:05.950" v="7798"/>
          <ac:grpSpMkLst>
            <pc:docMk/>
            <pc:sldMk cId="3656576612" sldId="397"/>
            <ac:grpSpMk id="576" creationId="{B8AE1FDA-A41D-FBA5-B8A5-45F5D46359D4}"/>
          </ac:grpSpMkLst>
        </pc:grpChg>
        <pc:grpChg chg="add mod">
          <ac:chgData name="Sihan, Sibbir (NHS Dorset)" userId="92f4de6c-4fdc-48fd-8be4-62d328c4a756" providerId="ADAL" clId="{C4D453C4-3A98-4D09-86E7-C42CEB5DBBD6}" dt="2025-06-08T12:30:28.876" v="2125"/>
          <ac:grpSpMkLst>
            <pc:docMk/>
            <pc:sldMk cId="3656576612" sldId="397"/>
            <ac:grpSpMk id="578" creationId="{841A3E4C-63F5-4B67-EFE0-E27F9DB0FE61}"/>
          </ac:grpSpMkLst>
        </pc:grpChg>
        <pc:grpChg chg="del mod">
          <ac:chgData name="Sihan, Sibbir (NHS Dorset)" userId="92f4de6c-4fdc-48fd-8be4-62d328c4a756" providerId="ADAL" clId="{C4D453C4-3A98-4D09-86E7-C42CEB5DBBD6}" dt="2025-06-08T15:39:30.051" v="7777"/>
          <ac:grpSpMkLst>
            <pc:docMk/>
            <pc:sldMk cId="3656576612" sldId="397"/>
            <ac:grpSpMk id="659" creationId="{A5DD97EA-66D2-36B1-E32C-670A4A1DACF6}"/>
          </ac:grpSpMkLst>
        </pc:grpChg>
        <pc:grpChg chg="del mod">
          <ac:chgData name="Sihan, Sibbir (NHS Dorset)" userId="92f4de6c-4fdc-48fd-8be4-62d328c4a756" providerId="ADAL" clId="{C4D453C4-3A98-4D09-86E7-C42CEB5DBBD6}" dt="2025-06-08T15:39:31" v="7778"/>
          <ac:grpSpMkLst>
            <pc:docMk/>
            <pc:sldMk cId="3656576612" sldId="397"/>
            <ac:grpSpMk id="662" creationId="{BC757A71-0E70-850B-0AC0-D93B856F51B0}"/>
          </ac:grpSpMkLst>
        </pc:grpChg>
        <pc:grpChg chg="del mod">
          <ac:chgData name="Sihan, Sibbir (NHS Dorset)" userId="92f4de6c-4fdc-48fd-8be4-62d328c4a756" providerId="ADAL" clId="{C4D453C4-3A98-4D09-86E7-C42CEB5DBBD6}" dt="2025-06-08T15:39:59.656" v="7794"/>
          <ac:grpSpMkLst>
            <pc:docMk/>
            <pc:sldMk cId="3656576612" sldId="397"/>
            <ac:grpSpMk id="669" creationId="{18DF361B-9812-6396-7E63-4CE331B7A9A0}"/>
          </ac:grpSpMkLst>
        </pc:grpChg>
        <pc:grpChg chg="mod">
          <ac:chgData name="Sihan, Sibbir (NHS Dorset)" userId="92f4de6c-4fdc-48fd-8be4-62d328c4a756" providerId="ADAL" clId="{C4D453C4-3A98-4D09-86E7-C42CEB5DBBD6}" dt="2025-06-08T15:39:59.656" v="7794"/>
          <ac:grpSpMkLst>
            <pc:docMk/>
            <pc:sldMk cId="3656576612" sldId="397"/>
            <ac:grpSpMk id="673" creationId="{8FACE74E-34A7-999F-E06C-3645A5FE4482}"/>
          </ac:grpSpMkLst>
        </pc:grpChg>
        <pc:inkChg chg="add del">
          <ac:chgData name="Sihan, Sibbir (NHS Dorset)" userId="92f4de6c-4fdc-48fd-8be4-62d328c4a756" providerId="ADAL" clId="{C4D453C4-3A98-4D09-86E7-C42CEB5DBBD6}" dt="2025-06-08T12:02:36.495" v="985" actId="9405"/>
          <ac:inkMkLst>
            <pc:docMk/>
            <pc:sldMk cId="3656576612" sldId="397"/>
            <ac:inkMk id="5" creationId="{9E32ED5B-585E-5DD1-6BA6-059795528913}"/>
          </ac:inkMkLst>
        </pc:inkChg>
        <pc:inkChg chg="add del">
          <ac:chgData name="Sihan, Sibbir (NHS Dorset)" userId="92f4de6c-4fdc-48fd-8be4-62d328c4a756" providerId="ADAL" clId="{C4D453C4-3A98-4D09-86E7-C42CEB5DBBD6}" dt="2025-06-08T12:04:44.898" v="993" actId="9405"/>
          <ac:inkMkLst>
            <pc:docMk/>
            <pc:sldMk cId="3656576612" sldId="397"/>
            <ac:inkMk id="8" creationId="{FABADBB7-A098-053D-3BE4-F83D8D9B72E2}"/>
          </ac:inkMkLst>
        </pc:inkChg>
        <pc:inkChg chg="add del">
          <ac:chgData name="Sihan, Sibbir (NHS Dorset)" userId="92f4de6c-4fdc-48fd-8be4-62d328c4a756" providerId="ADAL" clId="{C4D453C4-3A98-4D09-86E7-C42CEB5DBBD6}" dt="2025-06-08T12:04:44.649" v="992" actId="9405"/>
          <ac:inkMkLst>
            <pc:docMk/>
            <pc:sldMk cId="3656576612" sldId="397"/>
            <ac:inkMk id="9" creationId="{2D1AB2C4-8655-3B43-E022-672939F6884E}"/>
          </ac:inkMkLst>
        </pc:inkChg>
        <pc:inkChg chg="add del">
          <ac:chgData name="Sihan, Sibbir (NHS Dorset)" userId="92f4de6c-4fdc-48fd-8be4-62d328c4a756" providerId="ADAL" clId="{C4D453C4-3A98-4D09-86E7-C42CEB5DBBD6}" dt="2025-06-08T12:04:44.228" v="991" actId="9405"/>
          <ac:inkMkLst>
            <pc:docMk/>
            <pc:sldMk cId="3656576612" sldId="397"/>
            <ac:inkMk id="10" creationId="{F1406BF5-609F-9AF9-50C6-C405E0FB69A3}"/>
          </ac:inkMkLst>
        </pc:inkChg>
        <pc:inkChg chg="add del">
          <ac:chgData name="Sihan, Sibbir (NHS Dorset)" userId="92f4de6c-4fdc-48fd-8be4-62d328c4a756" providerId="ADAL" clId="{C4D453C4-3A98-4D09-86E7-C42CEB5DBBD6}" dt="2025-06-08T12:04:43.839" v="990" actId="9405"/>
          <ac:inkMkLst>
            <pc:docMk/>
            <pc:sldMk cId="3656576612" sldId="397"/>
            <ac:inkMk id="11" creationId="{53A0CF7D-9905-F523-B36C-1BB0B74612B9}"/>
          </ac:inkMkLst>
        </pc:inkChg>
        <pc:inkChg chg="add del mod">
          <ac:chgData name="Sihan, Sibbir (NHS Dorset)" userId="92f4de6c-4fdc-48fd-8be4-62d328c4a756" providerId="ADAL" clId="{C4D453C4-3A98-4D09-86E7-C42CEB5DBBD6}" dt="2025-06-08T12:06:53.981" v="1021"/>
          <ac:inkMkLst>
            <pc:docMk/>
            <pc:sldMk cId="3656576612" sldId="397"/>
            <ac:inkMk id="12" creationId="{2DE43F0E-760A-E538-F098-17004EC67A25}"/>
          </ac:inkMkLst>
        </pc:inkChg>
        <pc:inkChg chg="add del mod">
          <ac:chgData name="Sihan, Sibbir (NHS Dorset)" userId="92f4de6c-4fdc-48fd-8be4-62d328c4a756" providerId="ADAL" clId="{C4D453C4-3A98-4D09-86E7-C42CEB5DBBD6}" dt="2025-06-08T12:06:53.980" v="1019"/>
          <ac:inkMkLst>
            <pc:docMk/>
            <pc:sldMk cId="3656576612" sldId="397"/>
            <ac:inkMk id="13" creationId="{03FDACCA-1B14-5E5F-D899-867FD7EE7682}"/>
          </ac:inkMkLst>
        </pc:inkChg>
        <pc:inkChg chg="add del mod">
          <ac:chgData name="Sihan, Sibbir (NHS Dorset)" userId="92f4de6c-4fdc-48fd-8be4-62d328c4a756" providerId="ADAL" clId="{C4D453C4-3A98-4D09-86E7-C42CEB5DBBD6}" dt="2025-06-08T12:06:53.981" v="1020"/>
          <ac:inkMkLst>
            <pc:docMk/>
            <pc:sldMk cId="3656576612" sldId="397"/>
            <ac:inkMk id="15" creationId="{26BD8E86-ADA7-8450-0F68-4326D9D868B3}"/>
          </ac:inkMkLst>
        </pc:inkChg>
        <pc:inkChg chg="add del mod">
          <ac:chgData name="Sihan, Sibbir (NHS Dorset)" userId="92f4de6c-4fdc-48fd-8be4-62d328c4a756" providerId="ADAL" clId="{C4D453C4-3A98-4D09-86E7-C42CEB5DBBD6}" dt="2025-06-08T12:06:53.981" v="1022"/>
          <ac:inkMkLst>
            <pc:docMk/>
            <pc:sldMk cId="3656576612" sldId="397"/>
            <ac:inkMk id="16" creationId="{FD97F55D-A018-D3CB-1F69-F7C469940D3F}"/>
          </ac:inkMkLst>
        </pc:inkChg>
        <pc:inkChg chg="add del mod">
          <ac:chgData name="Sihan, Sibbir (NHS Dorset)" userId="92f4de6c-4fdc-48fd-8be4-62d328c4a756" providerId="ADAL" clId="{C4D453C4-3A98-4D09-86E7-C42CEB5DBBD6}" dt="2025-06-08T12:07:46.309" v="1049"/>
          <ac:inkMkLst>
            <pc:docMk/>
            <pc:sldMk cId="3656576612" sldId="397"/>
            <ac:inkMk id="18" creationId="{9D914BAE-D2E2-B8D8-3E62-40392F370A03}"/>
          </ac:inkMkLst>
        </pc:inkChg>
        <pc:inkChg chg="add del mod">
          <ac:chgData name="Sihan, Sibbir (NHS Dorset)" userId="92f4de6c-4fdc-48fd-8be4-62d328c4a756" providerId="ADAL" clId="{C4D453C4-3A98-4D09-86E7-C42CEB5DBBD6}" dt="2025-06-08T12:07:47.280" v="1051"/>
          <ac:inkMkLst>
            <pc:docMk/>
            <pc:sldMk cId="3656576612" sldId="397"/>
            <ac:inkMk id="19" creationId="{8B89FEEE-48A4-76D7-BED8-72E5C9A77B37}"/>
          </ac:inkMkLst>
        </pc:inkChg>
        <pc:inkChg chg="add del mod">
          <ac:chgData name="Sihan, Sibbir (NHS Dorset)" userId="92f4de6c-4fdc-48fd-8be4-62d328c4a756" providerId="ADAL" clId="{C4D453C4-3A98-4D09-86E7-C42CEB5DBBD6}" dt="2025-06-08T12:07:47.280" v="1050"/>
          <ac:inkMkLst>
            <pc:docMk/>
            <pc:sldMk cId="3656576612" sldId="397"/>
            <ac:inkMk id="20" creationId="{D0E2B110-6DA8-C428-0838-539CAA664105}"/>
          </ac:inkMkLst>
        </pc:inkChg>
        <pc:inkChg chg="add mod">
          <ac:chgData name="Sihan, Sibbir (NHS Dorset)" userId="92f4de6c-4fdc-48fd-8be4-62d328c4a756" providerId="ADAL" clId="{C4D453C4-3A98-4D09-86E7-C42CEB5DBBD6}" dt="2025-06-08T12:07:18.800" v="1030"/>
          <ac:inkMkLst>
            <pc:docMk/>
            <pc:sldMk cId="3656576612" sldId="397"/>
            <ac:inkMk id="22" creationId="{43D3E1B1-2E0C-E9AB-9DC5-766D7B1A59D0}"/>
          </ac:inkMkLst>
        </pc:inkChg>
        <pc:inkChg chg="add mod">
          <ac:chgData name="Sihan, Sibbir (NHS Dorset)" userId="92f4de6c-4fdc-48fd-8be4-62d328c4a756" providerId="ADAL" clId="{C4D453C4-3A98-4D09-86E7-C42CEB5DBBD6}" dt="2025-06-08T12:07:18.800" v="1030"/>
          <ac:inkMkLst>
            <pc:docMk/>
            <pc:sldMk cId="3656576612" sldId="397"/>
            <ac:inkMk id="23" creationId="{E3887A82-26DC-1B3E-1D4A-827AA03AEBC8}"/>
          </ac:inkMkLst>
        </pc:inkChg>
        <pc:inkChg chg="add mod">
          <ac:chgData name="Sihan, Sibbir (NHS Dorset)" userId="92f4de6c-4fdc-48fd-8be4-62d328c4a756" providerId="ADAL" clId="{C4D453C4-3A98-4D09-86E7-C42CEB5DBBD6}" dt="2025-06-08T12:07:18.800" v="1030"/>
          <ac:inkMkLst>
            <pc:docMk/>
            <pc:sldMk cId="3656576612" sldId="397"/>
            <ac:inkMk id="24" creationId="{F3617224-4D2D-6F98-65D5-C05308170E4A}"/>
          </ac:inkMkLst>
        </pc:inkChg>
        <pc:inkChg chg="add del">
          <ac:chgData name="Sihan, Sibbir (NHS Dorset)" userId="92f4de6c-4fdc-48fd-8be4-62d328c4a756" providerId="ADAL" clId="{C4D453C4-3A98-4D09-86E7-C42CEB5DBBD6}" dt="2025-06-08T12:06:45.712" v="1015"/>
          <ac:inkMkLst>
            <pc:docMk/>
            <pc:sldMk cId="3656576612" sldId="397"/>
            <ac:inkMk id="26" creationId="{A51C4C6E-4C3C-6AE7-6D70-58C34B841CD5}"/>
          </ac:inkMkLst>
        </pc:inkChg>
        <pc:inkChg chg="add del">
          <ac:chgData name="Sihan, Sibbir (NHS Dorset)" userId="92f4de6c-4fdc-48fd-8be4-62d328c4a756" providerId="ADAL" clId="{C4D453C4-3A98-4D09-86E7-C42CEB5DBBD6}" dt="2025-06-08T12:06:47.840" v="1016"/>
          <ac:inkMkLst>
            <pc:docMk/>
            <pc:sldMk cId="3656576612" sldId="397"/>
            <ac:inkMk id="27" creationId="{CC8328B4-3AE3-2258-5093-E3A38A9993CD}"/>
          </ac:inkMkLst>
        </pc:inkChg>
        <pc:inkChg chg="add del mod">
          <ac:chgData name="Sihan, Sibbir (NHS Dorset)" userId="92f4de6c-4fdc-48fd-8be4-62d328c4a756" providerId="ADAL" clId="{C4D453C4-3A98-4D09-86E7-C42CEB5DBBD6}" dt="2025-06-08T12:06:47.840" v="1017"/>
          <ac:inkMkLst>
            <pc:docMk/>
            <pc:sldMk cId="3656576612" sldId="397"/>
            <ac:inkMk id="29" creationId="{CC225028-7372-713E-B986-7FBD20C5C13B}"/>
          </ac:inkMkLst>
        </pc:inkChg>
        <pc:inkChg chg="add del">
          <ac:chgData name="Sihan, Sibbir (NHS Dorset)" userId="92f4de6c-4fdc-48fd-8be4-62d328c4a756" providerId="ADAL" clId="{C4D453C4-3A98-4D09-86E7-C42CEB5DBBD6}" dt="2025-06-08T12:06:47.840" v="1018"/>
          <ac:inkMkLst>
            <pc:docMk/>
            <pc:sldMk cId="3656576612" sldId="397"/>
            <ac:inkMk id="31" creationId="{880F4055-51A8-BFC5-1F67-FF068DAD3978}"/>
          </ac:inkMkLst>
        </pc:inkChg>
        <pc:inkChg chg="add del">
          <ac:chgData name="Sihan, Sibbir (NHS Dorset)" userId="92f4de6c-4fdc-48fd-8be4-62d328c4a756" providerId="ADAL" clId="{C4D453C4-3A98-4D09-86E7-C42CEB5DBBD6}" dt="2025-06-08T12:07:18.800" v="1030"/>
          <ac:inkMkLst>
            <pc:docMk/>
            <pc:sldMk cId="3656576612" sldId="397"/>
            <ac:inkMk id="32" creationId="{24268DCC-D739-6785-3AB4-BFB51B92EB6E}"/>
          </ac:inkMkLst>
        </pc:inkChg>
        <pc:inkChg chg="add del">
          <ac:chgData name="Sihan, Sibbir (NHS Dorset)" userId="92f4de6c-4fdc-48fd-8be4-62d328c4a756" providerId="ADAL" clId="{C4D453C4-3A98-4D09-86E7-C42CEB5DBBD6}" dt="2025-06-08T12:07:18.632" v="1029"/>
          <ac:inkMkLst>
            <pc:docMk/>
            <pc:sldMk cId="3656576612" sldId="397"/>
            <ac:inkMk id="33" creationId="{0E977C4D-C6BB-C51E-D665-2C5F8241632E}"/>
          </ac:inkMkLst>
        </pc:inkChg>
        <pc:inkChg chg="add del mod">
          <ac:chgData name="Sihan, Sibbir (NHS Dorset)" userId="92f4de6c-4fdc-48fd-8be4-62d328c4a756" providerId="ADAL" clId="{C4D453C4-3A98-4D09-86E7-C42CEB5DBBD6}" dt="2025-06-08T12:07:20.248" v="1033"/>
          <ac:inkMkLst>
            <pc:docMk/>
            <pc:sldMk cId="3656576612" sldId="397"/>
            <ac:inkMk id="34" creationId="{ED7497B7-307D-AE25-581B-1649322F056A}"/>
          </ac:inkMkLst>
        </pc:inkChg>
        <pc:inkChg chg="add del mod">
          <ac:chgData name="Sihan, Sibbir (NHS Dorset)" userId="92f4de6c-4fdc-48fd-8be4-62d328c4a756" providerId="ADAL" clId="{C4D453C4-3A98-4D09-86E7-C42CEB5DBBD6}" dt="2025-06-08T12:07:19.601" v="1032"/>
          <ac:inkMkLst>
            <pc:docMk/>
            <pc:sldMk cId="3656576612" sldId="397"/>
            <ac:inkMk id="35" creationId="{2D373CA9-F3C7-10D6-15D9-D623D03161A5}"/>
          </ac:inkMkLst>
        </pc:inkChg>
        <pc:inkChg chg="add del mod">
          <ac:chgData name="Sihan, Sibbir (NHS Dorset)" userId="92f4de6c-4fdc-48fd-8be4-62d328c4a756" providerId="ADAL" clId="{C4D453C4-3A98-4D09-86E7-C42CEB5DBBD6}" dt="2025-06-08T12:07:19.601" v="1031"/>
          <ac:inkMkLst>
            <pc:docMk/>
            <pc:sldMk cId="3656576612" sldId="397"/>
            <ac:inkMk id="36" creationId="{5A3C3E10-698A-DF55-DB57-B176DF1586F4}"/>
          </ac:inkMkLst>
        </pc:inkChg>
        <pc:inkChg chg="add del mod">
          <ac:chgData name="Sihan, Sibbir (NHS Dorset)" userId="92f4de6c-4fdc-48fd-8be4-62d328c4a756" providerId="ADAL" clId="{C4D453C4-3A98-4D09-86E7-C42CEB5DBBD6}" dt="2025-06-08T12:07:48.895" v="1057"/>
          <ac:inkMkLst>
            <pc:docMk/>
            <pc:sldMk cId="3656576612" sldId="397"/>
            <ac:inkMk id="39" creationId="{8D8D4E2B-6491-CE11-BB18-FC6DAF8A34E5}"/>
          </ac:inkMkLst>
        </pc:inkChg>
        <pc:inkChg chg="add del mod">
          <ac:chgData name="Sihan, Sibbir (NHS Dorset)" userId="92f4de6c-4fdc-48fd-8be4-62d328c4a756" providerId="ADAL" clId="{C4D453C4-3A98-4D09-86E7-C42CEB5DBBD6}" dt="2025-06-08T12:07:49.544" v="1058"/>
          <ac:inkMkLst>
            <pc:docMk/>
            <pc:sldMk cId="3656576612" sldId="397"/>
            <ac:inkMk id="40" creationId="{825F9B77-4870-F1C7-2194-3F6004DB131D}"/>
          </ac:inkMkLst>
        </pc:inkChg>
        <pc:inkChg chg="add del mod">
          <ac:chgData name="Sihan, Sibbir (NHS Dorset)" userId="92f4de6c-4fdc-48fd-8be4-62d328c4a756" providerId="ADAL" clId="{C4D453C4-3A98-4D09-86E7-C42CEB5DBBD6}" dt="2025-06-08T12:07:48.460" v="1056"/>
          <ac:inkMkLst>
            <pc:docMk/>
            <pc:sldMk cId="3656576612" sldId="397"/>
            <ac:inkMk id="41" creationId="{81A7B6FC-E0DC-947F-4C1F-540D1AA1DE83}"/>
          </ac:inkMkLst>
        </pc:inkChg>
        <pc:inkChg chg="add">
          <ac:chgData name="Sihan, Sibbir (NHS Dorset)" userId="92f4de6c-4fdc-48fd-8be4-62d328c4a756" providerId="ADAL" clId="{C4D453C4-3A98-4D09-86E7-C42CEB5DBBD6}" dt="2025-06-08T12:07:30.537" v="1037" actId="9405"/>
          <ac:inkMkLst>
            <pc:docMk/>
            <pc:sldMk cId="3656576612" sldId="397"/>
            <ac:inkMk id="42" creationId="{891C75E3-C874-646C-4182-5E5777535474}"/>
          </ac:inkMkLst>
        </pc:inkChg>
        <pc:inkChg chg="add del mod">
          <ac:chgData name="Sihan, Sibbir (NHS Dorset)" userId="92f4de6c-4fdc-48fd-8be4-62d328c4a756" providerId="ADAL" clId="{C4D453C4-3A98-4D09-86E7-C42CEB5DBBD6}" dt="2025-06-08T12:07:51.680" v="1060"/>
          <ac:inkMkLst>
            <pc:docMk/>
            <pc:sldMk cId="3656576612" sldId="397"/>
            <ac:inkMk id="43" creationId="{A6A839CE-5804-99DD-9EC3-18A38C85FD3A}"/>
          </ac:inkMkLst>
        </pc:inkChg>
        <pc:inkChg chg="add del mod">
          <ac:chgData name="Sihan, Sibbir (NHS Dorset)" userId="92f4de6c-4fdc-48fd-8be4-62d328c4a756" providerId="ADAL" clId="{C4D453C4-3A98-4D09-86E7-C42CEB5DBBD6}" dt="2025-06-08T12:07:51.680" v="1061"/>
          <ac:inkMkLst>
            <pc:docMk/>
            <pc:sldMk cId="3656576612" sldId="397"/>
            <ac:inkMk id="44" creationId="{7B4DF3BE-ED0C-91B5-2AAE-67B4DD7D924A}"/>
          </ac:inkMkLst>
        </pc:inkChg>
        <pc:inkChg chg="add del mod">
          <ac:chgData name="Sihan, Sibbir (NHS Dorset)" userId="92f4de6c-4fdc-48fd-8be4-62d328c4a756" providerId="ADAL" clId="{C4D453C4-3A98-4D09-86E7-C42CEB5DBBD6}" dt="2025-06-08T12:07:51.681" v="1063"/>
          <ac:inkMkLst>
            <pc:docMk/>
            <pc:sldMk cId="3656576612" sldId="397"/>
            <ac:inkMk id="45" creationId="{32820B20-3C46-D3B6-0B0F-E0572F1F7BB6}"/>
          </ac:inkMkLst>
        </pc:inkChg>
        <pc:inkChg chg="add del mod">
          <ac:chgData name="Sihan, Sibbir (NHS Dorset)" userId="92f4de6c-4fdc-48fd-8be4-62d328c4a756" providerId="ADAL" clId="{C4D453C4-3A98-4D09-86E7-C42CEB5DBBD6}" dt="2025-06-08T12:07:51.680" v="1062"/>
          <ac:inkMkLst>
            <pc:docMk/>
            <pc:sldMk cId="3656576612" sldId="397"/>
            <ac:inkMk id="46" creationId="{F610A5F7-854B-122E-B750-10FA7D3E3FC1}"/>
          </ac:inkMkLst>
        </pc:inkChg>
        <pc:inkChg chg="add del mod">
          <ac:chgData name="Sihan, Sibbir (NHS Dorset)" userId="92f4de6c-4fdc-48fd-8be4-62d328c4a756" providerId="ADAL" clId="{C4D453C4-3A98-4D09-86E7-C42CEB5DBBD6}" dt="2025-06-08T12:07:52.804" v="1065"/>
          <ac:inkMkLst>
            <pc:docMk/>
            <pc:sldMk cId="3656576612" sldId="397"/>
            <ac:inkMk id="47" creationId="{72D9126C-0568-083A-D429-2C9C49407E54}"/>
          </ac:inkMkLst>
        </pc:inkChg>
        <pc:inkChg chg="add del mod">
          <ac:chgData name="Sihan, Sibbir (NHS Dorset)" userId="92f4de6c-4fdc-48fd-8be4-62d328c4a756" providerId="ADAL" clId="{C4D453C4-3A98-4D09-86E7-C42CEB5DBBD6}" dt="2025-06-08T12:07:52.804" v="1064"/>
          <ac:inkMkLst>
            <pc:docMk/>
            <pc:sldMk cId="3656576612" sldId="397"/>
            <ac:inkMk id="48" creationId="{0327BF33-63C9-ED17-F890-F9462AED0B44}"/>
          </ac:inkMkLst>
        </pc:inkChg>
        <pc:inkChg chg="add del mod">
          <ac:chgData name="Sihan, Sibbir (NHS Dorset)" userId="92f4de6c-4fdc-48fd-8be4-62d328c4a756" providerId="ADAL" clId="{C4D453C4-3A98-4D09-86E7-C42CEB5DBBD6}" dt="2025-06-08T12:07:52.804" v="1066"/>
          <ac:inkMkLst>
            <pc:docMk/>
            <pc:sldMk cId="3656576612" sldId="397"/>
            <ac:inkMk id="50" creationId="{EEDD133F-B4E5-FD81-D1D4-5EE2C18F1AEA}"/>
          </ac:inkMkLst>
        </pc:inkChg>
        <pc:inkChg chg="add del mod">
          <ac:chgData name="Sihan, Sibbir (NHS Dorset)" userId="92f4de6c-4fdc-48fd-8be4-62d328c4a756" providerId="ADAL" clId="{C4D453C4-3A98-4D09-86E7-C42CEB5DBBD6}" dt="2025-06-08T12:07:50.189" v="1059"/>
          <ac:inkMkLst>
            <pc:docMk/>
            <pc:sldMk cId="3656576612" sldId="397"/>
            <ac:inkMk id="52" creationId="{D8126A39-F539-0399-763C-C4356DDDBB0E}"/>
          </ac:inkMkLst>
        </pc:inkChg>
        <pc:inkChg chg="add mod">
          <ac:chgData name="Sihan, Sibbir (NHS Dorset)" userId="92f4de6c-4fdc-48fd-8be4-62d328c4a756" providerId="ADAL" clId="{C4D453C4-3A98-4D09-86E7-C42CEB5DBBD6}" dt="2025-06-08T12:08:38.111" v="1128"/>
          <ac:inkMkLst>
            <pc:docMk/>
            <pc:sldMk cId="3656576612" sldId="397"/>
            <ac:inkMk id="54" creationId="{E775D642-8D36-860F-A915-6E05445C0462}"/>
          </ac:inkMkLst>
        </pc:inkChg>
        <pc:inkChg chg="add mod">
          <ac:chgData name="Sihan, Sibbir (NHS Dorset)" userId="92f4de6c-4fdc-48fd-8be4-62d328c4a756" providerId="ADAL" clId="{C4D453C4-3A98-4D09-86E7-C42CEB5DBBD6}" dt="2025-06-08T12:08:38.111" v="1128"/>
          <ac:inkMkLst>
            <pc:docMk/>
            <pc:sldMk cId="3656576612" sldId="397"/>
            <ac:inkMk id="55" creationId="{448592A5-E4FE-F7A5-A188-F321304425B7}"/>
          </ac:inkMkLst>
        </pc:inkChg>
        <pc:inkChg chg="add mod">
          <ac:chgData name="Sihan, Sibbir (NHS Dorset)" userId="92f4de6c-4fdc-48fd-8be4-62d328c4a756" providerId="ADAL" clId="{C4D453C4-3A98-4D09-86E7-C42CEB5DBBD6}" dt="2025-06-08T12:08:06.629" v="1080"/>
          <ac:inkMkLst>
            <pc:docMk/>
            <pc:sldMk cId="3656576612" sldId="397"/>
            <ac:inkMk id="57" creationId="{992EC7D4-165F-04C0-6002-0E7BF547D7F9}"/>
          </ac:inkMkLst>
        </pc:inkChg>
        <pc:inkChg chg="add del mod">
          <ac:chgData name="Sihan, Sibbir (NHS Dorset)" userId="92f4de6c-4fdc-48fd-8be4-62d328c4a756" providerId="ADAL" clId="{C4D453C4-3A98-4D09-86E7-C42CEB5DBBD6}" dt="2025-06-08T12:08:32.728" v="1109"/>
          <ac:inkMkLst>
            <pc:docMk/>
            <pc:sldMk cId="3656576612" sldId="397"/>
            <ac:inkMk id="58" creationId="{573D0995-E43B-DF0D-2D6D-B6F8B3AD20DF}"/>
          </ac:inkMkLst>
        </pc:inkChg>
        <pc:inkChg chg="add del mod">
          <ac:chgData name="Sihan, Sibbir (NHS Dorset)" userId="92f4de6c-4fdc-48fd-8be4-62d328c4a756" providerId="ADAL" clId="{C4D453C4-3A98-4D09-86E7-C42CEB5DBBD6}" dt="2025-06-08T12:08:32.727" v="1104"/>
          <ac:inkMkLst>
            <pc:docMk/>
            <pc:sldMk cId="3656576612" sldId="397"/>
            <ac:inkMk id="59" creationId="{2B19AA49-0227-DB4F-B487-8189C30EC7A2}"/>
          </ac:inkMkLst>
        </pc:inkChg>
        <pc:inkChg chg="add mod">
          <ac:chgData name="Sihan, Sibbir (NHS Dorset)" userId="92f4de6c-4fdc-48fd-8be4-62d328c4a756" providerId="ADAL" clId="{C4D453C4-3A98-4D09-86E7-C42CEB5DBBD6}" dt="2025-06-08T12:08:06.629" v="1080"/>
          <ac:inkMkLst>
            <pc:docMk/>
            <pc:sldMk cId="3656576612" sldId="397"/>
            <ac:inkMk id="60" creationId="{B27AE8E7-7C1C-A755-6313-E977C19D79A7}"/>
          </ac:inkMkLst>
        </pc:inkChg>
        <pc:inkChg chg="add">
          <ac:chgData name="Sihan, Sibbir (NHS Dorset)" userId="92f4de6c-4fdc-48fd-8be4-62d328c4a756" providerId="ADAL" clId="{C4D453C4-3A98-4D09-86E7-C42CEB5DBBD6}" dt="2025-06-08T12:08:02.446" v="1074" actId="9405"/>
          <ac:inkMkLst>
            <pc:docMk/>
            <pc:sldMk cId="3656576612" sldId="397"/>
            <ac:inkMk id="61" creationId="{73987075-726E-178A-9429-129BBC8B5A27}"/>
          </ac:inkMkLst>
        </pc:inkChg>
        <pc:inkChg chg="add mod">
          <ac:chgData name="Sihan, Sibbir (NHS Dorset)" userId="92f4de6c-4fdc-48fd-8be4-62d328c4a756" providerId="ADAL" clId="{C4D453C4-3A98-4D09-86E7-C42CEB5DBBD6}" dt="2025-06-08T12:08:06.629" v="1080"/>
          <ac:inkMkLst>
            <pc:docMk/>
            <pc:sldMk cId="3656576612" sldId="397"/>
            <ac:inkMk id="62" creationId="{24C33FA1-BBF0-D560-7B25-9CB8116193EB}"/>
          </ac:inkMkLst>
        </pc:inkChg>
        <pc:inkChg chg="add mod">
          <ac:chgData name="Sihan, Sibbir (NHS Dorset)" userId="92f4de6c-4fdc-48fd-8be4-62d328c4a756" providerId="ADAL" clId="{C4D453C4-3A98-4D09-86E7-C42CEB5DBBD6}" dt="2025-06-08T12:08:06.629" v="1080"/>
          <ac:inkMkLst>
            <pc:docMk/>
            <pc:sldMk cId="3656576612" sldId="397"/>
            <ac:inkMk id="63" creationId="{F5693ACC-BE3F-1891-144D-3DB621616158}"/>
          </ac:inkMkLst>
        </pc:inkChg>
        <pc:inkChg chg="add">
          <ac:chgData name="Sihan, Sibbir (NHS Dorset)" userId="92f4de6c-4fdc-48fd-8be4-62d328c4a756" providerId="ADAL" clId="{C4D453C4-3A98-4D09-86E7-C42CEB5DBBD6}" dt="2025-06-08T12:08:03.956" v="1077" actId="9405"/>
          <ac:inkMkLst>
            <pc:docMk/>
            <pc:sldMk cId="3656576612" sldId="397"/>
            <ac:inkMk id="64" creationId="{4323EF2B-8286-B336-3632-ECAFC82A02AE}"/>
          </ac:inkMkLst>
        </pc:inkChg>
        <pc:inkChg chg="add mod">
          <ac:chgData name="Sihan, Sibbir (NHS Dorset)" userId="92f4de6c-4fdc-48fd-8be4-62d328c4a756" providerId="ADAL" clId="{C4D453C4-3A98-4D09-86E7-C42CEB5DBBD6}" dt="2025-06-08T12:08:06.629" v="1080"/>
          <ac:inkMkLst>
            <pc:docMk/>
            <pc:sldMk cId="3656576612" sldId="397"/>
            <ac:inkMk id="66" creationId="{7899D8F9-2767-6E44-13C3-47A40014F93F}"/>
          </ac:inkMkLst>
        </pc:inkChg>
        <pc:inkChg chg="add mod">
          <ac:chgData name="Sihan, Sibbir (NHS Dorset)" userId="92f4de6c-4fdc-48fd-8be4-62d328c4a756" providerId="ADAL" clId="{C4D453C4-3A98-4D09-86E7-C42CEB5DBBD6}" dt="2025-06-08T12:08:38.111" v="1128"/>
          <ac:inkMkLst>
            <pc:docMk/>
            <pc:sldMk cId="3656576612" sldId="397"/>
            <ac:inkMk id="68" creationId="{B81E1A73-7834-2027-3528-DA9E4A846CD1}"/>
          </ac:inkMkLst>
        </pc:inkChg>
        <pc:inkChg chg="add del mod">
          <ac:chgData name="Sihan, Sibbir (NHS Dorset)" userId="92f4de6c-4fdc-48fd-8be4-62d328c4a756" providerId="ADAL" clId="{C4D453C4-3A98-4D09-86E7-C42CEB5DBBD6}" dt="2025-06-08T12:08:37.674" v="1127"/>
          <ac:inkMkLst>
            <pc:docMk/>
            <pc:sldMk cId="3656576612" sldId="397"/>
            <ac:inkMk id="69" creationId="{15BD4E99-B2E8-F7B7-45C1-78823F47CE35}"/>
          </ac:inkMkLst>
        </pc:inkChg>
        <pc:inkChg chg="add del mod">
          <ac:chgData name="Sihan, Sibbir (NHS Dorset)" userId="92f4de6c-4fdc-48fd-8be4-62d328c4a756" providerId="ADAL" clId="{C4D453C4-3A98-4D09-86E7-C42CEB5DBBD6}" dt="2025-06-08T12:08:37.673" v="1126"/>
          <ac:inkMkLst>
            <pc:docMk/>
            <pc:sldMk cId="3656576612" sldId="397"/>
            <ac:inkMk id="70" creationId="{4CF602F5-4FF6-890D-F875-F4DF295F5CF6}"/>
          </ac:inkMkLst>
        </pc:inkChg>
        <pc:inkChg chg="add del mod">
          <ac:chgData name="Sihan, Sibbir (NHS Dorset)" userId="92f4de6c-4fdc-48fd-8be4-62d328c4a756" providerId="ADAL" clId="{C4D453C4-3A98-4D09-86E7-C42CEB5DBBD6}" dt="2025-06-08T12:08:37.672" v="1124"/>
          <ac:inkMkLst>
            <pc:docMk/>
            <pc:sldMk cId="3656576612" sldId="397"/>
            <ac:inkMk id="72" creationId="{4E9F33FA-8FC2-7BE6-E8B8-5CA10A9F1B64}"/>
          </ac:inkMkLst>
        </pc:inkChg>
        <pc:inkChg chg="add del mod">
          <ac:chgData name="Sihan, Sibbir (NHS Dorset)" userId="92f4de6c-4fdc-48fd-8be4-62d328c4a756" providerId="ADAL" clId="{C4D453C4-3A98-4D09-86E7-C42CEB5DBBD6}" dt="2025-06-08T12:08:38.111" v="1128"/>
          <ac:inkMkLst>
            <pc:docMk/>
            <pc:sldMk cId="3656576612" sldId="397"/>
            <ac:inkMk id="73" creationId="{6CECB120-FF4A-5484-E325-4581BEA880E3}"/>
          </ac:inkMkLst>
        </pc:inkChg>
        <pc:inkChg chg="add del mod">
          <ac:chgData name="Sihan, Sibbir (NHS Dorset)" userId="92f4de6c-4fdc-48fd-8be4-62d328c4a756" providerId="ADAL" clId="{C4D453C4-3A98-4D09-86E7-C42CEB5DBBD6}" dt="2025-06-08T12:08:37.673" v="1125"/>
          <ac:inkMkLst>
            <pc:docMk/>
            <pc:sldMk cId="3656576612" sldId="397"/>
            <ac:inkMk id="74" creationId="{63327303-3BE2-C4FC-3D19-9EA685723F27}"/>
          </ac:inkMkLst>
        </pc:inkChg>
        <pc:inkChg chg="add del">
          <ac:chgData name="Sihan, Sibbir (NHS Dorset)" userId="92f4de6c-4fdc-48fd-8be4-62d328c4a756" providerId="ADAL" clId="{C4D453C4-3A98-4D09-86E7-C42CEB5DBBD6}" dt="2025-06-08T12:08:34.687" v="1115"/>
          <ac:inkMkLst>
            <pc:docMk/>
            <pc:sldMk cId="3656576612" sldId="397"/>
            <ac:inkMk id="75" creationId="{8A0850A4-ADE7-191F-D9FB-9915DA8FC0B6}"/>
          </ac:inkMkLst>
        </pc:inkChg>
        <pc:inkChg chg="add del">
          <ac:chgData name="Sihan, Sibbir (NHS Dorset)" userId="92f4de6c-4fdc-48fd-8be4-62d328c4a756" providerId="ADAL" clId="{C4D453C4-3A98-4D09-86E7-C42CEB5DBBD6}" dt="2025-06-08T12:08:34.685" v="1112"/>
          <ac:inkMkLst>
            <pc:docMk/>
            <pc:sldMk cId="3656576612" sldId="397"/>
            <ac:inkMk id="76" creationId="{3D9660E3-613F-DEAF-DA49-F9393FCE1F4B}"/>
          </ac:inkMkLst>
        </pc:inkChg>
        <pc:inkChg chg="add del mod">
          <ac:chgData name="Sihan, Sibbir (NHS Dorset)" userId="92f4de6c-4fdc-48fd-8be4-62d328c4a756" providerId="ADAL" clId="{C4D453C4-3A98-4D09-86E7-C42CEB5DBBD6}" dt="2025-06-08T12:08:34.685" v="1114"/>
          <ac:inkMkLst>
            <pc:docMk/>
            <pc:sldMk cId="3656576612" sldId="397"/>
            <ac:inkMk id="77" creationId="{168FE512-87FE-3C2B-3845-D59BE653002C}"/>
          </ac:inkMkLst>
        </pc:inkChg>
        <pc:inkChg chg="add">
          <ac:chgData name="Sihan, Sibbir (NHS Dorset)" userId="92f4de6c-4fdc-48fd-8be4-62d328c4a756" providerId="ADAL" clId="{C4D453C4-3A98-4D09-86E7-C42CEB5DBBD6}" dt="2025-06-08T12:08:12.567" v="1091" actId="9405"/>
          <ac:inkMkLst>
            <pc:docMk/>
            <pc:sldMk cId="3656576612" sldId="397"/>
            <ac:inkMk id="78" creationId="{541783E6-A9D7-C608-59BC-814C1020B4C9}"/>
          </ac:inkMkLst>
        </pc:inkChg>
        <pc:inkChg chg="add">
          <ac:chgData name="Sihan, Sibbir (NHS Dorset)" userId="92f4de6c-4fdc-48fd-8be4-62d328c4a756" providerId="ADAL" clId="{C4D453C4-3A98-4D09-86E7-C42CEB5DBBD6}" dt="2025-06-08T12:08:13.223" v="1092" actId="9405"/>
          <ac:inkMkLst>
            <pc:docMk/>
            <pc:sldMk cId="3656576612" sldId="397"/>
            <ac:inkMk id="79" creationId="{56BA6064-4F4C-6154-31AD-05A12E8EC94F}"/>
          </ac:inkMkLst>
        </pc:inkChg>
        <pc:inkChg chg="add del mod">
          <ac:chgData name="Sihan, Sibbir (NHS Dorset)" userId="92f4de6c-4fdc-48fd-8be4-62d328c4a756" providerId="ADAL" clId="{C4D453C4-3A98-4D09-86E7-C42CEB5DBBD6}" dt="2025-06-08T12:08:36.848" v="1123"/>
          <ac:inkMkLst>
            <pc:docMk/>
            <pc:sldMk cId="3656576612" sldId="397"/>
            <ac:inkMk id="80" creationId="{9EA5FF4A-6CA9-9895-CFAB-4DA5CEDBD147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90" v="1119"/>
          <ac:inkMkLst>
            <pc:docMk/>
            <pc:sldMk cId="3656576612" sldId="397"/>
            <ac:inkMk id="81" creationId="{9D335C87-3798-D541-38DC-DA2432DC2577}"/>
          </ac:inkMkLst>
        </pc:inkChg>
        <pc:inkChg chg="add del mod">
          <ac:chgData name="Sihan, Sibbir (NHS Dorset)" userId="92f4de6c-4fdc-48fd-8be4-62d328c4a756" providerId="ADAL" clId="{C4D453C4-3A98-4D09-86E7-C42CEB5DBBD6}" dt="2025-06-08T12:08:36.441" v="1122"/>
          <ac:inkMkLst>
            <pc:docMk/>
            <pc:sldMk cId="3656576612" sldId="397"/>
            <ac:inkMk id="82" creationId="{9E872C4C-8AE8-F03D-7CC8-E88102DDB5A4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88" v="1116"/>
          <ac:inkMkLst>
            <pc:docMk/>
            <pc:sldMk cId="3656576612" sldId="397"/>
            <ac:inkMk id="83" creationId="{E3BD4204-1DBD-FE22-B5A5-DBCA117CDB2E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88" v="1117"/>
          <ac:inkMkLst>
            <pc:docMk/>
            <pc:sldMk cId="3656576612" sldId="397"/>
            <ac:inkMk id="84" creationId="{BF00FED3-3407-D131-3DD3-38521A6FD2F5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90" v="1118"/>
          <ac:inkMkLst>
            <pc:docMk/>
            <pc:sldMk cId="3656576612" sldId="397"/>
            <ac:inkMk id="85" creationId="{7C5362EE-3D4E-16CF-ACAF-E49535F2D3CD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90" v="1120"/>
          <ac:inkMkLst>
            <pc:docMk/>
            <pc:sldMk cId="3656576612" sldId="397"/>
            <ac:inkMk id="86" creationId="{D3B75A19-EA84-0FF8-436A-6C61B8F416D5}"/>
          </ac:inkMkLst>
        </pc:inkChg>
        <pc:inkChg chg="add del mod">
          <ac:chgData name="Sihan, Sibbir (NHS Dorset)" userId="92f4de6c-4fdc-48fd-8be4-62d328c4a756" providerId="ADAL" clId="{C4D453C4-3A98-4D09-86E7-C42CEB5DBBD6}" dt="2025-06-08T12:08:35.791" v="1121"/>
          <ac:inkMkLst>
            <pc:docMk/>
            <pc:sldMk cId="3656576612" sldId="397"/>
            <ac:inkMk id="87" creationId="{28DCFB57-9318-20D5-BB09-0F89EC0908E5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76"/>
          <ac:inkMkLst>
            <pc:docMk/>
            <pc:sldMk cId="3656576612" sldId="397"/>
            <ac:inkMk id="89" creationId="{2F7499C3-A24E-4213-EF20-7F0950B3EC1B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74"/>
          <ac:inkMkLst>
            <pc:docMk/>
            <pc:sldMk cId="3656576612" sldId="397"/>
            <ac:inkMk id="90" creationId="{C60E19EF-964E-DA02-8D48-FC86B450D336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1" v="1467"/>
          <ac:inkMkLst>
            <pc:docMk/>
            <pc:sldMk cId="3656576612" sldId="397"/>
            <ac:inkMk id="91" creationId="{CC904717-5FAE-7B82-214E-53F07F2CA767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72"/>
          <ac:inkMkLst>
            <pc:docMk/>
            <pc:sldMk cId="3656576612" sldId="397"/>
            <ac:inkMk id="92" creationId="{46CE6CAD-270D-6773-8000-05470C36CBF8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0" v="1461"/>
          <ac:inkMkLst>
            <pc:docMk/>
            <pc:sldMk cId="3656576612" sldId="397"/>
            <ac:inkMk id="93" creationId="{A9036AB8-6A9A-3274-B153-43A0274D092A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49" v="1457"/>
          <ac:inkMkLst>
            <pc:docMk/>
            <pc:sldMk cId="3656576612" sldId="397"/>
            <ac:inkMk id="94" creationId="{2ADBA5F3-8EE5-AAAE-C450-B78837041E3B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1" v="1466"/>
          <ac:inkMkLst>
            <pc:docMk/>
            <pc:sldMk cId="3656576612" sldId="397"/>
            <ac:inkMk id="95" creationId="{21C8492E-F3EE-190F-170A-D7890FDD55AA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82"/>
          <ac:inkMkLst>
            <pc:docMk/>
            <pc:sldMk cId="3656576612" sldId="397"/>
            <ac:inkMk id="96" creationId="{BA2497BD-08C4-5172-D262-CC41F5757F66}"/>
          </ac:inkMkLst>
        </pc:inkChg>
        <pc:inkChg chg="add del">
          <ac:chgData name="Sihan, Sibbir (NHS Dorset)" userId="92f4de6c-4fdc-48fd-8be4-62d328c4a756" providerId="ADAL" clId="{C4D453C4-3A98-4D09-86E7-C42CEB5DBBD6}" dt="2025-06-08T12:14:48.351" v="1463"/>
          <ac:inkMkLst>
            <pc:docMk/>
            <pc:sldMk cId="3656576612" sldId="397"/>
            <ac:inkMk id="97" creationId="{DEACCEDA-1210-3E6C-2D85-30FBF937EF09}"/>
          </ac:inkMkLst>
        </pc:inkChg>
        <pc:inkChg chg="add del">
          <ac:chgData name="Sihan, Sibbir (NHS Dorset)" userId="92f4de6c-4fdc-48fd-8be4-62d328c4a756" providerId="ADAL" clId="{C4D453C4-3A98-4D09-86E7-C42CEB5DBBD6}" dt="2025-06-08T12:14:48.352" v="1470"/>
          <ac:inkMkLst>
            <pc:docMk/>
            <pc:sldMk cId="3656576612" sldId="397"/>
            <ac:inkMk id="98" creationId="{3DD0499F-A320-C664-4DD8-39FD059D8A4D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81"/>
          <ac:inkMkLst>
            <pc:docMk/>
            <pc:sldMk cId="3656576612" sldId="397"/>
            <ac:inkMk id="99" creationId="{58605788-A776-D940-0309-BB9BF286C033}"/>
          </ac:inkMkLst>
        </pc:inkChg>
        <pc:inkChg chg="add mod">
          <ac:chgData name="Sihan, Sibbir (NHS Dorset)" userId="92f4de6c-4fdc-48fd-8be4-62d328c4a756" providerId="ADAL" clId="{C4D453C4-3A98-4D09-86E7-C42CEB5DBBD6}" dt="2025-06-08T12:09:31.679" v="1203"/>
          <ac:inkMkLst>
            <pc:docMk/>
            <pc:sldMk cId="3656576612" sldId="397"/>
            <ac:inkMk id="101" creationId="{B1DC96A8-F683-F933-D7C9-2409CEC96ED6}"/>
          </ac:inkMkLst>
        </pc:inkChg>
        <pc:inkChg chg="add del mod">
          <ac:chgData name="Sihan, Sibbir (NHS Dorset)" userId="92f4de6c-4fdc-48fd-8be4-62d328c4a756" providerId="ADAL" clId="{C4D453C4-3A98-4D09-86E7-C42CEB5DBBD6}" dt="2025-06-08T12:09:31.681" v="1208"/>
          <ac:inkMkLst>
            <pc:docMk/>
            <pc:sldMk cId="3656576612" sldId="397"/>
            <ac:inkMk id="102" creationId="{94CF338A-FC88-C372-5A3C-4E275CAA3005}"/>
          </ac:inkMkLst>
        </pc:inkChg>
        <pc:inkChg chg="add del mod">
          <ac:chgData name="Sihan, Sibbir (NHS Dorset)" userId="92f4de6c-4fdc-48fd-8be4-62d328c4a756" providerId="ADAL" clId="{C4D453C4-3A98-4D09-86E7-C42CEB5DBBD6}" dt="2025-06-08T12:09:07.681" v="1181"/>
          <ac:inkMkLst>
            <pc:docMk/>
            <pc:sldMk cId="3656576612" sldId="397"/>
            <ac:inkMk id="104" creationId="{21358DCB-A95C-4E9A-00B8-62173E51DE59}"/>
          </ac:inkMkLst>
        </pc:inkChg>
        <pc:inkChg chg="add del mod">
          <ac:chgData name="Sihan, Sibbir (NHS Dorset)" userId="92f4de6c-4fdc-48fd-8be4-62d328c4a756" providerId="ADAL" clId="{C4D453C4-3A98-4D09-86E7-C42CEB5DBBD6}" dt="2025-06-08T12:09:07.682" v="1182"/>
          <ac:inkMkLst>
            <pc:docMk/>
            <pc:sldMk cId="3656576612" sldId="397"/>
            <ac:inkMk id="105" creationId="{04E1FF5A-8C60-BC00-0A47-E6BD3709789A}"/>
          </ac:inkMkLst>
        </pc:inkChg>
        <pc:inkChg chg="add del mod">
          <ac:chgData name="Sihan, Sibbir (NHS Dorset)" userId="92f4de6c-4fdc-48fd-8be4-62d328c4a756" providerId="ADAL" clId="{C4D453C4-3A98-4D09-86E7-C42CEB5DBBD6}" dt="2025-06-08T12:09:03.255" v="1170"/>
          <ac:inkMkLst>
            <pc:docMk/>
            <pc:sldMk cId="3656576612" sldId="397"/>
            <ac:inkMk id="107" creationId="{D3B41A20-1856-BC60-3470-738C4F47AD59}"/>
          </ac:inkMkLst>
        </pc:inkChg>
        <pc:inkChg chg="add">
          <ac:chgData name="Sihan, Sibbir (NHS Dorset)" userId="92f4de6c-4fdc-48fd-8be4-62d328c4a756" providerId="ADAL" clId="{C4D453C4-3A98-4D09-86E7-C42CEB5DBBD6}" dt="2025-06-08T12:08:52.088" v="1148" actId="9405"/>
          <ac:inkMkLst>
            <pc:docMk/>
            <pc:sldMk cId="3656576612" sldId="397"/>
            <ac:inkMk id="108" creationId="{278872C0-26DB-1A52-B205-AFE06AC8AC46}"/>
          </ac:inkMkLst>
        </pc:inkChg>
        <pc:inkChg chg="add">
          <ac:chgData name="Sihan, Sibbir (NHS Dorset)" userId="92f4de6c-4fdc-48fd-8be4-62d328c4a756" providerId="ADAL" clId="{C4D453C4-3A98-4D09-86E7-C42CEB5DBBD6}" dt="2025-06-08T12:08:52.631" v="1149" actId="9405"/>
          <ac:inkMkLst>
            <pc:docMk/>
            <pc:sldMk cId="3656576612" sldId="397"/>
            <ac:inkMk id="109" creationId="{EDE0AC72-62B1-8D9B-3913-599CA367FD50}"/>
          </ac:inkMkLst>
        </pc:inkChg>
        <pc:inkChg chg="add">
          <ac:chgData name="Sihan, Sibbir (NHS Dorset)" userId="92f4de6c-4fdc-48fd-8be4-62d328c4a756" providerId="ADAL" clId="{C4D453C4-3A98-4D09-86E7-C42CEB5DBBD6}" dt="2025-06-08T12:08:53.208" v="1150" actId="9405"/>
          <ac:inkMkLst>
            <pc:docMk/>
            <pc:sldMk cId="3656576612" sldId="397"/>
            <ac:inkMk id="110" creationId="{7A773446-C096-5C84-2978-69BAACAAC4E9}"/>
          </ac:inkMkLst>
        </pc:inkChg>
        <pc:inkChg chg="add">
          <ac:chgData name="Sihan, Sibbir (NHS Dorset)" userId="92f4de6c-4fdc-48fd-8be4-62d328c4a756" providerId="ADAL" clId="{C4D453C4-3A98-4D09-86E7-C42CEB5DBBD6}" dt="2025-06-08T12:08:53.816" v="1151" actId="9405"/>
          <ac:inkMkLst>
            <pc:docMk/>
            <pc:sldMk cId="3656576612" sldId="397"/>
            <ac:inkMk id="111" creationId="{3D27AD02-F779-715D-72D9-81807C3902C6}"/>
          </ac:inkMkLst>
        </pc:inkChg>
        <pc:inkChg chg="add mod">
          <ac:chgData name="Sihan, Sibbir (NHS Dorset)" userId="92f4de6c-4fdc-48fd-8be4-62d328c4a756" providerId="ADAL" clId="{C4D453C4-3A98-4D09-86E7-C42CEB5DBBD6}" dt="2025-06-08T12:09:03.256" v="1176"/>
          <ac:inkMkLst>
            <pc:docMk/>
            <pc:sldMk cId="3656576612" sldId="397"/>
            <ac:inkMk id="112" creationId="{6DA894F6-4078-4EDA-1C45-D5D6BF27BE4B}"/>
          </ac:inkMkLst>
        </pc:inkChg>
        <pc:inkChg chg="add del">
          <ac:chgData name="Sihan, Sibbir (NHS Dorset)" userId="92f4de6c-4fdc-48fd-8be4-62d328c4a756" providerId="ADAL" clId="{C4D453C4-3A98-4D09-86E7-C42CEB5DBBD6}" dt="2025-06-08T12:09:05.046" v="1180"/>
          <ac:inkMkLst>
            <pc:docMk/>
            <pc:sldMk cId="3656576612" sldId="397"/>
            <ac:inkMk id="113" creationId="{AD68B605-56FE-BFFF-C31E-DE9D1CCD753D}"/>
          </ac:inkMkLst>
        </pc:inkChg>
        <pc:inkChg chg="add del">
          <ac:chgData name="Sihan, Sibbir (NHS Dorset)" userId="92f4de6c-4fdc-48fd-8be4-62d328c4a756" providerId="ADAL" clId="{C4D453C4-3A98-4D09-86E7-C42CEB5DBBD6}" dt="2025-06-08T12:09:05.045" v="1177"/>
          <ac:inkMkLst>
            <pc:docMk/>
            <pc:sldMk cId="3656576612" sldId="397"/>
            <ac:inkMk id="114" creationId="{37DC1FC1-5DEE-D459-BAB5-5DCE58F8EFA8}"/>
          </ac:inkMkLst>
        </pc:inkChg>
        <pc:inkChg chg="add del mod">
          <ac:chgData name="Sihan, Sibbir (NHS Dorset)" userId="92f4de6c-4fdc-48fd-8be4-62d328c4a756" providerId="ADAL" clId="{C4D453C4-3A98-4D09-86E7-C42CEB5DBBD6}" dt="2025-06-08T12:09:05.046" v="1178"/>
          <ac:inkMkLst>
            <pc:docMk/>
            <pc:sldMk cId="3656576612" sldId="397"/>
            <ac:inkMk id="115" creationId="{8446A4DF-343C-AA3B-1585-D993BBDD60C1}"/>
          </ac:inkMkLst>
        </pc:inkChg>
        <pc:inkChg chg="add">
          <ac:chgData name="Sihan, Sibbir (NHS Dorset)" userId="92f4de6c-4fdc-48fd-8be4-62d328c4a756" providerId="ADAL" clId="{C4D453C4-3A98-4D09-86E7-C42CEB5DBBD6}" dt="2025-06-08T12:08:55.093" v="1156" actId="9405"/>
          <ac:inkMkLst>
            <pc:docMk/>
            <pc:sldMk cId="3656576612" sldId="397"/>
            <ac:inkMk id="116" creationId="{40BA4DDB-F310-0262-F038-4FD96A46F081}"/>
          </ac:inkMkLst>
        </pc:inkChg>
        <pc:inkChg chg="add">
          <ac:chgData name="Sihan, Sibbir (NHS Dorset)" userId="92f4de6c-4fdc-48fd-8be4-62d328c4a756" providerId="ADAL" clId="{C4D453C4-3A98-4D09-86E7-C42CEB5DBBD6}" dt="2025-06-08T12:08:55.416" v="1157" actId="9405"/>
          <ac:inkMkLst>
            <pc:docMk/>
            <pc:sldMk cId="3656576612" sldId="397"/>
            <ac:inkMk id="117" creationId="{4F52733D-78C7-5D03-FE09-2BF83E6D206E}"/>
          </ac:inkMkLst>
        </pc:inkChg>
        <pc:inkChg chg="add">
          <ac:chgData name="Sihan, Sibbir (NHS Dorset)" userId="92f4de6c-4fdc-48fd-8be4-62d328c4a756" providerId="ADAL" clId="{C4D453C4-3A98-4D09-86E7-C42CEB5DBBD6}" dt="2025-06-08T12:08:55.741" v="1158" actId="9405"/>
          <ac:inkMkLst>
            <pc:docMk/>
            <pc:sldMk cId="3656576612" sldId="397"/>
            <ac:inkMk id="118" creationId="{CEE3FE39-1274-21A8-EC0E-A7C5D5964222}"/>
          </ac:inkMkLst>
        </pc:inkChg>
        <pc:inkChg chg="add">
          <ac:chgData name="Sihan, Sibbir (NHS Dorset)" userId="92f4de6c-4fdc-48fd-8be4-62d328c4a756" providerId="ADAL" clId="{C4D453C4-3A98-4D09-86E7-C42CEB5DBBD6}" dt="2025-06-08T12:08:56.120" v="1159" actId="9405"/>
          <ac:inkMkLst>
            <pc:docMk/>
            <pc:sldMk cId="3656576612" sldId="397"/>
            <ac:inkMk id="119" creationId="{74C2E56E-846B-52B2-BA77-82EAE65C5CA7}"/>
          </ac:inkMkLst>
        </pc:inkChg>
        <pc:inkChg chg="add">
          <ac:chgData name="Sihan, Sibbir (NHS Dorset)" userId="92f4de6c-4fdc-48fd-8be4-62d328c4a756" providerId="ADAL" clId="{C4D453C4-3A98-4D09-86E7-C42CEB5DBBD6}" dt="2025-06-08T12:08:56.293" v="1160" actId="9405"/>
          <ac:inkMkLst>
            <pc:docMk/>
            <pc:sldMk cId="3656576612" sldId="397"/>
            <ac:inkMk id="120" creationId="{1F44A69A-9FA7-E10B-866D-128CFF8FB18A}"/>
          </ac:inkMkLst>
        </pc:inkChg>
        <pc:inkChg chg="add">
          <ac:chgData name="Sihan, Sibbir (NHS Dorset)" userId="92f4de6c-4fdc-48fd-8be4-62d328c4a756" providerId="ADAL" clId="{C4D453C4-3A98-4D09-86E7-C42CEB5DBBD6}" dt="2025-06-08T12:08:56.573" v="1161" actId="9405"/>
          <ac:inkMkLst>
            <pc:docMk/>
            <pc:sldMk cId="3656576612" sldId="397"/>
            <ac:inkMk id="121" creationId="{97758CD8-74D6-1CEF-BCFA-68BDC918293F}"/>
          </ac:inkMkLst>
        </pc:inkChg>
        <pc:inkChg chg="add mod">
          <ac:chgData name="Sihan, Sibbir (NHS Dorset)" userId="92f4de6c-4fdc-48fd-8be4-62d328c4a756" providerId="ADAL" clId="{C4D453C4-3A98-4D09-86E7-C42CEB5DBBD6}" dt="2025-06-08T12:09:13.948" v="1186"/>
          <ac:inkMkLst>
            <pc:docMk/>
            <pc:sldMk cId="3656576612" sldId="397"/>
            <ac:inkMk id="122" creationId="{CEA31C15-1411-7B05-FEB8-586B67DB1C00}"/>
          </ac:inkMkLst>
        </pc:inkChg>
        <pc:inkChg chg="add">
          <ac:chgData name="Sihan, Sibbir (NHS Dorset)" userId="92f4de6c-4fdc-48fd-8be4-62d328c4a756" providerId="ADAL" clId="{C4D453C4-3A98-4D09-86E7-C42CEB5DBBD6}" dt="2025-06-08T12:08:57.955" v="1163" actId="9405"/>
          <ac:inkMkLst>
            <pc:docMk/>
            <pc:sldMk cId="3656576612" sldId="397"/>
            <ac:inkMk id="123" creationId="{BA1E06AF-E4C4-C442-5FF8-07C77D5556E2}"/>
          </ac:inkMkLst>
        </pc:inkChg>
        <pc:inkChg chg="add del mod">
          <ac:chgData name="Sihan, Sibbir (NHS Dorset)" userId="92f4de6c-4fdc-48fd-8be4-62d328c4a756" providerId="ADAL" clId="{C4D453C4-3A98-4D09-86E7-C42CEB5DBBD6}" dt="2025-06-08T12:09:31.679" v="1203"/>
          <ac:inkMkLst>
            <pc:docMk/>
            <pc:sldMk cId="3656576612" sldId="397"/>
            <ac:inkMk id="125" creationId="{FE49C21C-04E0-D1FD-89C2-E21E2A4E8E60}"/>
          </ac:inkMkLst>
        </pc:inkChg>
        <pc:inkChg chg="add del mod">
          <ac:chgData name="Sihan, Sibbir (NHS Dorset)" userId="92f4de6c-4fdc-48fd-8be4-62d328c4a756" providerId="ADAL" clId="{C4D453C4-3A98-4D09-86E7-C42CEB5DBBD6}" dt="2025-06-08T12:09:31.681" v="1207"/>
          <ac:inkMkLst>
            <pc:docMk/>
            <pc:sldMk cId="3656576612" sldId="397"/>
            <ac:inkMk id="126" creationId="{23A47638-1170-C136-6410-E2AC6B929523}"/>
          </ac:inkMkLst>
        </pc:inkChg>
        <pc:inkChg chg="add del mod">
          <ac:chgData name="Sihan, Sibbir (NHS Dorset)" userId="92f4de6c-4fdc-48fd-8be4-62d328c4a756" providerId="ADAL" clId="{C4D453C4-3A98-4D09-86E7-C42CEB5DBBD6}" dt="2025-06-08T12:09:31.680" v="1205"/>
          <ac:inkMkLst>
            <pc:docMk/>
            <pc:sldMk cId="3656576612" sldId="397"/>
            <ac:inkMk id="127" creationId="{484D87A7-83A4-12BB-D5CF-B57C8750BF94}"/>
          </ac:inkMkLst>
        </pc:inkChg>
        <pc:inkChg chg="add mod">
          <ac:chgData name="Sihan, Sibbir (NHS Dorset)" userId="92f4de6c-4fdc-48fd-8be4-62d328c4a756" providerId="ADAL" clId="{C4D453C4-3A98-4D09-86E7-C42CEB5DBBD6}" dt="2025-06-08T12:09:31.679" v="1203"/>
          <ac:inkMkLst>
            <pc:docMk/>
            <pc:sldMk cId="3656576612" sldId="397"/>
            <ac:inkMk id="129" creationId="{9A312A53-A53C-5B85-D7DB-90DF78FDB4E8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1" v="1215"/>
          <ac:inkMkLst>
            <pc:docMk/>
            <pc:sldMk cId="3656576612" sldId="397"/>
            <ac:inkMk id="130" creationId="{18C9A864-78FF-81B6-0435-0855443C7F9C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2" v="1218"/>
          <ac:inkMkLst>
            <pc:docMk/>
            <pc:sldMk cId="3656576612" sldId="397"/>
            <ac:inkMk id="131" creationId="{188CB121-76FE-2321-30C0-288C72B3917D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2" v="1216"/>
          <ac:inkMkLst>
            <pc:docMk/>
            <pc:sldMk cId="3656576612" sldId="397"/>
            <ac:inkMk id="132" creationId="{10CA4119-9FA5-1F1C-23E5-77B74888ECCB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2" v="1219"/>
          <ac:inkMkLst>
            <pc:docMk/>
            <pc:sldMk cId="3656576612" sldId="397"/>
            <ac:inkMk id="133" creationId="{4C746F1A-934A-FFED-CA4A-31F60DF14451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2" v="1217"/>
          <ac:inkMkLst>
            <pc:docMk/>
            <pc:sldMk cId="3656576612" sldId="397"/>
            <ac:inkMk id="134" creationId="{A905447D-8B70-125A-9B87-2AB61E5246CD}"/>
          </ac:inkMkLst>
        </pc:inkChg>
        <pc:inkChg chg="add del mod">
          <ac:chgData name="Sihan, Sibbir (NHS Dorset)" userId="92f4de6c-4fdc-48fd-8be4-62d328c4a756" providerId="ADAL" clId="{C4D453C4-3A98-4D09-86E7-C42CEB5DBBD6}" dt="2025-06-08T12:09:47.823" v="1220"/>
          <ac:inkMkLst>
            <pc:docMk/>
            <pc:sldMk cId="3656576612" sldId="397"/>
            <ac:inkMk id="135" creationId="{8F073F35-7DD6-4E39-F100-7342596090DD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1" v="1234"/>
          <ac:inkMkLst>
            <pc:docMk/>
            <pc:sldMk cId="3656576612" sldId="397"/>
            <ac:inkMk id="136" creationId="{83B6D357-CAF3-2F8B-F118-C36F8552BB14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2" v="1237"/>
          <ac:inkMkLst>
            <pc:docMk/>
            <pc:sldMk cId="3656576612" sldId="397"/>
            <ac:inkMk id="137" creationId="{0BFE15FE-4257-84A2-5F1F-014FD1BF3178}"/>
          </ac:inkMkLst>
        </pc:inkChg>
        <pc:inkChg chg="add del mod">
          <ac:chgData name="Sihan, Sibbir (NHS Dorset)" userId="92f4de6c-4fdc-48fd-8be4-62d328c4a756" providerId="ADAL" clId="{C4D453C4-3A98-4D09-86E7-C42CEB5DBBD6}" dt="2025-06-08T12:10:10.592" v="1230"/>
          <ac:inkMkLst>
            <pc:docMk/>
            <pc:sldMk cId="3656576612" sldId="397"/>
            <ac:inkMk id="138" creationId="{22C21D71-7DB5-439F-B483-4BD13433A75D}"/>
          </ac:inkMkLst>
        </pc:inkChg>
        <pc:inkChg chg="add del mod">
          <ac:chgData name="Sihan, Sibbir (NHS Dorset)" userId="92f4de6c-4fdc-48fd-8be4-62d328c4a756" providerId="ADAL" clId="{C4D453C4-3A98-4D09-86E7-C42CEB5DBBD6}" dt="2025-06-08T12:10:10.592" v="1229"/>
          <ac:inkMkLst>
            <pc:docMk/>
            <pc:sldMk cId="3656576612" sldId="397"/>
            <ac:inkMk id="139" creationId="{6E66592E-296F-511E-921F-ACC67EEC7E67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0" v="1232"/>
          <ac:inkMkLst>
            <pc:docMk/>
            <pc:sldMk cId="3656576612" sldId="397"/>
            <ac:inkMk id="140" creationId="{244AF08C-5A2C-85CA-E5F9-581D58BE2540}"/>
          </ac:inkMkLst>
        </pc:inkChg>
        <pc:inkChg chg="add del mod">
          <ac:chgData name="Sihan, Sibbir (NHS Dorset)" userId="92f4de6c-4fdc-48fd-8be4-62d328c4a756" providerId="ADAL" clId="{C4D453C4-3A98-4D09-86E7-C42CEB5DBBD6}" dt="2025-06-08T12:10:10.592" v="1231"/>
          <ac:inkMkLst>
            <pc:docMk/>
            <pc:sldMk cId="3656576612" sldId="397"/>
            <ac:inkMk id="141" creationId="{53B2FDFF-DCF6-02F5-680F-D746C0044E9D}"/>
          </ac:inkMkLst>
        </pc:inkChg>
        <pc:inkChg chg="add">
          <ac:chgData name="Sihan, Sibbir (NHS Dorset)" userId="92f4de6c-4fdc-48fd-8be4-62d328c4a756" providerId="ADAL" clId="{C4D453C4-3A98-4D09-86E7-C42CEB5DBBD6}" dt="2025-06-08T12:09:25.595" v="1201" actId="9405"/>
          <ac:inkMkLst>
            <pc:docMk/>
            <pc:sldMk cId="3656576612" sldId="397"/>
            <ac:inkMk id="143" creationId="{4070899C-D1D6-92BB-879F-F479E64E792B}"/>
          </ac:inkMkLst>
        </pc:inkChg>
        <pc:inkChg chg="add del mod">
          <ac:chgData name="Sihan, Sibbir (NHS Dorset)" userId="92f4de6c-4fdc-48fd-8be4-62d328c4a756" providerId="ADAL" clId="{C4D453C4-3A98-4D09-86E7-C42CEB5DBBD6}" dt="2025-06-08T12:10:14.724" v="1244"/>
          <ac:inkMkLst>
            <pc:docMk/>
            <pc:sldMk cId="3656576612" sldId="397"/>
            <ac:inkMk id="145" creationId="{1DDCBD26-E3A2-1D5D-1934-FDB628AC9FF1}"/>
          </ac:inkMkLst>
        </pc:inkChg>
        <pc:inkChg chg="add del mod">
          <ac:chgData name="Sihan, Sibbir (NHS Dorset)" userId="92f4de6c-4fdc-48fd-8be4-62d328c4a756" providerId="ADAL" clId="{C4D453C4-3A98-4D09-86E7-C42CEB5DBBD6}" dt="2025-06-08T12:10:13.916" v="1242"/>
          <ac:inkMkLst>
            <pc:docMk/>
            <pc:sldMk cId="3656576612" sldId="397"/>
            <ac:inkMk id="146" creationId="{84E65170-81FC-E9B2-B37E-7C58CF609B09}"/>
          </ac:inkMkLst>
        </pc:inkChg>
        <pc:inkChg chg="add del mod">
          <ac:chgData name="Sihan, Sibbir (NHS Dorset)" userId="92f4de6c-4fdc-48fd-8be4-62d328c4a756" providerId="ADAL" clId="{C4D453C4-3A98-4D09-86E7-C42CEB5DBBD6}" dt="2025-06-08T12:10:13.428" v="1241"/>
          <ac:inkMkLst>
            <pc:docMk/>
            <pc:sldMk cId="3656576612" sldId="397"/>
            <ac:inkMk id="147" creationId="{70B459EE-00B5-B391-B2A6-9F3A70864380}"/>
          </ac:inkMkLst>
        </pc:inkChg>
        <pc:inkChg chg="add del mod">
          <ac:chgData name="Sihan, Sibbir (NHS Dorset)" userId="92f4de6c-4fdc-48fd-8be4-62d328c4a756" providerId="ADAL" clId="{C4D453C4-3A98-4D09-86E7-C42CEB5DBBD6}" dt="2025-06-08T12:10:14.433" v="1243"/>
          <ac:inkMkLst>
            <pc:docMk/>
            <pc:sldMk cId="3656576612" sldId="397"/>
            <ac:inkMk id="148" creationId="{085FBB6C-A033-E955-D832-074FDC575C3F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2" v="1236"/>
          <ac:inkMkLst>
            <pc:docMk/>
            <pc:sldMk cId="3656576612" sldId="397"/>
            <ac:inkMk id="150" creationId="{374D8584-F4A3-786E-3E65-0549BB26D640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1" v="1233"/>
          <ac:inkMkLst>
            <pc:docMk/>
            <pc:sldMk cId="3656576612" sldId="397"/>
            <ac:inkMk id="151" creationId="{B0EE2330-D1DA-0ECE-D97C-FBEE1AF2F94C}"/>
          </ac:inkMkLst>
        </pc:inkChg>
        <pc:inkChg chg="add del mod">
          <ac:chgData name="Sihan, Sibbir (NHS Dorset)" userId="92f4de6c-4fdc-48fd-8be4-62d328c4a756" providerId="ADAL" clId="{C4D453C4-3A98-4D09-86E7-C42CEB5DBBD6}" dt="2025-06-08T12:10:12.392" v="1235"/>
          <ac:inkMkLst>
            <pc:docMk/>
            <pc:sldMk cId="3656576612" sldId="397"/>
            <ac:inkMk id="152" creationId="{28BE5297-7782-A7A9-36E9-E08BAD5C1E26}"/>
          </ac:inkMkLst>
        </pc:inkChg>
        <pc:inkChg chg="add del mod">
          <ac:chgData name="Sihan, Sibbir (NHS Dorset)" userId="92f4de6c-4fdc-48fd-8be4-62d328c4a756" providerId="ADAL" clId="{C4D453C4-3A98-4D09-86E7-C42CEB5DBBD6}" dt="2025-06-08T12:10:13.292" v="1238"/>
          <ac:inkMkLst>
            <pc:docMk/>
            <pc:sldMk cId="3656576612" sldId="397"/>
            <ac:inkMk id="153" creationId="{0F0379FB-4B35-A52A-3FD7-F0AD254BC7E8}"/>
          </ac:inkMkLst>
        </pc:inkChg>
        <pc:inkChg chg="add del mod">
          <ac:chgData name="Sihan, Sibbir (NHS Dorset)" userId="92f4de6c-4fdc-48fd-8be4-62d328c4a756" providerId="ADAL" clId="{C4D453C4-3A98-4D09-86E7-C42CEB5DBBD6}" dt="2025-06-08T12:10:13.293" v="1239"/>
          <ac:inkMkLst>
            <pc:docMk/>
            <pc:sldMk cId="3656576612" sldId="397"/>
            <ac:inkMk id="154" creationId="{F8CB45D3-B00D-9D5C-296E-338FE72CF5B3}"/>
          </ac:inkMkLst>
        </pc:inkChg>
        <pc:inkChg chg="add del mod">
          <ac:chgData name="Sihan, Sibbir (NHS Dorset)" userId="92f4de6c-4fdc-48fd-8be4-62d328c4a756" providerId="ADAL" clId="{C4D453C4-3A98-4D09-86E7-C42CEB5DBBD6}" dt="2025-06-08T12:10:13.293" v="1240"/>
          <ac:inkMkLst>
            <pc:docMk/>
            <pc:sldMk cId="3656576612" sldId="397"/>
            <ac:inkMk id="156" creationId="{03F9D84B-963C-EABA-70FE-AF2412203FFC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78"/>
          <ac:inkMkLst>
            <pc:docMk/>
            <pc:sldMk cId="3656576612" sldId="397"/>
            <ac:inkMk id="158" creationId="{CBE0E963-B91D-0293-D05A-1501AC24334C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0" v="1458"/>
          <ac:inkMkLst>
            <pc:docMk/>
            <pc:sldMk cId="3656576612" sldId="397"/>
            <ac:inkMk id="159" creationId="{CFB29C9B-4B77-36FF-60A3-0EFB7125672E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68"/>
          <ac:inkMkLst>
            <pc:docMk/>
            <pc:sldMk cId="3656576612" sldId="397"/>
            <ac:inkMk id="160" creationId="{E6267853-AA43-5825-5C2E-710D3EA5A555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1" v="1465"/>
          <ac:inkMkLst>
            <pc:docMk/>
            <pc:sldMk cId="3656576612" sldId="397"/>
            <ac:inkMk id="161" creationId="{18C8B169-4BF2-1734-672D-4785A0B3A2EA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77"/>
          <ac:inkMkLst>
            <pc:docMk/>
            <pc:sldMk cId="3656576612" sldId="397"/>
            <ac:inkMk id="163" creationId="{BE06B7AC-393D-AB81-5446-657C307235A1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0" v="1459"/>
          <ac:inkMkLst>
            <pc:docMk/>
            <pc:sldMk cId="3656576612" sldId="397"/>
            <ac:inkMk id="164" creationId="{617FD4E7-4706-04A4-E283-85C5EF974541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80"/>
          <ac:inkMkLst>
            <pc:docMk/>
            <pc:sldMk cId="3656576612" sldId="397"/>
            <ac:inkMk id="165" creationId="{68D66E5C-03F1-2F4A-D384-4A39B129196D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75"/>
          <ac:inkMkLst>
            <pc:docMk/>
            <pc:sldMk cId="3656576612" sldId="397"/>
            <ac:inkMk id="166" creationId="{1FA1822F-CA31-86A1-4F49-32C91BEAB4DB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71"/>
          <ac:inkMkLst>
            <pc:docMk/>
            <pc:sldMk cId="3656576612" sldId="397"/>
            <ac:inkMk id="167" creationId="{A9D1E9B6-4CE5-AF22-F25A-21DBC1B2514D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3" v="1479"/>
          <ac:inkMkLst>
            <pc:docMk/>
            <pc:sldMk cId="3656576612" sldId="397"/>
            <ac:inkMk id="168" creationId="{5479AF0F-2F66-2C9B-5EBB-3029EAFC97C6}"/>
          </ac:inkMkLst>
        </pc:inkChg>
        <pc:inkChg chg="add">
          <ac:chgData name="Sihan, Sibbir (NHS Dorset)" userId="92f4de6c-4fdc-48fd-8be4-62d328c4a756" providerId="ADAL" clId="{C4D453C4-3A98-4D09-86E7-C42CEB5DBBD6}" dt="2025-06-08T12:10:26.393" v="1257" actId="9405"/>
          <ac:inkMkLst>
            <pc:docMk/>
            <pc:sldMk cId="3656576612" sldId="397"/>
            <ac:inkMk id="170" creationId="{39878668-E893-2800-3BCF-D9977B8E5B39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1" v="1462"/>
          <ac:inkMkLst>
            <pc:docMk/>
            <pc:sldMk cId="3656576612" sldId="397"/>
            <ac:inkMk id="171" creationId="{70DF138A-BCEC-97DF-9353-2E0ECD4FC1B7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73"/>
          <ac:inkMkLst>
            <pc:docMk/>
            <pc:sldMk cId="3656576612" sldId="397"/>
            <ac:inkMk id="172" creationId="{B1DEFA3D-AE99-0FEE-3E49-7AACE4591515}"/>
          </ac:inkMkLst>
        </pc:inkChg>
        <pc:inkChg chg="add del">
          <ac:chgData name="Sihan, Sibbir (NHS Dorset)" userId="92f4de6c-4fdc-48fd-8be4-62d328c4a756" providerId="ADAL" clId="{C4D453C4-3A98-4D09-86E7-C42CEB5DBBD6}" dt="2025-06-08T12:14:48.351" v="1464"/>
          <ac:inkMkLst>
            <pc:docMk/>
            <pc:sldMk cId="3656576612" sldId="397"/>
            <ac:inkMk id="173" creationId="{095112BE-0356-6C8F-9B3B-9AC4FF84103F}"/>
          </ac:inkMkLst>
        </pc:inkChg>
        <pc:inkChg chg="add del mod">
          <ac:chgData name="Sihan, Sibbir (NHS Dorset)" userId="92f4de6c-4fdc-48fd-8be4-62d328c4a756" providerId="ADAL" clId="{C4D453C4-3A98-4D09-86E7-C42CEB5DBBD6}" dt="2025-06-08T12:14:48.352" v="1469"/>
          <ac:inkMkLst>
            <pc:docMk/>
            <pc:sldMk cId="3656576612" sldId="397"/>
            <ac:inkMk id="175" creationId="{3559426C-2A8C-B207-15E8-5F3DF2A5E7CF}"/>
          </ac:inkMkLst>
        </pc:inkChg>
        <pc:inkChg chg="add del mod">
          <ac:chgData name="Sihan, Sibbir (NHS Dorset)" userId="92f4de6c-4fdc-48fd-8be4-62d328c4a756" providerId="ADAL" clId="{C4D453C4-3A98-4D09-86E7-C42CEB5DBBD6}" dt="2025-06-08T12:26:50.057" v="2047" actId="478"/>
          <ac:inkMkLst>
            <pc:docMk/>
            <pc:sldMk cId="3656576612" sldId="397"/>
            <ac:inkMk id="177" creationId="{392C4255-A438-6CE6-B7C4-B39A1A8AD20E}"/>
          </ac:inkMkLst>
        </pc:inkChg>
        <pc:inkChg chg="add mod">
          <ac:chgData name="Sihan, Sibbir (NHS Dorset)" userId="92f4de6c-4fdc-48fd-8be4-62d328c4a756" providerId="ADAL" clId="{C4D453C4-3A98-4D09-86E7-C42CEB5DBBD6}" dt="2025-06-08T12:20:19.201" v="1740"/>
          <ac:inkMkLst>
            <pc:docMk/>
            <pc:sldMk cId="3656576612" sldId="397"/>
            <ac:inkMk id="178" creationId="{ED0F4932-02EF-31A5-5E19-8F49B75FF9BD}"/>
          </ac:inkMkLst>
        </pc:inkChg>
        <pc:inkChg chg="add mod">
          <ac:chgData name="Sihan, Sibbir (NHS Dorset)" userId="92f4de6c-4fdc-48fd-8be4-62d328c4a756" providerId="ADAL" clId="{C4D453C4-3A98-4D09-86E7-C42CEB5DBBD6}" dt="2025-06-08T12:14:41.436" v="1456"/>
          <ac:inkMkLst>
            <pc:docMk/>
            <pc:sldMk cId="3656576612" sldId="397"/>
            <ac:inkMk id="180" creationId="{DE150D00-A9BD-36CC-8B56-DC00C7DB89D4}"/>
          </ac:inkMkLst>
        </pc:inkChg>
        <pc:inkChg chg="add mod">
          <ac:chgData name="Sihan, Sibbir (NHS Dorset)" userId="92f4de6c-4fdc-48fd-8be4-62d328c4a756" providerId="ADAL" clId="{C4D453C4-3A98-4D09-86E7-C42CEB5DBBD6}" dt="2025-06-08T12:14:41.436" v="1456"/>
          <ac:inkMkLst>
            <pc:docMk/>
            <pc:sldMk cId="3656576612" sldId="397"/>
            <ac:inkMk id="181" creationId="{A6ABA914-2C0D-5F08-7D57-D53114834956}"/>
          </ac:inkMkLst>
        </pc:inkChg>
        <pc:inkChg chg="add mod">
          <ac:chgData name="Sihan, Sibbir (NHS Dorset)" userId="92f4de6c-4fdc-48fd-8be4-62d328c4a756" providerId="ADAL" clId="{C4D453C4-3A98-4D09-86E7-C42CEB5DBBD6}" dt="2025-06-08T12:19:43.599" v="1707"/>
          <ac:inkMkLst>
            <pc:docMk/>
            <pc:sldMk cId="3656576612" sldId="397"/>
            <ac:inkMk id="182" creationId="{C44739E9-B342-E2CF-94A6-553F2722709D}"/>
          </ac:inkMkLst>
        </pc:inkChg>
        <pc:inkChg chg="add del mod">
          <ac:chgData name="Sihan, Sibbir (NHS Dorset)" userId="92f4de6c-4fdc-48fd-8be4-62d328c4a756" providerId="ADAL" clId="{C4D453C4-3A98-4D09-86E7-C42CEB5DBBD6}" dt="2025-06-08T12:26:49.023" v="2046" actId="478"/>
          <ac:inkMkLst>
            <pc:docMk/>
            <pc:sldMk cId="3656576612" sldId="397"/>
            <ac:inkMk id="184" creationId="{72026B0B-2F7C-9034-A07E-A62C3F8E7D5C}"/>
          </ac:inkMkLst>
        </pc:inkChg>
        <pc:inkChg chg="add del mod">
          <ac:chgData name="Sihan, Sibbir (NHS Dorset)" userId="92f4de6c-4fdc-48fd-8be4-62d328c4a756" providerId="ADAL" clId="{C4D453C4-3A98-4D09-86E7-C42CEB5DBBD6}" dt="2025-06-08T12:26:49.023" v="2046" actId="478"/>
          <ac:inkMkLst>
            <pc:docMk/>
            <pc:sldMk cId="3656576612" sldId="397"/>
            <ac:inkMk id="185" creationId="{9FB90207-02E7-1B68-B9C3-30D09AFB1C27}"/>
          </ac:inkMkLst>
        </pc:inkChg>
        <pc:inkChg chg="add del mod">
          <ac:chgData name="Sihan, Sibbir (NHS Dorset)" userId="92f4de6c-4fdc-48fd-8be4-62d328c4a756" providerId="ADAL" clId="{C4D453C4-3A98-4D09-86E7-C42CEB5DBBD6}" dt="2025-06-08T12:11:11.045" v="1301"/>
          <ac:inkMkLst>
            <pc:docMk/>
            <pc:sldMk cId="3656576612" sldId="397"/>
            <ac:inkMk id="187" creationId="{CBDDA2DD-461C-DF8C-C2C6-9A8ED83FBADD}"/>
          </ac:inkMkLst>
        </pc:inkChg>
        <pc:inkChg chg="add mod">
          <ac:chgData name="Sihan, Sibbir (NHS Dorset)" userId="92f4de6c-4fdc-48fd-8be4-62d328c4a756" providerId="ADAL" clId="{C4D453C4-3A98-4D09-86E7-C42CEB5DBBD6}" dt="2025-06-08T12:13:07.986" v="1371"/>
          <ac:inkMkLst>
            <pc:docMk/>
            <pc:sldMk cId="3656576612" sldId="397"/>
            <ac:inkMk id="188" creationId="{6089F9CA-5787-DF9B-CC5A-B2003C0FF601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1" v="1434"/>
          <ac:inkMkLst>
            <pc:docMk/>
            <pc:sldMk cId="3656576612" sldId="397"/>
            <ac:inkMk id="189" creationId="{DDB33E21-D430-A0C3-A2FB-6CB8EED4AE68}"/>
          </ac:inkMkLst>
        </pc:inkChg>
        <pc:inkChg chg="add mod">
          <ac:chgData name="Sihan, Sibbir (NHS Dorset)" userId="92f4de6c-4fdc-48fd-8be4-62d328c4a756" providerId="ADAL" clId="{C4D453C4-3A98-4D09-86E7-C42CEB5DBBD6}" dt="2025-06-08T12:13:07.986" v="1371"/>
          <ac:inkMkLst>
            <pc:docMk/>
            <pc:sldMk cId="3656576612" sldId="397"/>
            <ac:inkMk id="190" creationId="{745A687B-85D7-DC5F-8F00-4DF7875B9B07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3" v="1443"/>
          <ac:inkMkLst>
            <pc:docMk/>
            <pc:sldMk cId="3656576612" sldId="397"/>
            <ac:inkMk id="191" creationId="{6C3D67EF-C777-F033-CD12-ED68E8C0DF15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5" v="1367"/>
          <ac:inkMkLst>
            <pc:docMk/>
            <pc:sldMk cId="3656576612" sldId="397"/>
            <ac:inkMk id="193" creationId="{E4A61E32-8A0F-8F01-8B00-79B8283C357F}"/>
          </ac:inkMkLst>
        </pc:inkChg>
        <pc:inkChg chg="add del mod">
          <ac:chgData name="Sihan, Sibbir (NHS Dorset)" userId="92f4de6c-4fdc-48fd-8be4-62d328c4a756" providerId="ADAL" clId="{C4D453C4-3A98-4D09-86E7-C42CEB5DBBD6}" dt="2025-06-08T12:13:06.291" v="1370"/>
          <ac:inkMkLst>
            <pc:docMk/>
            <pc:sldMk cId="3656576612" sldId="397"/>
            <ac:inkMk id="194" creationId="{46F1DE87-8E56-A053-BBE4-E4539F87B1F7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4" v="1360"/>
          <ac:inkMkLst>
            <pc:docMk/>
            <pc:sldMk cId="3656576612" sldId="397"/>
            <ac:inkMk id="196" creationId="{4A83B4EF-D6CC-9187-BC2F-FDD2D1EC406F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3" v="1359"/>
          <ac:inkMkLst>
            <pc:docMk/>
            <pc:sldMk cId="3656576612" sldId="397"/>
            <ac:inkMk id="197" creationId="{5A661268-ACB1-449B-57E7-718433D94F3A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6" v="1368"/>
          <ac:inkMkLst>
            <pc:docMk/>
            <pc:sldMk cId="3656576612" sldId="397"/>
            <ac:inkMk id="198" creationId="{F59EA9DA-F041-BCC3-5B90-C8D9D6D093AD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5" v="1365"/>
          <ac:inkMkLst>
            <pc:docMk/>
            <pc:sldMk cId="3656576612" sldId="397"/>
            <ac:inkMk id="200" creationId="{B0A3C4BE-78B9-7615-299B-19B35E1E0C64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4" v="1363"/>
          <ac:inkMkLst>
            <pc:docMk/>
            <pc:sldMk cId="3656576612" sldId="397"/>
            <ac:inkMk id="201" creationId="{C0A5BF5D-04E7-0D7D-DBEC-70D0DACF8037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4" v="1364"/>
          <ac:inkMkLst>
            <pc:docMk/>
            <pc:sldMk cId="3656576612" sldId="397"/>
            <ac:inkMk id="202" creationId="{5C407250-96CC-5780-1639-8538343F99C6}"/>
          </ac:inkMkLst>
        </pc:inkChg>
        <pc:inkChg chg="add mod">
          <ac:chgData name="Sihan, Sibbir (NHS Dorset)" userId="92f4de6c-4fdc-48fd-8be4-62d328c4a756" providerId="ADAL" clId="{C4D453C4-3A98-4D09-86E7-C42CEB5DBBD6}" dt="2025-06-08T12:12:15.795" v="1325"/>
          <ac:inkMkLst>
            <pc:docMk/>
            <pc:sldMk cId="3656576612" sldId="397"/>
            <ac:inkMk id="203" creationId="{30858A8A-4080-E0D2-F97A-861459678845}"/>
          </ac:inkMkLst>
        </pc:inkChg>
        <pc:inkChg chg="add mod">
          <ac:chgData name="Sihan, Sibbir (NHS Dorset)" userId="92f4de6c-4fdc-48fd-8be4-62d328c4a756" providerId="ADAL" clId="{C4D453C4-3A98-4D09-86E7-C42CEB5DBBD6}" dt="2025-06-08T12:13:05.174" v="1360"/>
          <ac:inkMkLst>
            <pc:docMk/>
            <pc:sldMk cId="3656576612" sldId="397"/>
            <ac:inkMk id="205" creationId="{CAAD430E-8271-BB41-C00F-B96280E69187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6" v="1369"/>
          <ac:inkMkLst>
            <pc:docMk/>
            <pc:sldMk cId="3656576612" sldId="397"/>
            <ac:inkMk id="206" creationId="{3E7F2FAA-4AB5-06BA-9B9B-42C9B43877CC}"/>
          </ac:inkMkLst>
        </pc:inkChg>
        <pc:inkChg chg="add del mod">
          <ac:chgData name="Sihan, Sibbir (NHS Dorset)" userId="92f4de6c-4fdc-48fd-8be4-62d328c4a756" providerId="ADAL" clId="{C4D453C4-3A98-4D09-86E7-C42CEB5DBBD6}" dt="2025-06-08T12:13:04.171" v="1358"/>
          <ac:inkMkLst>
            <pc:docMk/>
            <pc:sldMk cId="3656576612" sldId="397"/>
            <ac:inkMk id="207" creationId="{7FFF0BD3-807D-19DC-B894-D125F7D06766}"/>
          </ac:inkMkLst>
        </pc:inkChg>
        <pc:inkChg chg="add del mod">
          <ac:chgData name="Sihan, Sibbir (NHS Dorset)" userId="92f4de6c-4fdc-48fd-8be4-62d328c4a756" providerId="ADAL" clId="{C4D453C4-3A98-4D09-86E7-C42CEB5DBBD6}" dt="2025-06-08T12:13:05.174" v="1362"/>
          <ac:inkMkLst>
            <pc:docMk/>
            <pc:sldMk cId="3656576612" sldId="397"/>
            <ac:inkMk id="208" creationId="{20F88F67-BDB7-7A86-5FAF-469197DFC45D}"/>
          </ac:inkMkLst>
        </pc:inkChg>
        <pc:inkChg chg="add mod">
          <ac:chgData name="Sihan, Sibbir (NHS Dorset)" userId="92f4de6c-4fdc-48fd-8be4-62d328c4a756" providerId="ADAL" clId="{C4D453C4-3A98-4D09-86E7-C42CEB5DBBD6}" dt="2025-06-08T12:13:02.337" v="1351"/>
          <ac:inkMkLst>
            <pc:docMk/>
            <pc:sldMk cId="3656576612" sldId="397"/>
            <ac:inkMk id="209" creationId="{74DA69D4-C81A-C51E-8A88-1AC4D09FC94A}"/>
          </ac:inkMkLst>
        </pc:inkChg>
        <pc:inkChg chg="add del mod">
          <ac:chgData name="Sihan, Sibbir (NHS Dorset)" userId="92f4de6c-4fdc-48fd-8be4-62d328c4a756" providerId="ADAL" clId="{C4D453C4-3A98-4D09-86E7-C42CEB5DBBD6}" dt="2025-06-08T12:13:07.986" v="1371"/>
          <ac:inkMkLst>
            <pc:docMk/>
            <pc:sldMk cId="3656576612" sldId="397"/>
            <ac:inkMk id="210" creationId="{1DFF92D8-323D-2B0D-76EC-AFD1C6D73080}"/>
          </ac:inkMkLst>
        </pc:inkChg>
        <pc:inkChg chg="add del">
          <ac:chgData name="Sihan, Sibbir (NHS Dorset)" userId="92f4de6c-4fdc-48fd-8be4-62d328c4a756" providerId="ADAL" clId="{C4D453C4-3A98-4D09-86E7-C42CEB5DBBD6}" dt="2025-06-08T12:11:11.045" v="1300"/>
          <ac:inkMkLst>
            <pc:docMk/>
            <pc:sldMk cId="3656576612" sldId="397"/>
            <ac:inkMk id="212" creationId="{38521816-3A51-A77D-C4F7-05D988A8F7DA}"/>
          </ac:inkMkLst>
        </pc:inkChg>
        <pc:inkChg chg="add del mod">
          <ac:chgData name="Sihan, Sibbir (NHS Dorset)" userId="92f4de6c-4fdc-48fd-8be4-62d328c4a756" providerId="ADAL" clId="{C4D453C4-3A98-4D09-86E7-C42CEB5DBBD6}" dt="2025-06-08T12:11:21.893" v="1305"/>
          <ac:inkMkLst>
            <pc:docMk/>
            <pc:sldMk cId="3656576612" sldId="397"/>
            <ac:inkMk id="213" creationId="{58095BE0-A54F-0157-41DC-2068B377FF07}"/>
          </ac:inkMkLst>
        </pc:inkChg>
        <pc:inkChg chg="add del mod">
          <ac:chgData name="Sihan, Sibbir (NHS Dorset)" userId="92f4de6c-4fdc-48fd-8be4-62d328c4a756" providerId="ADAL" clId="{C4D453C4-3A98-4D09-86E7-C42CEB5DBBD6}" dt="2025-06-08T12:11:21.893" v="1306"/>
          <ac:inkMkLst>
            <pc:docMk/>
            <pc:sldMk cId="3656576612" sldId="397"/>
            <ac:inkMk id="214" creationId="{41A2C653-D7AC-6A96-7690-2CB4826D1C76}"/>
          </ac:inkMkLst>
        </pc:inkChg>
        <pc:inkChg chg="add del">
          <ac:chgData name="Sihan, Sibbir (NHS Dorset)" userId="92f4de6c-4fdc-48fd-8be4-62d328c4a756" providerId="ADAL" clId="{C4D453C4-3A98-4D09-86E7-C42CEB5DBBD6}" dt="2025-06-08T12:14:41.433" v="1445"/>
          <ac:inkMkLst>
            <pc:docMk/>
            <pc:sldMk cId="3656576612" sldId="397"/>
            <ac:inkMk id="216" creationId="{EB820ABF-FE59-6C8A-18EB-BE618C3541B1}"/>
          </ac:inkMkLst>
        </pc:inkChg>
        <pc:inkChg chg="add">
          <ac:chgData name="Sihan, Sibbir (NHS Dorset)" userId="92f4de6c-4fdc-48fd-8be4-62d328c4a756" providerId="ADAL" clId="{C4D453C4-3A98-4D09-86E7-C42CEB5DBBD6}" dt="2025-06-08T12:11:57.672" v="1308" actId="9405"/>
          <ac:inkMkLst>
            <pc:docMk/>
            <pc:sldMk cId="3656576612" sldId="397"/>
            <ac:inkMk id="217" creationId="{2BF584D4-3081-BA42-41DA-A795E8C591B0}"/>
          </ac:inkMkLst>
        </pc:inkChg>
        <pc:inkChg chg="add">
          <ac:chgData name="Sihan, Sibbir (NHS Dorset)" userId="92f4de6c-4fdc-48fd-8be4-62d328c4a756" providerId="ADAL" clId="{C4D453C4-3A98-4D09-86E7-C42CEB5DBBD6}" dt="2025-06-08T12:12:00.698" v="1309" actId="9405"/>
          <ac:inkMkLst>
            <pc:docMk/>
            <pc:sldMk cId="3656576612" sldId="397"/>
            <ac:inkMk id="218" creationId="{0A809CA4-83A0-FE76-C59E-3ACD3FF04650}"/>
          </ac:inkMkLst>
        </pc:inkChg>
        <pc:inkChg chg="add">
          <ac:chgData name="Sihan, Sibbir (NHS Dorset)" userId="92f4de6c-4fdc-48fd-8be4-62d328c4a756" providerId="ADAL" clId="{C4D453C4-3A98-4D09-86E7-C42CEB5DBBD6}" dt="2025-06-08T12:12:01.571" v="1310" actId="9405"/>
          <ac:inkMkLst>
            <pc:docMk/>
            <pc:sldMk cId="3656576612" sldId="397"/>
            <ac:inkMk id="219" creationId="{0E8173EC-B3E7-838F-D081-4109B3D90F2B}"/>
          </ac:inkMkLst>
        </pc:inkChg>
        <pc:inkChg chg="add">
          <ac:chgData name="Sihan, Sibbir (NHS Dorset)" userId="92f4de6c-4fdc-48fd-8be4-62d328c4a756" providerId="ADAL" clId="{C4D453C4-3A98-4D09-86E7-C42CEB5DBBD6}" dt="2025-06-08T12:12:01.834" v="1311" actId="9405"/>
          <ac:inkMkLst>
            <pc:docMk/>
            <pc:sldMk cId="3656576612" sldId="397"/>
            <ac:inkMk id="220" creationId="{665293CC-C70E-DE81-EF0D-1F0B5270BAE0}"/>
          </ac:inkMkLst>
        </pc:inkChg>
        <pc:inkChg chg="add">
          <ac:chgData name="Sihan, Sibbir (NHS Dorset)" userId="92f4de6c-4fdc-48fd-8be4-62d328c4a756" providerId="ADAL" clId="{C4D453C4-3A98-4D09-86E7-C42CEB5DBBD6}" dt="2025-06-08T12:12:02.349" v="1312" actId="9405"/>
          <ac:inkMkLst>
            <pc:docMk/>
            <pc:sldMk cId="3656576612" sldId="397"/>
            <ac:inkMk id="221" creationId="{E32EECF6-ABAC-40BF-5165-F3517E298E75}"/>
          </ac:inkMkLst>
        </pc:inkChg>
        <pc:inkChg chg="add">
          <ac:chgData name="Sihan, Sibbir (NHS Dorset)" userId="92f4de6c-4fdc-48fd-8be4-62d328c4a756" providerId="ADAL" clId="{C4D453C4-3A98-4D09-86E7-C42CEB5DBBD6}" dt="2025-06-08T12:12:02.722" v="1313" actId="9405"/>
          <ac:inkMkLst>
            <pc:docMk/>
            <pc:sldMk cId="3656576612" sldId="397"/>
            <ac:inkMk id="222" creationId="{278F0F41-2F2A-1EF2-1B3B-1D9C06D0061F}"/>
          </ac:inkMkLst>
        </pc:inkChg>
        <pc:inkChg chg="add">
          <ac:chgData name="Sihan, Sibbir (NHS Dorset)" userId="92f4de6c-4fdc-48fd-8be4-62d328c4a756" providerId="ADAL" clId="{C4D453C4-3A98-4D09-86E7-C42CEB5DBBD6}" dt="2025-06-08T12:12:03.963" v="1314" actId="9405"/>
          <ac:inkMkLst>
            <pc:docMk/>
            <pc:sldMk cId="3656576612" sldId="397"/>
            <ac:inkMk id="223" creationId="{3307D0F9-1FC1-3C25-5436-2659C0CD023C}"/>
          </ac:inkMkLst>
        </pc:inkChg>
        <pc:inkChg chg="add mod">
          <ac:chgData name="Sihan, Sibbir (NHS Dorset)" userId="92f4de6c-4fdc-48fd-8be4-62d328c4a756" providerId="ADAL" clId="{C4D453C4-3A98-4D09-86E7-C42CEB5DBBD6}" dt="2025-06-08T12:12:19.356" v="1331"/>
          <ac:inkMkLst>
            <pc:docMk/>
            <pc:sldMk cId="3656576612" sldId="397"/>
            <ac:inkMk id="224" creationId="{63361B63-A715-A57E-EE74-868AD2C19F6A}"/>
          </ac:inkMkLst>
        </pc:inkChg>
        <pc:inkChg chg="add mod">
          <ac:chgData name="Sihan, Sibbir (NHS Dorset)" userId="92f4de6c-4fdc-48fd-8be4-62d328c4a756" providerId="ADAL" clId="{C4D453C4-3A98-4D09-86E7-C42CEB5DBBD6}" dt="2025-06-08T12:12:14.611" v="1322"/>
          <ac:inkMkLst>
            <pc:docMk/>
            <pc:sldMk cId="3656576612" sldId="397"/>
            <ac:inkMk id="225" creationId="{FE2777D4-C29C-34E7-478C-28C6C7041B35}"/>
          </ac:inkMkLst>
        </pc:inkChg>
        <pc:inkChg chg="add del mod">
          <ac:chgData name="Sihan, Sibbir (NHS Dorset)" userId="92f4de6c-4fdc-48fd-8be4-62d328c4a756" providerId="ADAL" clId="{C4D453C4-3A98-4D09-86E7-C42CEB5DBBD6}" dt="2025-06-08T12:12:17.362" v="1330"/>
          <ac:inkMkLst>
            <pc:docMk/>
            <pc:sldMk cId="3656576612" sldId="397"/>
            <ac:inkMk id="226" creationId="{75A8AEFD-8FB9-E53B-A46D-DE0C7DBFDA41}"/>
          </ac:inkMkLst>
        </pc:inkChg>
        <pc:inkChg chg="add del mod">
          <ac:chgData name="Sihan, Sibbir (NHS Dorset)" userId="92f4de6c-4fdc-48fd-8be4-62d328c4a756" providerId="ADAL" clId="{C4D453C4-3A98-4D09-86E7-C42CEB5DBBD6}" dt="2025-06-08T12:12:19.356" v="1331"/>
          <ac:inkMkLst>
            <pc:docMk/>
            <pc:sldMk cId="3656576612" sldId="397"/>
            <ac:inkMk id="227" creationId="{733EDC59-8E5E-99E2-58A6-5AE285D07F89}"/>
          </ac:inkMkLst>
        </pc:inkChg>
        <pc:inkChg chg="add del mod">
          <ac:chgData name="Sihan, Sibbir (NHS Dorset)" userId="92f4de6c-4fdc-48fd-8be4-62d328c4a756" providerId="ADAL" clId="{C4D453C4-3A98-4D09-86E7-C42CEB5DBBD6}" dt="2025-06-08T12:12:19.356" v="1333"/>
          <ac:inkMkLst>
            <pc:docMk/>
            <pc:sldMk cId="3656576612" sldId="397"/>
            <ac:inkMk id="228" creationId="{CB1BCFB2-36C8-A1D8-2A93-4B32FC2787AE}"/>
          </ac:inkMkLst>
        </pc:inkChg>
        <pc:inkChg chg="add mod">
          <ac:chgData name="Sihan, Sibbir (NHS Dorset)" userId="92f4de6c-4fdc-48fd-8be4-62d328c4a756" providerId="ADAL" clId="{C4D453C4-3A98-4D09-86E7-C42CEB5DBBD6}" dt="2025-06-08T12:12:15.795" v="1325"/>
          <ac:inkMkLst>
            <pc:docMk/>
            <pc:sldMk cId="3656576612" sldId="397"/>
            <ac:inkMk id="229" creationId="{0D2188D7-1AF1-EEA9-AF55-79C35899B77B}"/>
          </ac:inkMkLst>
        </pc:inkChg>
        <pc:inkChg chg="add del">
          <ac:chgData name="Sihan, Sibbir (NHS Dorset)" userId="92f4de6c-4fdc-48fd-8be4-62d328c4a756" providerId="ADAL" clId="{C4D453C4-3A98-4D09-86E7-C42CEB5DBBD6}" dt="2025-06-08T12:12:30.476" v="1336"/>
          <ac:inkMkLst>
            <pc:docMk/>
            <pc:sldMk cId="3656576612" sldId="397"/>
            <ac:inkMk id="232" creationId="{FF66EB83-4CAE-B24F-96CA-771AE649EAED}"/>
          </ac:inkMkLst>
        </pc:inkChg>
        <pc:inkChg chg="add">
          <ac:chgData name="Sihan, Sibbir (NHS Dorset)" userId="92f4de6c-4fdc-48fd-8be4-62d328c4a756" providerId="ADAL" clId="{C4D453C4-3A98-4D09-86E7-C42CEB5DBBD6}" dt="2025-06-08T12:12:38.894" v="1337" actId="9405"/>
          <ac:inkMkLst>
            <pc:docMk/>
            <pc:sldMk cId="3656576612" sldId="397"/>
            <ac:inkMk id="233" creationId="{0B42E3D7-111B-4946-36AF-ADE8DBCFB208}"/>
          </ac:inkMkLst>
        </pc:inkChg>
        <pc:inkChg chg="add">
          <ac:chgData name="Sihan, Sibbir (NHS Dorset)" userId="92f4de6c-4fdc-48fd-8be4-62d328c4a756" providerId="ADAL" clId="{C4D453C4-3A98-4D09-86E7-C42CEB5DBBD6}" dt="2025-06-08T12:12:39.204" v="1338" actId="9405"/>
          <ac:inkMkLst>
            <pc:docMk/>
            <pc:sldMk cId="3656576612" sldId="397"/>
            <ac:inkMk id="234" creationId="{98ED5C71-C1D8-9920-A230-B77E99B37B7A}"/>
          </ac:inkMkLst>
        </pc:inkChg>
        <pc:inkChg chg="add">
          <ac:chgData name="Sihan, Sibbir (NHS Dorset)" userId="92f4de6c-4fdc-48fd-8be4-62d328c4a756" providerId="ADAL" clId="{C4D453C4-3A98-4D09-86E7-C42CEB5DBBD6}" dt="2025-06-08T12:12:39.965" v="1340" actId="9405"/>
          <ac:inkMkLst>
            <pc:docMk/>
            <pc:sldMk cId="3656576612" sldId="397"/>
            <ac:inkMk id="236" creationId="{907481FA-DB55-3EB1-2DC2-E983D905FE01}"/>
          </ac:inkMkLst>
        </pc:inkChg>
        <pc:inkChg chg="add del mod">
          <ac:chgData name="Sihan, Sibbir (NHS Dorset)" userId="92f4de6c-4fdc-48fd-8be4-62d328c4a756" providerId="ADAL" clId="{C4D453C4-3A98-4D09-86E7-C42CEB5DBBD6}" dt="2025-06-08T12:13:02.337" v="1351"/>
          <ac:inkMkLst>
            <pc:docMk/>
            <pc:sldMk cId="3656576612" sldId="397"/>
            <ac:inkMk id="237" creationId="{14D654D0-664E-0967-0167-F671359B4948}"/>
          </ac:inkMkLst>
        </pc:inkChg>
        <pc:inkChg chg="add del mod">
          <ac:chgData name="Sihan, Sibbir (NHS Dorset)" userId="92f4de6c-4fdc-48fd-8be4-62d328c4a756" providerId="ADAL" clId="{C4D453C4-3A98-4D09-86E7-C42CEB5DBBD6}" dt="2025-06-08T12:13:02.338" v="1353"/>
          <ac:inkMkLst>
            <pc:docMk/>
            <pc:sldMk cId="3656576612" sldId="397"/>
            <ac:inkMk id="239" creationId="{B6E87201-A19B-44CC-2451-335022A8B751}"/>
          </ac:inkMkLst>
        </pc:inkChg>
        <pc:inkChg chg="add del mod">
          <ac:chgData name="Sihan, Sibbir (NHS Dorset)" userId="92f4de6c-4fdc-48fd-8be4-62d328c4a756" providerId="ADAL" clId="{C4D453C4-3A98-4D09-86E7-C42CEB5DBBD6}" dt="2025-06-08T12:13:02.655" v="1355"/>
          <ac:inkMkLst>
            <pc:docMk/>
            <pc:sldMk cId="3656576612" sldId="397"/>
            <ac:inkMk id="240" creationId="{C35B2DF5-9441-DBB4-6CAC-0C77A5CCA379}"/>
          </ac:inkMkLst>
        </pc:inkChg>
        <pc:inkChg chg="add del mod">
          <ac:chgData name="Sihan, Sibbir (NHS Dorset)" userId="92f4de6c-4fdc-48fd-8be4-62d328c4a756" providerId="ADAL" clId="{C4D453C4-3A98-4D09-86E7-C42CEB5DBBD6}" dt="2025-06-08T12:13:02.338" v="1352"/>
          <ac:inkMkLst>
            <pc:docMk/>
            <pc:sldMk cId="3656576612" sldId="397"/>
            <ac:inkMk id="241" creationId="{6A902DC6-0D47-1AFB-E5E3-C78441661492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242" creationId="{7CEE367E-4850-7CA8-52D3-9FB787C5F864}"/>
          </ac:inkMkLst>
        </pc:inkChg>
        <pc:inkChg chg="add del mod">
          <ac:chgData name="Sihan, Sibbir (NHS Dorset)" userId="92f4de6c-4fdc-48fd-8be4-62d328c4a756" providerId="ADAL" clId="{C4D453C4-3A98-4D09-86E7-C42CEB5DBBD6}" dt="2025-06-08T12:13:04.033" v="1356"/>
          <ac:inkMkLst>
            <pc:docMk/>
            <pc:sldMk cId="3656576612" sldId="397"/>
            <ac:inkMk id="243" creationId="{9B1B0C06-1620-9CEF-96C1-67903F837AB4}"/>
          </ac:inkMkLst>
        </pc:inkChg>
        <pc:inkChg chg="add mod">
          <ac:chgData name="Sihan, Sibbir (NHS Dorset)" userId="92f4de6c-4fdc-48fd-8be4-62d328c4a756" providerId="ADAL" clId="{C4D453C4-3A98-4D09-86E7-C42CEB5DBBD6}" dt="2025-06-08T12:13:43.864" v="1402"/>
          <ac:inkMkLst>
            <pc:docMk/>
            <pc:sldMk cId="3656576612" sldId="397"/>
            <ac:inkMk id="246" creationId="{806228A0-5D36-A428-B228-7E526726D62B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1" v="1431"/>
          <ac:inkMkLst>
            <pc:docMk/>
            <pc:sldMk cId="3656576612" sldId="397"/>
            <ac:inkMk id="247" creationId="{96865A32-AE9D-C373-6E6F-2F6317CB4860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92"/>
          <ac:inkMkLst>
            <pc:docMk/>
            <pc:sldMk cId="3656576612" sldId="397"/>
            <ac:inkMk id="248" creationId="{827A1F85-EF1E-B49C-CAEE-D97FF56F0B5F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7" v="1386"/>
          <ac:inkMkLst>
            <pc:docMk/>
            <pc:sldMk cId="3656576612" sldId="397"/>
            <ac:inkMk id="249" creationId="{1AFCA3B7-3166-5192-2DB3-B08074266DC1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88"/>
          <ac:inkMkLst>
            <pc:docMk/>
            <pc:sldMk cId="3656576612" sldId="397"/>
            <ac:inkMk id="250" creationId="{9FA0CEF4-8107-CC88-A52F-1A56FC4442A0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90"/>
          <ac:inkMkLst>
            <pc:docMk/>
            <pc:sldMk cId="3656576612" sldId="397"/>
            <ac:inkMk id="251" creationId="{0679D014-A912-2043-86F9-73275272CF95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89"/>
          <ac:inkMkLst>
            <pc:docMk/>
            <pc:sldMk cId="3656576612" sldId="397"/>
            <ac:inkMk id="254" creationId="{E81A962C-2CD9-365C-9FF3-F8B64FB2B174}"/>
          </ac:inkMkLst>
        </pc:inkChg>
        <pc:inkChg chg="add del mod">
          <ac:chgData name="Sihan, Sibbir (NHS Dorset)" userId="92f4de6c-4fdc-48fd-8be4-62d328c4a756" providerId="ADAL" clId="{C4D453C4-3A98-4D09-86E7-C42CEB5DBBD6}" dt="2025-06-08T12:13:30.475" v="1395"/>
          <ac:inkMkLst>
            <pc:docMk/>
            <pc:sldMk cId="3656576612" sldId="397"/>
            <ac:inkMk id="255" creationId="{9FA3D198-01AB-90A1-01FD-F52491C97DCC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9" v="1394"/>
          <ac:inkMkLst>
            <pc:docMk/>
            <pc:sldMk cId="3656576612" sldId="397"/>
            <ac:inkMk id="256" creationId="{2B19758B-A483-1E9D-1486-D69C99465E73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7" v="1387"/>
          <ac:inkMkLst>
            <pc:docMk/>
            <pc:sldMk cId="3656576612" sldId="397"/>
            <ac:inkMk id="257" creationId="{9AFE7883-4620-3A10-9ABE-1D4D76430F7A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91"/>
          <ac:inkMkLst>
            <pc:docMk/>
            <pc:sldMk cId="3656576612" sldId="397"/>
            <ac:inkMk id="258" creationId="{D77BA858-3FBC-1E5B-B1B7-92A149197F43}"/>
          </ac:inkMkLst>
        </pc:inkChg>
        <pc:inkChg chg="add del mod">
          <ac:chgData name="Sihan, Sibbir (NHS Dorset)" userId="92f4de6c-4fdc-48fd-8be4-62d328c4a756" providerId="ADAL" clId="{C4D453C4-3A98-4D09-86E7-C42CEB5DBBD6}" dt="2025-06-08T12:13:30.028" v="1393"/>
          <ac:inkMkLst>
            <pc:docMk/>
            <pc:sldMk cId="3656576612" sldId="397"/>
            <ac:inkMk id="259" creationId="{E39E1426-AA9F-FA38-40A5-5403DFA7A90C}"/>
          </ac:inkMkLst>
        </pc:inkChg>
        <pc:inkChg chg="add mod">
          <ac:chgData name="Sihan, Sibbir (NHS Dorset)" userId="92f4de6c-4fdc-48fd-8be4-62d328c4a756" providerId="ADAL" clId="{C4D453C4-3A98-4D09-86E7-C42CEB5DBBD6}" dt="2025-06-08T12:14:41.432" v="1437"/>
          <ac:inkMkLst>
            <pc:docMk/>
            <pc:sldMk cId="3656576612" sldId="397"/>
            <ac:inkMk id="261" creationId="{D9D7B771-2F73-FC65-3A0E-361674DF617C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5" v="1454"/>
          <ac:inkMkLst>
            <pc:docMk/>
            <pc:sldMk cId="3656576612" sldId="397"/>
            <ac:inkMk id="262" creationId="{A8DCE2FE-A9AB-BDCA-4C22-FE46244122AB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6" v="1456"/>
          <ac:inkMkLst>
            <pc:docMk/>
            <pc:sldMk cId="3656576612" sldId="397"/>
            <ac:inkMk id="263" creationId="{C425C31A-F8E5-DC26-7E84-6F37772912BE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1" v="1432"/>
          <ac:inkMkLst>
            <pc:docMk/>
            <pc:sldMk cId="3656576612" sldId="397"/>
            <ac:inkMk id="264" creationId="{C4D3F95A-21DF-F648-A269-5C042653033C}"/>
          </ac:inkMkLst>
        </pc:inkChg>
        <pc:inkChg chg="add del mod">
          <ac:chgData name="Sihan, Sibbir (NHS Dorset)" userId="92f4de6c-4fdc-48fd-8be4-62d328c4a756" providerId="ADAL" clId="{C4D453C4-3A98-4D09-86E7-C42CEB5DBBD6}" dt="2025-06-08T12:13:43.864" v="1402"/>
          <ac:inkMkLst>
            <pc:docMk/>
            <pc:sldMk cId="3656576612" sldId="397"/>
            <ac:inkMk id="265" creationId="{A8EF7A38-C546-DD5A-DC2B-6514CDEF9BED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0" v="1428"/>
          <ac:inkMkLst>
            <pc:docMk/>
            <pc:sldMk cId="3656576612" sldId="397"/>
            <ac:inkMk id="267" creationId="{D5B5897E-7428-D9CE-9A17-2A60927800C7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29" v="1427"/>
          <ac:inkMkLst>
            <pc:docMk/>
            <pc:sldMk cId="3656576612" sldId="397"/>
            <ac:inkMk id="268" creationId="{B31382AE-E40F-76F4-B568-82A3CE050A4A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0" v="1430"/>
          <ac:inkMkLst>
            <pc:docMk/>
            <pc:sldMk cId="3656576612" sldId="397"/>
            <ac:inkMk id="269" creationId="{3706E1A2-2FC5-3BC5-2EF7-352E1E471AE2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4" v="1446"/>
          <ac:inkMkLst>
            <pc:docMk/>
            <pc:sldMk cId="3656576612" sldId="397"/>
            <ac:inkMk id="270" creationId="{ACF595E7-632D-30C4-A3FA-FF0D6A68C6E9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4" v="1451"/>
          <ac:inkMkLst>
            <pc:docMk/>
            <pc:sldMk cId="3656576612" sldId="397"/>
            <ac:inkMk id="272" creationId="{6E0A1E18-85B7-450B-D059-CBED636E5960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4" v="1450"/>
          <ac:inkMkLst>
            <pc:docMk/>
            <pc:sldMk cId="3656576612" sldId="397"/>
            <ac:inkMk id="273" creationId="{290C8839-1E69-B961-32BB-0E79B9EB33BD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5" v="1452"/>
          <ac:inkMkLst>
            <pc:docMk/>
            <pc:sldMk cId="3656576612" sldId="397"/>
            <ac:inkMk id="274" creationId="{0B5DC676-C6D6-C20C-F69B-139109FDB550}"/>
          </ac:inkMkLst>
        </pc:inkChg>
        <pc:inkChg chg="add mod">
          <ac:chgData name="Sihan, Sibbir (NHS Dorset)" userId="92f4de6c-4fdc-48fd-8be4-62d328c4a756" providerId="ADAL" clId="{C4D453C4-3A98-4D09-86E7-C42CEB5DBBD6}" dt="2025-06-08T12:14:09.003" v="1413"/>
          <ac:inkMkLst>
            <pc:docMk/>
            <pc:sldMk cId="3656576612" sldId="397"/>
            <ac:inkMk id="275" creationId="{4DB1DF3D-D5D4-6DCF-D1A8-71A5A611714C}"/>
          </ac:inkMkLst>
        </pc:inkChg>
        <pc:inkChg chg="add mod">
          <ac:chgData name="Sihan, Sibbir (NHS Dorset)" userId="92f4de6c-4fdc-48fd-8be4-62d328c4a756" providerId="ADAL" clId="{C4D453C4-3A98-4D09-86E7-C42CEB5DBBD6}" dt="2025-06-08T12:14:09.003" v="1413"/>
          <ac:inkMkLst>
            <pc:docMk/>
            <pc:sldMk cId="3656576612" sldId="397"/>
            <ac:inkMk id="276" creationId="{C1380AC1-50CB-49FA-B2DB-F84698DB7EDA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2" v="1437"/>
          <ac:inkMkLst>
            <pc:docMk/>
            <pc:sldMk cId="3656576612" sldId="397"/>
            <ac:inkMk id="278" creationId="{8217AACF-EA48-2472-A7FC-A65EE418CE74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5" v="1453"/>
          <ac:inkMkLst>
            <pc:docMk/>
            <pc:sldMk cId="3656576612" sldId="397"/>
            <ac:inkMk id="279" creationId="{B51DC8BF-0069-E132-2BE0-54D9E04D7E19}"/>
          </ac:inkMkLst>
        </pc:inkChg>
        <pc:inkChg chg="add mod">
          <ac:chgData name="Sihan, Sibbir (NHS Dorset)" userId="92f4de6c-4fdc-48fd-8be4-62d328c4a756" providerId="ADAL" clId="{C4D453C4-3A98-4D09-86E7-C42CEB5DBBD6}" dt="2025-06-08T12:14:41.431" v="1432"/>
          <ac:inkMkLst>
            <pc:docMk/>
            <pc:sldMk cId="3656576612" sldId="397"/>
            <ac:inkMk id="280" creationId="{BD7AD0E0-7BE8-9014-C310-0D5F3BF181D6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6" v="1455"/>
          <ac:inkMkLst>
            <pc:docMk/>
            <pc:sldMk cId="3656576612" sldId="397"/>
            <ac:inkMk id="281" creationId="{5280CDDC-0034-2DED-85F4-C577F577355B}"/>
          </ac:inkMkLst>
        </pc:inkChg>
        <pc:inkChg chg="add del">
          <ac:chgData name="Sihan, Sibbir (NHS Dorset)" userId="92f4de6c-4fdc-48fd-8be4-62d328c4a756" providerId="ADAL" clId="{C4D453C4-3A98-4D09-86E7-C42CEB5DBBD6}" dt="2025-06-08T12:14:41.433" v="1442"/>
          <ac:inkMkLst>
            <pc:docMk/>
            <pc:sldMk cId="3656576612" sldId="397"/>
            <ac:inkMk id="282" creationId="{AB60C49B-C960-FE30-09B0-8606DB01684D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3" v="1441"/>
          <ac:inkMkLst>
            <pc:docMk/>
            <pc:sldMk cId="3656576612" sldId="397"/>
            <ac:inkMk id="283" creationId="{379A48CA-1ED3-8FC1-5AC2-151B7263E1FE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4" v="1448"/>
          <ac:inkMkLst>
            <pc:docMk/>
            <pc:sldMk cId="3656576612" sldId="397"/>
            <ac:inkMk id="284" creationId="{53519438-F753-B802-65B8-C8E851D96160}"/>
          </ac:inkMkLst>
        </pc:inkChg>
        <pc:inkChg chg="add mod">
          <ac:chgData name="Sihan, Sibbir (NHS Dorset)" userId="92f4de6c-4fdc-48fd-8be4-62d328c4a756" providerId="ADAL" clId="{C4D453C4-3A98-4D09-86E7-C42CEB5DBBD6}" dt="2025-06-08T12:14:41.431" v="1432"/>
          <ac:inkMkLst>
            <pc:docMk/>
            <pc:sldMk cId="3656576612" sldId="397"/>
            <ac:inkMk id="285" creationId="{0058A12C-9915-0763-C013-5BD8BC445B57}"/>
          </ac:inkMkLst>
        </pc:inkChg>
        <pc:inkChg chg="add del mod">
          <ac:chgData name="Sihan, Sibbir (NHS Dorset)" userId="92f4de6c-4fdc-48fd-8be4-62d328c4a756" providerId="ADAL" clId="{C4D453C4-3A98-4D09-86E7-C42CEB5DBBD6}" dt="2025-06-08T12:14:41.432" v="1438"/>
          <ac:inkMkLst>
            <pc:docMk/>
            <pc:sldMk cId="3656576612" sldId="397"/>
            <ac:inkMk id="286" creationId="{A57E7A4C-32A2-C127-1378-EF588B6039D4}"/>
          </ac:inkMkLst>
        </pc:inkChg>
        <pc:inkChg chg="add">
          <ac:chgData name="Sihan, Sibbir (NHS Dorset)" userId="92f4de6c-4fdc-48fd-8be4-62d328c4a756" providerId="ADAL" clId="{C4D453C4-3A98-4D09-86E7-C42CEB5DBBD6}" dt="2025-06-08T12:14:14.892" v="1423" actId="9405"/>
          <ac:inkMkLst>
            <pc:docMk/>
            <pc:sldMk cId="3656576612" sldId="397"/>
            <ac:inkMk id="287" creationId="{0BBFBA82-BA40-097A-A57D-51A6D8323832}"/>
          </ac:inkMkLst>
        </pc:inkChg>
        <pc:inkChg chg="add mod">
          <ac:chgData name="Sihan, Sibbir (NHS Dorset)" userId="92f4de6c-4fdc-48fd-8be4-62d328c4a756" providerId="ADAL" clId="{C4D453C4-3A98-4D09-86E7-C42CEB5DBBD6}" dt="2025-06-08T12:14:41.429" v="1427"/>
          <ac:inkMkLst>
            <pc:docMk/>
            <pc:sldMk cId="3656576612" sldId="397"/>
            <ac:inkMk id="288" creationId="{71A46377-B199-78F9-F20D-35957045E2AC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1" creationId="{52CDA28D-4849-7445-73CD-05FE249E10E5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2" creationId="{762E50CD-0206-5EDC-DAFC-4C09143B063B}"/>
          </ac:inkMkLst>
        </pc:inkChg>
        <pc:inkChg chg="add mod">
          <ac:chgData name="Sihan, Sibbir (NHS Dorset)" userId="92f4de6c-4fdc-48fd-8be4-62d328c4a756" providerId="ADAL" clId="{C4D453C4-3A98-4D09-86E7-C42CEB5DBBD6}" dt="2025-06-08T12:14:59.660" v="1489"/>
          <ac:inkMkLst>
            <pc:docMk/>
            <pc:sldMk cId="3656576612" sldId="397"/>
            <ac:inkMk id="293" creationId="{3D8ACE1F-E377-F432-EE3E-22773D655740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4" creationId="{901F2C31-5682-21EB-A0F8-7B83055D7960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5" creationId="{EAE7BCC1-13D7-283E-D092-7C1AF3F283C0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6" creationId="{779F759B-4FF1-9D8A-FC1D-9677535D4058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298" creationId="{961D1B51-411C-E514-B951-9733BD5F9BCD}"/>
          </ac:inkMkLst>
        </pc:inkChg>
        <pc:inkChg chg="add">
          <ac:chgData name="Sihan, Sibbir (NHS Dorset)" userId="92f4de6c-4fdc-48fd-8be4-62d328c4a756" providerId="ADAL" clId="{C4D453C4-3A98-4D09-86E7-C42CEB5DBBD6}" dt="2025-06-08T12:15:00.970" v="1491" actId="9405"/>
          <ac:inkMkLst>
            <pc:docMk/>
            <pc:sldMk cId="3656576612" sldId="397"/>
            <ac:inkMk id="299" creationId="{788E45D0-FF3C-DEF5-89DD-9F519DFB9C27}"/>
          </ac:inkMkLst>
        </pc:inkChg>
        <pc:inkChg chg="add">
          <ac:chgData name="Sihan, Sibbir (NHS Dorset)" userId="92f4de6c-4fdc-48fd-8be4-62d328c4a756" providerId="ADAL" clId="{C4D453C4-3A98-4D09-86E7-C42CEB5DBBD6}" dt="2025-06-08T12:15:02.408" v="1492" actId="9405"/>
          <ac:inkMkLst>
            <pc:docMk/>
            <pc:sldMk cId="3656576612" sldId="397"/>
            <ac:inkMk id="300" creationId="{2883CD9C-51C5-0C41-6409-EF676E20B960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301" creationId="{9A4E6962-17CC-1CAC-5D2A-2819FF63E7D8}"/>
          </ac:inkMkLst>
        </pc:inkChg>
        <pc:inkChg chg="add mod">
          <ac:chgData name="Sihan, Sibbir (NHS Dorset)" userId="92f4de6c-4fdc-48fd-8be4-62d328c4a756" providerId="ADAL" clId="{C4D453C4-3A98-4D09-86E7-C42CEB5DBBD6}" dt="2025-06-08T12:15:03.431" v="1495"/>
          <ac:inkMkLst>
            <pc:docMk/>
            <pc:sldMk cId="3656576612" sldId="397"/>
            <ac:inkMk id="302" creationId="{E0F50211-D080-F1AA-084D-94C8320AE220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04" creationId="{5AD543C0-6DA7-75A1-9593-CA6042BC95EA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05" creationId="{72FB9563-8773-CDB7-B6A2-27A036FB34B9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06" creationId="{1E5E7D99-1761-EFA6-F2A0-089A75F16C9B}"/>
          </ac:inkMkLst>
        </pc:inkChg>
        <pc:inkChg chg="add">
          <ac:chgData name="Sihan, Sibbir (NHS Dorset)" userId="92f4de6c-4fdc-48fd-8be4-62d328c4a756" providerId="ADAL" clId="{C4D453C4-3A98-4D09-86E7-C42CEB5DBBD6}" dt="2025-06-08T12:15:13.509" v="1499" actId="9405"/>
          <ac:inkMkLst>
            <pc:docMk/>
            <pc:sldMk cId="3656576612" sldId="397"/>
            <ac:inkMk id="307" creationId="{5FE96E04-3659-6369-B730-98E1DFB9C9E5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08" creationId="{C3EF8E51-0AC7-20B6-C4A7-9D32F0E65C97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09" creationId="{7F3DE642-E6DC-91BD-E8DA-E36C471B7BDD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10" creationId="{5171CFFA-1690-FD37-3D50-F83964F4396B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11" creationId="{EF3FBDA9-F631-0AFB-09A9-640174CA8D92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12" creationId="{C2CC9085-2CF2-AF35-9234-6A34B343C530}"/>
          </ac:inkMkLst>
        </pc:inkChg>
        <pc:inkChg chg="add">
          <ac:chgData name="Sihan, Sibbir (NHS Dorset)" userId="92f4de6c-4fdc-48fd-8be4-62d328c4a756" providerId="ADAL" clId="{C4D453C4-3A98-4D09-86E7-C42CEB5DBBD6}" dt="2025-06-08T12:15:18.813" v="1505" actId="9405"/>
          <ac:inkMkLst>
            <pc:docMk/>
            <pc:sldMk cId="3656576612" sldId="397"/>
            <ac:inkMk id="313" creationId="{C1C68E69-E641-0B79-7E8E-1C71B372FC95}"/>
          </ac:inkMkLst>
        </pc:inkChg>
        <pc:inkChg chg="add mod">
          <ac:chgData name="Sihan, Sibbir (NHS Dorset)" userId="92f4de6c-4fdc-48fd-8be4-62d328c4a756" providerId="ADAL" clId="{C4D453C4-3A98-4D09-86E7-C42CEB5DBBD6}" dt="2025-06-08T12:15:19.913" v="1507"/>
          <ac:inkMkLst>
            <pc:docMk/>
            <pc:sldMk cId="3656576612" sldId="397"/>
            <ac:inkMk id="314" creationId="{CDA1D554-BD31-1EDF-3900-C2C8B2F91C14}"/>
          </ac:inkMkLst>
        </pc:inkChg>
        <pc:inkChg chg="add mod">
          <ac:chgData name="Sihan, Sibbir (NHS Dorset)" userId="92f4de6c-4fdc-48fd-8be4-62d328c4a756" providerId="ADAL" clId="{C4D453C4-3A98-4D09-86E7-C42CEB5DBBD6}" dt="2025-06-08T12:15:22.599" v="1511"/>
          <ac:inkMkLst>
            <pc:docMk/>
            <pc:sldMk cId="3656576612" sldId="397"/>
            <ac:inkMk id="316" creationId="{857FD43A-56A9-F26B-B6D2-A81F8A2D79B3}"/>
          </ac:inkMkLst>
        </pc:inkChg>
        <pc:inkChg chg="add mod">
          <ac:chgData name="Sihan, Sibbir (NHS Dorset)" userId="92f4de6c-4fdc-48fd-8be4-62d328c4a756" providerId="ADAL" clId="{C4D453C4-3A98-4D09-86E7-C42CEB5DBBD6}" dt="2025-06-08T12:19:18.433" v="1688"/>
          <ac:inkMkLst>
            <pc:docMk/>
            <pc:sldMk cId="3656576612" sldId="397"/>
            <ac:inkMk id="317" creationId="{ED93FFBD-CD39-149D-C8B8-2D5F2A8F81E5}"/>
          </ac:inkMkLst>
        </pc:inkChg>
        <pc:inkChg chg="add mod">
          <ac:chgData name="Sihan, Sibbir (NHS Dorset)" userId="92f4de6c-4fdc-48fd-8be4-62d328c4a756" providerId="ADAL" clId="{C4D453C4-3A98-4D09-86E7-C42CEB5DBBD6}" dt="2025-06-08T12:15:22.599" v="1511"/>
          <ac:inkMkLst>
            <pc:docMk/>
            <pc:sldMk cId="3656576612" sldId="397"/>
            <ac:inkMk id="318" creationId="{E2E9015C-2A91-9E89-17D4-A37D3567D085}"/>
          </ac:inkMkLst>
        </pc:inkChg>
        <pc:inkChg chg="add mod">
          <ac:chgData name="Sihan, Sibbir (NHS Dorset)" userId="92f4de6c-4fdc-48fd-8be4-62d328c4a756" providerId="ADAL" clId="{C4D453C4-3A98-4D09-86E7-C42CEB5DBBD6}" dt="2025-06-08T12:15:48.756" v="1555"/>
          <ac:inkMkLst>
            <pc:docMk/>
            <pc:sldMk cId="3656576612" sldId="397"/>
            <ac:inkMk id="320" creationId="{264F7EF5-C700-1390-D455-8AF2CB0597DF}"/>
          </ac:inkMkLst>
        </pc:inkChg>
        <pc:inkChg chg="add mod">
          <ac:chgData name="Sihan, Sibbir (NHS Dorset)" userId="92f4de6c-4fdc-48fd-8be4-62d328c4a756" providerId="ADAL" clId="{C4D453C4-3A98-4D09-86E7-C42CEB5DBBD6}" dt="2025-06-08T12:19:18.433" v="1688"/>
          <ac:inkMkLst>
            <pc:docMk/>
            <pc:sldMk cId="3656576612" sldId="397"/>
            <ac:inkMk id="321" creationId="{30FDAC7B-DD97-2438-29F7-14C0D2301588}"/>
          </ac:inkMkLst>
        </pc:inkChg>
        <pc:inkChg chg="add mod">
          <ac:chgData name="Sihan, Sibbir (NHS Dorset)" userId="92f4de6c-4fdc-48fd-8be4-62d328c4a756" providerId="ADAL" clId="{C4D453C4-3A98-4D09-86E7-C42CEB5DBBD6}" dt="2025-06-08T12:19:05.923" v="1663"/>
          <ac:inkMkLst>
            <pc:docMk/>
            <pc:sldMk cId="3656576612" sldId="397"/>
            <ac:inkMk id="322" creationId="{1E45DECE-DA97-4C01-ADB0-FBD3009E1BDB}"/>
          </ac:inkMkLst>
        </pc:inkChg>
        <pc:inkChg chg="add del mod">
          <ac:chgData name="Sihan, Sibbir (NHS Dorset)" userId="92f4de6c-4fdc-48fd-8be4-62d328c4a756" providerId="ADAL" clId="{C4D453C4-3A98-4D09-86E7-C42CEB5DBBD6}" dt="2025-06-08T12:19:18.746" v="1694"/>
          <ac:inkMkLst>
            <pc:docMk/>
            <pc:sldMk cId="3656576612" sldId="397"/>
            <ac:inkMk id="323" creationId="{E3A76E39-1A2D-D515-F1B5-ED0238AAE4CC}"/>
          </ac:inkMkLst>
        </pc:inkChg>
        <pc:inkChg chg="add mod">
          <ac:chgData name="Sihan, Sibbir (NHS Dorset)" userId="92f4de6c-4fdc-48fd-8be4-62d328c4a756" providerId="ADAL" clId="{C4D453C4-3A98-4D09-86E7-C42CEB5DBBD6}" dt="2025-06-08T12:15:48.756" v="1555"/>
          <ac:inkMkLst>
            <pc:docMk/>
            <pc:sldMk cId="3656576612" sldId="397"/>
            <ac:inkMk id="324" creationId="{19C4FF3B-BED7-896C-81C5-6703B37BB1DB}"/>
          </ac:inkMkLst>
        </pc:inkChg>
        <pc:inkChg chg="add mod">
          <ac:chgData name="Sihan, Sibbir (NHS Dorset)" userId="92f4de6c-4fdc-48fd-8be4-62d328c4a756" providerId="ADAL" clId="{C4D453C4-3A98-4D09-86E7-C42CEB5DBBD6}" dt="2025-06-08T12:15:48.756" v="1555"/>
          <ac:inkMkLst>
            <pc:docMk/>
            <pc:sldMk cId="3656576612" sldId="397"/>
            <ac:inkMk id="325" creationId="{A6F68F4E-59A7-1E19-CA64-EEA7AE577E3D}"/>
          </ac:inkMkLst>
        </pc:inkChg>
        <pc:inkChg chg="add del mod">
          <ac:chgData name="Sihan, Sibbir (NHS Dorset)" userId="92f4de6c-4fdc-48fd-8be4-62d328c4a756" providerId="ADAL" clId="{C4D453C4-3A98-4D09-86E7-C42CEB5DBBD6}" dt="2025-06-08T12:19:18.434" v="1692"/>
          <ac:inkMkLst>
            <pc:docMk/>
            <pc:sldMk cId="3656576612" sldId="397"/>
            <ac:inkMk id="326" creationId="{60F679A3-9897-A144-E92C-0C8A28E2EE5D}"/>
          </ac:inkMkLst>
        </pc:inkChg>
        <pc:inkChg chg="add">
          <ac:chgData name="Sihan, Sibbir (NHS Dorset)" userId="92f4de6c-4fdc-48fd-8be4-62d328c4a756" providerId="ADAL" clId="{C4D453C4-3A98-4D09-86E7-C42CEB5DBBD6}" dt="2025-06-08T12:15:25.879" v="1519" actId="9405"/>
          <ac:inkMkLst>
            <pc:docMk/>
            <pc:sldMk cId="3656576612" sldId="397"/>
            <ac:inkMk id="327" creationId="{2B552C4C-2D1C-C353-0D92-1C05F91F65D3}"/>
          </ac:inkMkLst>
        </pc:inkChg>
        <pc:inkChg chg="add mod">
          <ac:chgData name="Sihan, Sibbir (NHS Dorset)" userId="92f4de6c-4fdc-48fd-8be4-62d328c4a756" providerId="ADAL" clId="{C4D453C4-3A98-4D09-86E7-C42CEB5DBBD6}" dt="2025-06-08T12:15:48.658" v="1552"/>
          <ac:inkMkLst>
            <pc:docMk/>
            <pc:sldMk cId="3656576612" sldId="397"/>
            <ac:inkMk id="328" creationId="{3FDFB1C0-EBF9-4123-0AE2-F28C19025F71}"/>
          </ac:inkMkLst>
        </pc:inkChg>
        <pc:inkChg chg="add mod">
          <ac:chgData name="Sihan, Sibbir (NHS Dorset)" userId="92f4de6c-4fdc-48fd-8be4-62d328c4a756" providerId="ADAL" clId="{C4D453C4-3A98-4D09-86E7-C42CEB5DBBD6}" dt="2025-06-08T12:15:48.756" v="1555"/>
          <ac:inkMkLst>
            <pc:docMk/>
            <pc:sldMk cId="3656576612" sldId="397"/>
            <ac:inkMk id="329" creationId="{3F485077-DC9E-82C9-B566-7CC6EEAD45E9}"/>
          </ac:inkMkLst>
        </pc:inkChg>
        <pc:inkChg chg="add mod">
          <ac:chgData name="Sihan, Sibbir (NHS Dorset)" userId="92f4de6c-4fdc-48fd-8be4-62d328c4a756" providerId="ADAL" clId="{C4D453C4-3A98-4D09-86E7-C42CEB5DBBD6}" dt="2025-06-08T12:15:48.756" v="1555"/>
          <ac:inkMkLst>
            <pc:docMk/>
            <pc:sldMk cId="3656576612" sldId="397"/>
            <ac:inkMk id="330" creationId="{FBE31E18-5FFE-EB82-D137-1FC81C349253}"/>
          </ac:inkMkLst>
        </pc:inkChg>
        <pc:inkChg chg="add del mod">
          <ac:chgData name="Sihan, Sibbir (NHS Dorset)" userId="92f4de6c-4fdc-48fd-8be4-62d328c4a756" providerId="ADAL" clId="{C4D453C4-3A98-4D09-86E7-C42CEB5DBBD6}" dt="2025-06-08T12:15:45.861" v="1544"/>
          <ac:inkMkLst>
            <pc:docMk/>
            <pc:sldMk cId="3656576612" sldId="397"/>
            <ac:inkMk id="331" creationId="{BBEAA3B6-3489-CA3C-A7B3-C7FA0661F51D}"/>
          </ac:inkMkLst>
        </pc:inkChg>
        <pc:inkChg chg="add del mod">
          <ac:chgData name="Sihan, Sibbir (NHS Dorset)" userId="92f4de6c-4fdc-48fd-8be4-62d328c4a756" providerId="ADAL" clId="{C4D453C4-3A98-4D09-86E7-C42CEB5DBBD6}" dt="2025-06-08T12:15:45.862" v="1546"/>
          <ac:inkMkLst>
            <pc:docMk/>
            <pc:sldMk cId="3656576612" sldId="397"/>
            <ac:inkMk id="332" creationId="{B9EA32DC-F958-27C6-AAFA-F76B80CC515D}"/>
          </ac:inkMkLst>
        </pc:inkChg>
        <pc:inkChg chg="add mod">
          <ac:chgData name="Sihan, Sibbir (NHS Dorset)" userId="92f4de6c-4fdc-48fd-8be4-62d328c4a756" providerId="ADAL" clId="{C4D453C4-3A98-4D09-86E7-C42CEB5DBBD6}" dt="2025-06-08T12:15:45.861" v="1544"/>
          <ac:inkMkLst>
            <pc:docMk/>
            <pc:sldMk cId="3656576612" sldId="397"/>
            <ac:inkMk id="333" creationId="{C5C6C7FC-CE2E-4719-8E26-FB190115F6A6}"/>
          </ac:inkMkLst>
        </pc:inkChg>
        <pc:inkChg chg="add">
          <ac:chgData name="Sihan, Sibbir (NHS Dorset)" userId="92f4de6c-4fdc-48fd-8be4-62d328c4a756" providerId="ADAL" clId="{C4D453C4-3A98-4D09-86E7-C42CEB5DBBD6}" dt="2025-06-08T12:15:29.087" v="1526" actId="9405"/>
          <ac:inkMkLst>
            <pc:docMk/>
            <pc:sldMk cId="3656576612" sldId="397"/>
            <ac:inkMk id="334" creationId="{CF3476C0-4E6F-06C2-1BD8-7DF963BFEF06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37" creationId="{B3D7B26D-3E5D-92FA-DC7B-E60AEDEB7438}"/>
          </ac:inkMkLst>
        </pc:inkChg>
        <pc:inkChg chg="add del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338" creationId="{F1A19D59-FD9E-26FD-5B38-A2DAA8C071CF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39" creationId="{2C8F0F23-D81A-564A-548B-8ABD2E0540DC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340" creationId="{436EFFFC-B0B6-96D0-BE04-D597DFAB7315}"/>
          </ac:inkMkLst>
        </pc:inkChg>
        <pc:inkChg chg="add mod">
          <ac:chgData name="Sihan, Sibbir (NHS Dorset)" userId="92f4de6c-4fdc-48fd-8be4-62d328c4a756" providerId="ADAL" clId="{C4D453C4-3A98-4D09-86E7-C42CEB5DBBD6}" dt="2025-06-08T12:15:48.658" v="1552"/>
          <ac:inkMkLst>
            <pc:docMk/>
            <pc:sldMk cId="3656576612" sldId="397"/>
            <ac:inkMk id="341" creationId="{794A90B5-D450-B61A-C719-5883D5D49B12}"/>
          </ac:inkMkLst>
        </pc:inkChg>
        <pc:inkChg chg="add">
          <ac:chgData name="Sihan, Sibbir (NHS Dorset)" userId="92f4de6c-4fdc-48fd-8be4-62d328c4a756" providerId="ADAL" clId="{C4D453C4-3A98-4D09-86E7-C42CEB5DBBD6}" dt="2025-06-08T12:15:32.717" v="1533" actId="9405"/>
          <ac:inkMkLst>
            <pc:docMk/>
            <pc:sldMk cId="3656576612" sldId="397"/>
            <ac:inkMk id="342" creationId="{3CF6F18B-9DFC-2166-DDEC-12982C94BCFE}"/>
          </ac:inkMkLst>
        </pc:inkChg>
        <pc:inkChg chg="add mod">
          <ac:chgData name="Sihan, Sibbir (NHS Dorset)" userId="92f4de6c-4fdc-48fd-8be4-62d328c4a756" providerId="ADAL" clId="{C4D453C4-3A98-4D09-86E7-C42CEB5DBBD6}" dt="2025-06-08T12:15:45.862" v="1545"/>
          <ac:inkMkLst>
            <pc:docMk/>
            <pc:sldMk cId="3656576612" sldId="397"/>
            <ac:inkMk id="343" creationId="{3221E0CF-2231-C771-ADB8-42506C24B35C}"/>
          </ac:inkMkLst>
        </pc:inkChg>
        <pc:inkChg chg="add del mod">
          <ac:chgData name="Sihan, Sibbir (NHS Dorset)" userId="92f4de6c-4fdc-48fd-8be4-62d328c4a756" providerId="ADAL" clId="{C4D453C4-3A98-4D09-86E7-C42CEB5DBBD6}" dt="2025-06-08T12:15:48.659" v="1553"/>
          <ac:inkMkLst>
            <pc:docMk/>
            <pc:sldMk cId="3656576612" sldId="397"/>
            <ac:inkMk id="344" creationId="{A8982A56-249B-A834-6C05-5E3B68152D8A}"/>
          </ac:inkMkLst>
        </pc:inkChg>
        <pc:inkChg chg="add del mod">
          <ac:chgData name="Sihan, Sibbir (NHS Dorset)" userId="92f4de6c-4fdc-48fd-8be4-62d328c4a756" providerId="ADAL" clId="{C4D453C4-3A98-4D09-86E7-C42CEB5DBBD6}" dt="2025-06-08T12:15:48.658" v="1550"/>
          <ac:inkMkLst>
            <pc:docMk/>
            <pc:sldMk cId="3656576612" sldId="397"/>
            <ac:inkMk id="345" creationId="{B8B992DC-30E1-5949-E418-5568374C1C20}"/>
          </ac:inkMkLst>
        </pc:inkChg>
        <pc:inkChg chg="add">
          <ac:chgData name="Sihan, Sibbir (NHS Dorset)" userId="92f4de6c-4fdc-48fd-8be4-62d328c4a756" providerId="ADAL" clId="{C4D453C4-3A98-4D09-86E7-C42CEB5DBBD6}" dt="2025-06-08T12:15:35.867" v="1537" actId="9405"/>
          <ac:inkMkLst>
            <pc:docMk/>
            <pc:sldMk cId="3656576612" sldId="397"/>
            <ac:inkMk id="346" creationId="{2B4F3186-B9A0-00E2-7A45-B4DDB0EF40AF}"/>
          </ac:inkMkLst>
        </pc:inkChg>
        <pc:inkChg chg="add">
          <ac:chgData name="Sihan, Sibbir (NHS Dorset)" userId="92f4de6c-4fdc-48fd-8be4-62d328c4a756" providerId="ADAL" clId="{C4D453C4-3A98-4D09-86E7-C42CEB5DBBD6}" dt="2025-06-08T12:15:36.477" v="1538" actId="9405"/>
          <ac:inkMkLst>
            <pc:docMk/>
            <pc:sldMk cId="3656576612" sldId="397"/>
            <ac:inkMk id="347" creationId="{13EDBAAF-D3C5-D56B-2FBF-C7A7ECC25D8F}"/>
          </ac:inkMkLst>
        </pc:inkChg>
        <pc:inkChg chg="add">
          <ac:chgData name="Sihan, Sibbir (NHS Dorset)" userId="92f4de6c-4fdc-48fd-8be4-62d328c4a756" providerId="ADAL" clId="{C4D453C4-3A98-4D09-86E7-C42CEB5DBBD6}" dt="2025-06-08T12:15:37.055" v="1539" actId="9405"/>
          <ac:inkMkLst>
            <pc:docMk/>
            <pc:sldMk cId="3656576612" sldId="397"/>
            <ac:inkMk id="348" creationId="{FB28E2AE-5797-C99D-1BCA-873505177C66}"/>
          </ac:inkMkLst>
        </pc:inkChg>
        <pc:inkChg chg="add del mod">
          <ac:chgData name="Sihan, Sibbir (NHS Dorset)" userId="92f4de6c-4fdc-48fd-8be4-62d328c4a756" providerId="ADAL" clId="{C4D453C4-3A98-4D09-86E7-C42CEB5DBBD6}" dt="2025-06-08T12:15:45.863" v="1547"/>
          <ac:inkMkLst>
            <pc:docMk/>
            <pc:sldMk cId="3656576612" sldId="397"/>
            <ac:inkMk id="350" creationId="{22DF84DC-350B-7CAA-64D9-37230847CA5F}"/>
          </ac:inkMkLst>
        </pc:inkChg>
        <pc:inkChg chg="add del mod">
          <ac:chgData name="Sihan, Sibbir (NHS Dorset)" userId="92f4de6c-4fdc-48fd-8be4-62d328c4a756" providerId="ADAL" clId="{C4D453C4-3A98-4D09-86E7-C42CEB5DBBD6}" dt="2025-06-08T12:27:01.289" v="2052" actId="478"/>
          <ac:inkMkLst>
            <pc:docMk/>
            <pc:sldMk cId="3656576612" sldId="397"/>
            <ac:inkMk id="352" creationId="{BC57D2EE-D522-8684-FF8A-6D72D6FFA923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53" creationId="{1FAD5D24-F51B-03AE-6CE1-B48206D54104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354" creationId="{210857F7-56FB-5B3B-C3B4-2D69B4F7BE21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55" creationId="{277F6AC2-A8FC-FD46-7794-635BF5E3C108}"/>
          </ac:inkMkLst>
        </pc:inkChg>
        <pc:inkChg chg="add mod">
          <ac:chgData name="Sihan, Sibbir (NHS Dorset)" userId="92f4de6c-4fdc-48fd-8be4-62d328c4a756" providerId="ADAL" clId="{C4D453C4-3A98-4D09-86E7-C42CEB5DBBD6}" dt="2025-06-08T12:16:01.135" v="1569"/>
          <ac:inkMkLst>
            <pc:docMk/>
            <pc:sldMk cId="3656576612" sldId="397"/>
            <ac:inkMk id="357" creationId="{35D44B8B-B0CC-6A63-C9BC-8FAC60C4D84D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58" creationId="{1E63DA2D-8DDD-171F-0F7D-FD43D963F6EF}"/>
          </ac:inkMkLst>
        </pc:inkChg>
        <pc:inkChg chg="add del mod">
          <ac:chgData name="Sihan, Sibbir (NHS Dorset)" userId="92f4de6c-4fdc-48fd-8be4-62d328c4a756" providerId="ADAL" clId="{C4D453C4-3A98-4D09-86E7-C42CEB5DBBD6}" dt="2025-06-08T12:27:02.985" v="2053" actId="478"/>
          <ac:inkMkLst>
            <pc:docMk/>
            <pc:sldMk cId="3656576612" sldId="397"/>
            <ac:inkMk id="359" creationId="{5F932400-A849-114E-6623-EC830E2A44A2}"/>
          </ac:inkMkLst>
        </pc:inkChg>
        <pc:inkChg chg="add del mod">
          <ac:chgData name="Sihan, Sibbir (NHS Dorset)" userId="92f4de6c-4fdc-48fd-8be4-62d328c4a756" providerId="ADAL" clId="{C4D453C4-3A98-4D09-86E7-C42CEB5DBBD6}" dt="2025-06-08T12:27:02.985" v="2053" actId="478"/>
          <ac:inkMkLst>
            <pc:docMk/>
            <pc:sldMk cId="3656576612" sldId="397"/>
            <ac:inkMk id="360" creationId="{7A55FFC1-5DED-6384-0696-031DB398DC08}"/>
          </ac:inkMkLst>
        </pc:inkChg>
        <pc:inkChg chg="add del mod">
          <ac:chgData name="Sihan, Sibbir (NHS Dorset)" userId="92f4de6c-4fdc-48fd-8be4-62d328c4a756" providerId="ADAL" clId="{C4D453C4-3A98-4D09-86E7-C42CEB5DBBD6}" dt="2025-06-08T12:27:02.985" v="2053" actId="478"/>
          <ac:inkMkLst>
            <pc:docMk/>
            <pc:sldMk cId="3656576612" sldId="397"/>
            <ac:inkMk id="361" creationId="{82790899-19B2-681B-CDE7-EBD1B119DC76}"/>
          </ac:inkMkLst>
        </pc:inkChg>
        <pc:inkChg chg="add del mod">
          <ac:chgData name="Sihan, Sibbir (NHS Dorset)" userId="92f4de6c-4fdc-48fd-8be4-62d328c4a756" providerId="ADAL" clId="{C4D453C4-3A98-4D09-86E7-C42CEB5DBBD6}" dt="2025-06-08T12:27:02.985" v="2053" actId="478"/>
          <ac:inkMkLst>
            <pc:docMk/>
            <pc:sldMk cId="3656576612" sldId="397"/>
            <ac:inkMk id="362" creationId="{C353CD7B-2ADB-3906-4A38-BE20499C2129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364" creationId="{B91AAA1E-1A3E-591B-8F2B-06B7D5BE0CA4}"/>
          </ac:inkMkLst>
        </pc:inkChg>
        <pc:inkChg chg="add mod">
          <ac:chgData name="Sihan, Sibbir (NHS Dorset)" userId="92f4de6c-4fdc-48fd-8be4-62d328c4a756" providerId="ADAL" clId="{C4D453C4-3A98-4D09-86E7-C42CEB5DBBD6}" dt="2025-06-08T12:20:19.201" v="1740"/>
          <ac:inkMkLst>
            <pc:docMk/>
            <pc:sldMk cId="3656576612" sldId="397"/>
            <ac:inkMk id="366" creationId="{1CB019EA-395E-9617-ABB7-3CF4D9AC8ACE}"/>
          </ac:inkMkLst>
        </pc:inkChg>
        <pc:inkChg chg="add mod">
          <ac:chgData name="Sihan, Sibbir (NHS Dorset)" userId="92f4de6c-4fdc-48fd-8be4-62d328c4a756" providerId="ADAL" clId="{C4D453C4-3A98-4D09-86E7-C42CEB5DBBD6}" dt="2025-06-08T12:16:09.798" v="1583"/>
          <ac:inkMkLst>
            <pc:docMk/>
            <pc:sldMk cId="3656576612" sldId="397"/>
            <ac:inkMk id="367" creationId="{2609EF2E-6690-4360-EDAF-472B94B32D8E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368" creationId="{36221746-27A6-607D-92BD-30CD862971CD}"/>
          </ac:inkMkLst>
        </pc:inkChg>
        <pc:inkChg chg="add">
          <ac:chgData name="Sihan, Sibbir (NHS Dorset)" userId="92f4de6c-4fdc-48fd-8be4-62d328c4a756" providerId="ADAL" clId="{C4D453C4-3A98-4D09-86E7-C42CEB5DBBD6}" dt="2025-06-08T12:16:04.145" v="1573" actId="9405"/>
          <ac:inkMkLst>
            <pc:docMk/>
            <pc:sldMk cId="3656576612" sldId="397"/>
            <ac:inkMk id="369" creationId="{861D6EA4-AE25-8FBE-B544-15914CD4E5EF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70" creationId="{81DC2BE1-9939-E672-44FB-929CA52B71FF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71" creationId="{B54E5DFE-34CE-5998-AEFB-6D67EE0EEFA0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372" creationId="{E0304821-7C44-6588-CCAE-ED341C8EFD03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73" creationId="{DF300F3B-0D8A-AD97-C373-8258873FACC4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374" creationId="{B93BA388-A2F4-CA43-25C7-8D23933296E6}"/>
          </ac:inkMkLst>
        </pc:inkChg>
        <pc:inkChg chg="add mod">
          <ac:chgData name="Sihan, Sibbir (NHS Dorset)" userId="92f4de6c-4fdc-48fd-8be4-62d328c4a756" providerId="ADAL" clId="{C4D453C4-3A98-4D09-86E7-C42CEB5DBBD6}" dt="2025-06-08T12:16:09.798" v="1583"/>
          <ac:inkMkLst>
            <pc:docMk/>
            <pc:sldMk cId="3656576612" sldId="397"/>
            <ac:inkMk id="375" creationId="{C906F13C-5D06-C133-1C2A-BA939FE3BEE4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77" creationId="{749980E6-DFC5-61F2-95FF-CE7D41E3456F}"/>
          </ac:inkMkLst>
        </pc:inkChg>
        <pc:inkChg chg="add">
          <ac:chgData name="Sihan, Sibbir (NHS Dorset)" userId="92f4de6c-4fdc-48fd-8be4-62d328c4a756" providerId="ADAL" clId="{C4D453C4-3A98-4D09-86E7-C42CEB5DBBD6}" dt="2025-06-08T12:16:09.084" v="1582" actId="9405"/>
          <ac:inkMkLst>
            <pc:docMk/>
            <pc:sldMk cId="3656576612" sldId="397"/>
            <ac:inkMk id="378" creationId="{1EC14947-0EA2-B9B2-94E5-5D4C95260F9E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80" creationId="{212FADAA-F4A5-CD26-65B7-64286DC4279B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81" creationId="{7584FAEB-954E-03FB-85BE-13B22BF8B546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82" creationId="{98661804-BA27-2228-71AE-6D4142AA599A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83" creationId="{55415180-705A-6E90-033F-70B3D8538CD3}"/>
          </ac:inkMkLst>
        </pc:inkChg>
        <pc:inkChg chg="add mod">
          <ac:chgData name="Sihan, Sibbir (NHS Dorset)" userId="92f4de6c-4fdc-48fd-8be4-62d328c4a756" providerId="ADAL" clId="{C4D453C4-3A98-4D09-86E7-C42CEB5DBBD6}" dt="2025-06-08T12:16:17.647" v="1594"/>
          <ac:inkMkLst>
            <pc:docMk/>
            <pc:sldMk cId="3656576612" sldId="397"/>
            <ac:inkMk id="384" creationId="{1081CEDC-5060-EA5D-B229-6870EA59070D}"/>
          </ac:inkMkLst>
        </pc:inkChg>
        <pc:inkChg chg="add mod">
          <ac:chgData name="Sihan, Sibbir (NHS Dorset)" userId="92f4de6c-4fdc-48fd-8be4-62d328c4a756" providerId="ADAL" clId="{C4D453C4-3A98-4D09-86E7-C42CEB5DBBD6}" dt="2025-06-08T12:19:18.433" v="1688"/>
          <ac:inkMkLst>
            <pc:docMk/>
            <pc:sldMk cId="3656576612" sldId="397"/>
            <ac:inkMk id="385" creationId="{DBD27561-8F12-F9B6-A1E5-9B36FD58BB19}"/>
          </ac:inkMkLst>
        </pc:inkChg>
        <pc:inkChg chg="add">
          <ac:chgData name="Sihan, Sibbir (NHS Dorset)" userId="92f4de6c-4fdc-48fd-8be4-62d328c4a756" providerId="ADAL" clId="{C4D453C4-3A98-4D09-86E7-C42CEB5DBBD6}" dt="2025-06-08T12:16:15.184" v="1590" actId="9405"/>
          <ac:inkMkLst>
            <pc:docMk/>
            <pc:sldMk cId="3656576612" sldId="397"/>
            <ac:inkMk id="386" creationId="{5EED5F12-40BA-56AE-C912-A817D37CA12D}"/>
          </ac:inkMkLst>
        </pc:inkChg>
        <pc:inkChg chg="add del mod">
          <ac:chgData name="Sihan, Sibbir (NHS Dorset)" userId="92f4de6c-4fdc-48fd-8be4-62d328c4a756" providerId="ADAL" clId="{C4D453C4-3A98-4D09-86E7-C42CEB5DBBD6}" dt="2025-06-08T12:26:46.380" v="2045" actId="478"/>
          <ac:inkMkLst>
            <pc:docMk/>
            <pc:sldMk cId="3656576612" sldId="397"/>
            <ac:inkMk id="387" creationId="{5DF57D1C-06D7-42BF-CC1A-87567D1DEAAE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388" creationId="{F2578C95-28DB-3434-EF52-3EF48CD5CBD4}"/>
          </ac:inkMkLst>
        </pc:inkChg>
        <pc:inkChg chg="add mod">
          <ac:chgData name="Sihan, Sibbir (NHS Dorset)" userId="92f4de6c-4fdc-48fd-8be4-62d328c4a756" providerId="ADAL" clId="{C4D453C4-3A98-4D09-86E7-C42CEB5DBBD6}" dt="2025-06-08T12:16:17.647" v="1594"/>
          <ac:inkMkLst>
            <pc:docMk/>
            <pc:sldMk cId="3656576612" sldId="397"/>
            <ac:inkMk id="389" creationId="{5C896E01-23B3-4DE9-357C-C731A3CAFAFB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391" creationId="{3C1F5667-A5B0-22A5-D81D-0B5D6DBEB958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392" creationId="{FD43A542-7495-5EEB-BB7B-825FE2EBDD45}"/>
          </ac:inkMkLst>
        </pc:inkChg>
        <pc:inkChg chg="add">
          <ac:chgData name="Sihan, Sibbir (NHS Dorset)" userId="92f4de6c-4fdc-48fd-8be4-62d328c4a756" providerId="ADAL" clId="{C4D453C4-3A98-4D09-86E7-C42CEB5DBBD6}" dt="2025-06-08T12:17:23.445" v="1597" actId="9405"/>
          <ac:inkMkLst>
            <pc:docMk/>
            <pc:sldMk cId="3656576612" sldId="397"/>
            <ac:inkMk id="393" creationId="{3709C69C-C8FC-5719-5CC4-19AC2CF368F4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394" creationId="{906BFED8-E08A-79D1-1324-F991018E2301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395" creationId="{44DA495E-BBA7-29DD-1760-5B6439E8CB18}"/>
          </ac:inkMkLst>
        </pc:inkChg>
        <pc:inkChg chg="add mod">
          <ac:chgData name="Sihan, Sibbir (NHS Dorset)" userId="92f4de6c-4fdc-48fd-8be4-62d328c4a756" providerId="ADAL" clId="{C4D453C4-3A98-4D09-86E7-C42CEB5DBBD6}" dt="2025-06-08T12:19:18.433" v="1688"/>
          <ac:inkMkLst>
            <pc:docMk/>
            <pc:sldMk cId="3656576612" sldId="397"/>
            <ac:inkMk id="396" creationId="{80C38A5E-1EE3-7B05-F642-853DEED88EB2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397" creationId="{E5E18E2C-48E7-9C6F-1BAF-1E89D3C9BB07}"/>
          </ac:inkMkLst>
        </pc:inkChg>
        <pc:inkChg chg="add">
          <ac:chgData name="Sihan, Sibbir (NHS Dorset)" userId="92f4de6c-4fdc-48fd-8be4-62d328c4a756" providerId="ADAL" clId="{C4D453C4-3A98-4D09-86E7-C42CEB5DBBD6}" dt="2025-06-08T12:17:25.290" v="1602" actId="9405"/>
          <ac:inkMkLst>
            <pc:docMk/>
            <pc:sldMk cId="3656576612" sldId="397"/>
            <ac:inkMk id="398" creationId="{D67F454B-65E0-DC42-B9CB-8BF3354DAF95}"/>
          </ac:inkMkLst>
        </pc:inkChg>
        <pc:inkChg chg="add mod">
          <ac:chgData name="Sihan, Sibbir (NHS Dorset)" userId="92f4de6c-4fdc-48fd-8be4-62d328c4a756" providerId="ADAL" clId="{C4D453C4-3A98-4D09-86E7-C42CEB5DBBD6}" dt="2025-06-08T12:20:19.201" v="1740"/>
          <ac:inkMkLst>
            <pc:docMk/>
            <pc:sldMk cId="3656576612" sldId="397"/>
            <ac:inkMk id="399" creationId="{EA7EC607-F76C-DA0E-08B9-A0055C764DF0}"/>
          </ac:inkMkLst>
        </pc:inkChg>
        <pc:inkChg chg="add mod">
          <ac:chgData name="Sihan, Sibbir (NHS Dorset)" userId="92f4de6c-4fdc-48fd-8be4-62d328c4a756" providerId="ADAL" clId="{C4D453C4-3A98-4D09-86E7-C42CEB5DBBD6}" dt="2025-06-08T12:19:18.433" v="1688"/>
          <ac:inkMkLst>
            <pc:docMk/>
            <pc:sldMk cId="3656576612" sldId="397"/>
            <ac:inkMk id="400" creationId="{3A115D2C-6704-342D-88E3-85A6971167DD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401" creationId="{AE17A2D4-AC73-EA54-4B9D-46EBF01822CD}"/>
          </ac:inkMkLst>
        </pc:inkChg>
        <pc:inkChg chg="add mod">
          <ac:chgData name="Sihan, Sibbir (NHS Dorset)" userId="92f4de6c-4fdc-48fd-8be4-62d328c4a756" providerId="ADAL" clId="{C4D453C4-3A98-4D09-86E7-C42CEB5DBBD6}" dt="2025-06-08T12:17:28.212" v="1609"/>
          <ac:inkMkLst>
            <pc:docMk/>
            <pc:sldMk cId="3656576612" sldId="397"/>
            <ac:inkMk id="402" creationId="{C4039BA6-E570-A2D1-473B-C049BDDCDAC0}"/>
          </ac:inkMkLst>
        </pc:inkChg>
        <pc:inkChg chg="add mod">
          <ac:chgData name="Sihan, Sibbir (NHS Dorset)" userId="92f4de6c-4fdc-48fd-8be4-62d328c4a756" providerId="ADAL" clId="{C4D453C4-3A98-4D09-86E7-C42CEB5DBBD6}" dt="2025-06-08T12:19:43.599" v="1707"/>
          <ac:inkMkLst>
            <pc:docMk/>
            <pc:sldMk cId="3656576612" sldId="397"/>
            <ac:inkMk id="403" creationId="{1AEC5C10-00DA-5047-5FE3-3E16ED8D51E1}"/>
          </ac:inkMkLst>
        </pc:inkChg>
        <pc:inkChg chg="add mod">
          <ac:chgData name="Sihan, Sibbir (NHS Dorset)" userId="92f4de6c-4fdc-48fd-8be4-62d328c4a756" providerId="ADAL" clId="{C4D453C4-3A98-4D09-86E7-C42CEB5DBBD6}" dt="2025-06-08T12:19:05.923" v="1663"/>
          <ac:inkMkLst>
            <pc:docMk/>
            <pc:sldMk cId="3656576612" sldId="397"/>
            <ac:inkMk id="404" creationId="{9BF1B004-3A9F-1134-2D30-33BE1F8E37E9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406" creationId="{63650947-98C8-21C1-11E0-D3583BFB9815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07" creationId="{6BD2FDC7-1BF4-088B-1B37-DED1D7133802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08" creationId="{47121E0B-AE18-15B7-A195-6C93B3CEBD4E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09" creationId="{588789F2-1864-E78D-4576-E6AA35CC5B3F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10" creationId="{2CC1F44D-D722-957B-807F-3BFBD0BD1C4A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411" creationId="{D6592F6B-BF9F-0A4B-1F44-15317CA84F5F}"/>
          </ac:inkMkLst>
        </pc:inkChg>
        <pc:inkChg chg="add del mod">
          <ac:chgData name="Sihan, Sibbir (NHS Dorset)" userId="92f4de6c-4fdc-48fd-8be4-62d328c4a756" providerId="ADAL" clId="{C4D453C4-3A98-4D09-86E7-C42CEB5DBBD6}" dt="2025-06-08T12:19:09.462" v="1666"/>
          <ac:inkMkLst>
            <pc:docMk/>
            <pc:sldMk cId="3656576612" sldId="397"/>
            <ac:inkMk id="412" creationId="{2F186A43-488E-2658-E52D-5F80BE918E69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13" creationId="{F7420397-B4C6-6155-7EA3-A8FE7443D885}"/>
          </ac:inkMkLst>
        </pc:inkChg>
        <pc:inkChg chg="add mod">
          <ac:chgData name="Sihan, Sibbir (NHS Dorset)" userId="92f4de6c-4fdc-48fd-8be4-62d328c4a756" providerId="ADAL" clId="{C4D453C4-3A98-4D09-86E7-C42CEB5DBBD6}" dt="2025-06-08T12:17:32.169" v="1619"/>
          <ac:inkMkLst>
            <pc:docMk/>
            <pc:sldMk cId="3656576612" sldId="397"/>
            <ac:inkMk id="414" creationId="{327FF6FD-638C-F523-F8DC-BECC525D8BC1}"/>
          </ac:inkMkLst>
        </pc:inkChg>
        <pc:inkChg chg="add">
          <ac:chgData name="Sihan, Sibbir (NHS Dorset)" userId="92f4de6c-4fdc-48fd-8be4-62d328c4a756" providerId="ADAL" clId="{C4D453C4-3A98-4D09-86E7-C42CEB5DBBD6}" dt="2025-06-08T12:17:32.791" v="1620" actId="9405"/>
          <ac:inkMkLst>
            <pc:docMk/>
            <pc:sldMk cId="3656576612" sldId="397"/>
            <ac:inkMk id="416" creationId="{ED859EE7-6F98-DC88-4737-350597E33205}"/>
          </ac:inkMkLst>
        </pc:inkChg>
        <pc:inkChg chg="add">
          <ac:chgData name="Sihan, Sibbir (NHS Dorset)" userId="92f4de6c-4fdc-48fd-8be4-62d328c4a756" providerId="ADAL" clId="{C4D453C4-3A98-4D09-86E7-C42CEB5DBBD6}" dt="2025-06-08T12:17:33.103" v="1621" actId="9405"/>
          <ac:inkMkLst>
            <pc:docMk/>
            <pc:sldMk cId="3656576612" sldId="397"/>
            <ac:inkMk id="417" creationId="{7C0AB5A1-3EEE-FBB9-FC58-915EF955FF5D}"/>
          </ac:inkMkLst>
        </pc:inkChg>
        <pc:inkChg chg="add">
          <ac:chgData name="Sihan, Sibbir (NHS Dorset)" userId="92f4de6c-4fdc-48fd-8be4-62d328c4a756" providerId="ADAL" clId="{C4D453C4-3A98-4D09-86E7-C42CEB5DBBD6}" dt="2025-06-08T12:17:33.441" v="1622" actId="9405"/>
          <ac:inkMkLst>
            <pc:docMk/>
            <pc:sldMk cId="3656576612" sldId="397"/>
            <ac:inkMk id="418" creationId="{35A721BD-E9B5-574D-2B79-8CF677D3A767}"/>
          </ac:inkMkLst>
        </pc:inkChg>
        <pc:inkChg chg="add">
          <ac:chgData name="Sihan, Sibbir (NHS Dorset)" userId="92f4de6c-4fdc-48fd-8be4-62d328c4a756" providerId="ADAL" clId="{C4D453C4-3A98-4D09-86E7-C42CEB5DBBD6}" dt="2025-06-08T12:17:33.801" v="1623" actId="9405"/>
          <ac:inkMkLst>
            <pc:docMk/>
            <pc:sldMk cId="3656576612" sldId="397"/>
            <ac:inkMk id="419" creationId="{B035F6A2-8F7B-5357-B4D9-C8926C5638B2}"/>
          </ac:inkMkLst>
        </pc:inkChg>
        <pc:inkChg chg="add">
          <ac:chgData name="Sihan, Sibbir (NHS Dorset)" userId="92f4de6c-4fdc-48fd-8be4-62d328c4a756" providerId="ADAL" clId="{C4D453C4-3A98-4D09-86E7-C42CEB5DBBD6}" dt="2025-06-08T12:17:34.083" v="1624" actId="9405"/>
          <ac:inkMkLst>
            <pc:docMk/>
            <pc:sldMk cId="3656576612" sldId="397"/>
            <ac:inkMk id="420" creationId="{0E5AABA8-11B2-C15C-CE18-A6A3CE72FA4B}"/>
          </ac:inkMkLst>
        </pc:inkChg>
        <pc:inkChg chg="add">
          <ac:chgData name="Sihan, Sibbir (NHS Dorset)" userId="92f4de6c-4fdc-48fd-8be4-62d328c4a756" providerId="ADAL" clId="{C4D453C4-3A98-4D09-86E7-C42CEB5DBBD6}" dt="2025-06-08T12:17:34.282" v="1625" actId="9405"/>
          <ac:inkMkLst>
            <pc:docMk/>
            <pc:sldMk cId="3656576612" sldId="397"/>
            <ac:inkMk id="421" creationId="{ECF75CF5-EF05-A344-115F-1F5C9A1A851D}"/>
          </ac:inkMkLst>
        </pc:inkChg>
        <pc:inkChg chg="add">
          <ac:chgData name="Sihan, Sibbir (NHS Dorset)" userId="92f4de6c-4fdc-48fd-8be4-62d328c4a756" providerId="ADAL" clId="{C4D453C4-3A98-4D09-86E7-C42CEB5DBBD6}" dt="2025-06-08T12:17:34.688" v="1626" actId="9405"/>
          <ac:inkMkLst>
            <pc:docMk/>
            <pc:sldMk cId="3656576612" sldId="397"/>
            <ac:inkMk id="422" creationId="{37D6C2CC-00DB-0CDF-01E6-D65004A78D7F}"/>
          </ac:inkMkLst>
        </pc:inkChg>
        <pc:inkChg chg="add">
          <ac:chgData name="Sihan, Sibbir (NHS Dorset)" userId="92f4de6c-4fdc-48fd-8be4-62d328c4a756" providerId="ADAL" clId="{C4D453C4-3A98-4D09-86E7-C42CEB5DBBD6}" dt="2025-06-08T12:17:35.032" v="1627" actId="9405"/>
          <ac:inkMkLst>
            <pc:docMk/>
            <pc:sldMk cId="3656576612" sldId="397"/>
            <ac:inkMk id="423" creationId="{A54A32F9-64EA-855E-B00B-512B3ED53D00}"/>
          </ac:inkMkLst>
        </pc:inkChg>
        <pc:inkChg chg="add">
          <ac:chgData name="Sihan, Sibbir (NHS Dorset)" userId="92f4de6c-4fdc-48fd-8be4-62d328c4a756" providerId="ADAL" clId="{C4D453C4-3A98-4D09-86E7-C42CEB5DBBD6}" dt="2025-06-08T12:17:35.390" v="1628" actId="9405"/>
          <ac:inkMkLst>
            <pc:docMk/>
            <pc:sldMk cId="3656576612" sldId="397"/>
            <ac:inkMk id="424" creationId="{CAD377BA-B82D-402E-42F2-2F92E150942D}"/>
          </ac:inkMkLst>
        </pc:inkChg>
        <pc:inkChg chg="add del">
          <ac:chgData name="Sihan, Sibbir (NHS Dorset)" userId="92f4de6c-4fdc-48fd-8be4-62d328c4a756" providerId="ADAL" clId="{C4D453C4-3A98-4D09-86E7-C42CEB5DBBD6}" dt="2025-06-08T12:19:03.619" v="1658"/>
          <ac:inkMkLst>
            <pc:docMk/>
            <pc:sldMk cId="3656576612" sldId="397"/>
            <ac:inkMk id="425" creationId="{63C32C39-0472-A0A4-E5B2-8327C7ACC833}"/>
          </ac:inkMkLst>
        </pc:inkChg>
        <pc:inkChg chg="add">
          <ac:chgData name="Sihan, Sibbir (NHS Dorset)" userId="92f4de6c-4fdc-48fd-8be4-62d328c4a756" providerId="ADAL" clId="{C4D453C4-3A98-4D09-86E7-C42CEB5DBBD6}" dt="2025-06-08T12:17:35.764" v="1630" actId="9405"/>
          <ac:inkMkLst>
            <pc:docMk/>
            <pc:sldMk cId="3656576612" sldId="397"/>
            <ac:inkMk id="426" creationId="{1E397F8A-6064-5F79-A567-4A3A5231E3CA}"/>
          </ac:inkMkLst>
        </pc:inkChg>
        <pc:inkChg chg="add del mod">
          <ac:chgData name="Sihan, Sibbir (NHS Dorset)" userId="92f4de6c-4fdc-48fd-8be4-62d328c4a756" providerId="ADAL" clId="{C4D453C4-3A98-4D09-86E7-C42CEB5DBBD6}" dt="2025-06-08T12:19:05.021" v="1662"/>
          <ac:inkMkLst>
            <pc:docMk/>
            <pc:sldMk cId="3656576612" sldId="397"/>
            <ac:inkMk id="427" creationId="{A6923619-DF4D-D2E5-6746-D55E23C10729}"/>
          </ac:inkMkLst>
        </pc:inkChg>
        <pc:inkChg chg="add">
          <ac:chgData name="Sihan, Sibbir (NHS Dorset)" userId="92f4de6c-4fdc-48fd-8be4-62d328c4a756" providerId="ADAL" clId="{C4D453C4-3A98-4D09-86E7-C42CEB5DBBD6}" dt="2025-06-08T12:17:36.569" v="1632" actId="9405"/>
          <ac:inkMkLst>
            <pc:docMk/>
            <pc:sldMk cId="3656576612" sldId="397"/>
            <ac:inkMk id="428" creationId="{399E5AE3-C9CA-8337-A6E5-2EF504A4EAE0}"/>
          </ac:inkMkLst>
        </pc:inkChg>
        <pc:inkChg chg="add">
          <ac:chgData name="Sihan, Sibbir (NHS Dorset)" userId="92f4de6c-4fdc-48fd-8be4-62d328c4a756" providerId="ADAL" clId="{C4D453C4-3A98-4D09-86E7-C42CEB5DBBD6}" dt="2025-06-08T12:17:38.203" v="1634" actId="9405"/>
          <ac:inkMkLst>
            <pc:docMk/>
            <pc:sldMk cId="3656576612" sldId="397"/>
            <ac:inkMk id="430" creationId="{2BE788B6-E764-9DEF-48DE-84FE5FE4DC56}"/>
          </ac:inkMkLst>
        </pc:inkChg>
        <pc:inkChg chg="add">
          <ac:chgData name="Sihan, Sibbir (NHS Dorset)" userId="92f4de6c-4fdc-48fd-8be4-62d328c4a756" providerId="ADAL" clId="{C4D453C4-3A98-4D09-86E7-C42CEB5DBBD6}" dt="2025-06-08T12:17:39.007" v="1635" actId="9405"/>
          <ac:inkMkLst>
            <pc:docMk/>
            <pc:sldMk cId="3656576612" sldId="397"/>
            <ac:inkMk id="431" creationId="{E7F6274C-3260-7A28-5768-D2D149E21A4F}"/>
          </ac:inkMkLst>
        </pc:inkChg>
        <pc:inkChg chg="add">
          <ac:chgData name="Sihan, Sibbir (NHS Dorset)" userId="92f4de6c-4fdc-48fd-8be4-62d328c4a756" providerId="ADAL" clId="{C4D453C4-3A98-4D09-86E7-C42CEB5DBBD6}" dt="2025-06-08T12:17:39.285" v="1636" actId="9405"/>
          <ac:inkMkLst>
            <pc:docMk/>
            <pc:sldMk cId="3656576612" sldId="397"/>
            <ac:inkMk id="432" creationId="{6C4690DF-04D0-286B-322C-FF26EA62F632}"/>
          </ac:inkMkLst>
        </pc:inkChg>
        <pc:inkChg chg="add mod">
          <ac:chgData name="Sihan, Sibbir (NHS Dorset)" userId="92f4de6c-4fdc-48fd-8be4-62d328c4a756" providerId="ADAL" clId="{C4D453C4-3A98-4D09-86E7-C42CEB5DBBD6}" dt="2025-06-08T12:19:03.619" v="1658"/>
          <ac:inkMkLst>
            <pc:docMk/>
            <pc:sldMk cId="3656576612" sldId="397"/>
            <ac:inkMk id="433" creationId="{A0745DEA-821B-1CDD-687C-9F7B6DC7B6A7}"/>
          </ac:inkMkLst>
        </pc:inkChg>
        <pc:inkChg chg="add">
          <ac:chgData name="Sihan, Sibbir (NHS Dorset)" userId="92f4de6c-4fdc-48fd-8be4-62d328c4a756" providerId="ADAL" clId="{C4D453C4-3A98-4D09-86E7-C42CEB5DBBD6}" dt="2025-06-08T12:17:40.566" v="1638" actId="9405"/>
          <ac:inkMkLst>
            <pc:docMk/>
            <pc:sldMk cId="3656576612" sldId="397"/>
            <ac:inkMk id="434" creationId="{C9CF65DF-0E6D-D286-4A86-BC7863626CA4}"/>
          </ac:inkMkLst>
        </pc:inkChg>
        <pc:inkChg chg="add mod">
          <ac:chgData name="Sihan, Sibbir (NHS Dorset)" userId="92f4de6c-4fdc-48fd-8be4-62d328c4a756" providerId="ADAL" clId="{C4D453C4-3A98-4D09-86E7-C42CEB5DBBD6}" dt="2025-06-08T12:19:10.625" v="1677"/>
          <ac:inkMkLst>
            <pc:docMk/>
            <pc:sldMk cId="3656576612" sldId="397"/>
            <ac:inkMk id="435" creationId="{E5F1DC1E-F1AA-CFF6-D0C3-259EFD73597B}"/>
          </ac:inkMkLst>
        </pc:inkChg>
        <pc:inkChg chg="add">
          <ac:chgData name="Sihan, Sibbir (NHS Dorset)" userId="92f4de6c-4fdc-48fd-8be4-62d328c4a756" providerId="ADAL" clId="{C4D453C4-3A98-4D09-86E7-C42CEB5DBBD6}" dt="2025-06-08T12:17:41.207" v="1640" actId="9405"/>
          <ac:inkMkLst>
            <pc:docMk/>
            <pc:sldMk cId="3656576612" sldId="397"/>
            <ac:inkMk id="436" creationId="{C53A7E77-6ACE-DC12-265A-85FA403BF4A2}"/>
          </ac:inkMkLst>
        </pc:inkChg>
        <pc:inkChg chg="add">
          <ac:chgData name="Sihan, Sibbir (NHS Dorset)" userId="92f4de6c-4fdc-48fd-8be4-62d328c4a756" providerId="ADAL" clId="{C4D453C4-3A98-4D09-86E7-C42CEB5DBBD6}" dt="2025-06-08T12:17:41.407" v="1641" actId="9405"/>
          <ac:inkMkLst>
            <pc:docMk/>
            <pc:sldMk cId="3656576612" sldId="397"/>
            <ac:inkMk id="437" creationId="{F70338F4-2FF6-C31D-AFB8-075E4863A079}"/>
          </ac:inkMkLst>
        </pc:inkChg>
        <pc:inkChg chg="add">
          <ac:chgData name="Sihan, Sibbir (NHS Dorset)" userId="92f4de6c-4fdc-48fd-8be4-62d328c4a756" providerId="ADAL" clId="{C4D453C4-3A98-4D09-86E7-C42CEB5DBBD6}" dt="2025-06-08T12:17:41.751" v="1642" actId="9405"/>
          <ac:inkMkLst>
            <pc:docMk/>
            <pc:sldMk cId="3656576612" sldId="397"/>
            <ac:inkMk id="438" creationId="{261BDE10-7332-D695-2C21-E0F90B484FB2}"/>
          </ac:inkMkLst>
        </pc:inkChg>
        <pc:inkChg chg="add">
          <ac:chgData name="Sihan, Sibbir (NHS Dorset)" userId="92f4de6c-4fdc-48fd-8be4-62d328c4a756" providerId="ADAL" clId="{C4D453C4-3A98-4D09-86E7-C42CEB5DBBD6}" dt="2025-06-08T12:17:41.971" v="1643" actId="9405"/>
          <ac:inkMkLst>
            <pc:docMk/>
            <pc:sldMk cId="3656576612" sldId="397"/>
            <ac:inkMk id="439" creationId="{7E581840-4CE7-83D0-1BF0-B6CB85A74A72}"/>
          </ac:inkMkLst>
        </pc:inkChg>
        <pc:inkChg chg="add del mod">
          <ac:chgData name="Sihan, Sibbir (NHS Dorset)" userId="92f4de6c-4fdc-48fd-8be4-62d328c4a756" providerId="ADAL" clId="{C4D453C4-3A98-4D09-86E7-C42CEB5DBBD6}" dt="2025-06-08T12:19:09.469" v="1675"/>
          <ac:inkMkLst>
            <pc:docMk/>
            <pc:sldMk cId="3656576612" sldId="397"/>
            <ac:inkMk id="440" creationId="{5971B3BA-8E3C-64EE-362B-A5578A37B321}"/>
          </ac:inkMkLst>
        </pc:inkChg>
        <pc:inkChg chg="add">
          <ac:chgData name="Sihan, Sibbir (NHS Dorset)" userId="92f4de6c-4fdc-48fd-8be4-62d328c4a756" providerId="ADAL" clId="{C4D453C4-3A98-4D09-86E7-C42CEB5DBBD6}" dt="2025-06-08T12:17:42.804" v="1645" actId="9405"/>
          <ac:inkMkLst>
            <pc:docMk/>
            <pc:sldMk cId="3656576612" sldId="397"/>
            <ac:inkMk id="441" creationId="{820EFCC9-3960-C29A-C65A-5BDB075D6C35}"/>
          </ac:inkMkLst>
        </pc:inkChg>
        <pc:inkChg chg="add">
          <ac:chgData name="Sihan, Sibbir (NHS Dorset)" userId="92f4de6c-4fdc-48fd-8be4-62d328c4a756" providerId="ADAL" clId="{C4D453C4-3A98-4D09-86E7-C42CEB5DBBD6}" dt="2025-06-08T12:17:43.844" v="1646" actId="9405"/>
          <ac:inkMkLst>
            <pc:docMk/>
            <pc:sldMk cId="3656576612" sldId="397"/>
            <ac:inkMk id="442" creationId="{B79295AB-52CB-82A0-AC13-2A2764687626}"/>
          </ac:inkMkLst>
        </pc:inkChg>
        <pc:inkChg chg="add">
          <ac:chgData name="Sihan, Sibbir (NHS Dorset)" userId="92f4de6c-4fdc-48fd-8be4-62d328c4a756" providerId="ADAL" clId="{C4D453C4-3A98-4D09-86E7-C42CEB5DBBD6}" dt="2025-06-08T12:17:44.045" v="1647" actId="9405"/>
          <ac:inkMkLst>
            <pc:docMk/>
            <pc:sldMk cId="3656576612" sldId="397"/>
            <ac:inkMk id="443" creationId="{CD28AB80-20F9-EBE1-BB2A-A4160DBBE5E5}"/>
          </ac:inkMkLst>
        </pc:inkChg>
        <pc:inkChg chg="add">
          <ac:chgData name="Sihan, Sibbir (NHS Dorset)" userId="92f4de6c-4fdc-48fd-8be4-62d328c4a756" providerId="ADAL" clId="{C4D453C4-3A98-4D09-86E7-C42CEB5DBBD6}" dt="2025-06-08T12:17:45.187" v="1648" actId="9405"/>
          <ac:inkMkLst>
            <pc:docMk/>
            <pc:sldMk cId="3656576612" sldId="397"/>
            <ac:inkMk id="444" creationId="{38EFAE15-AC8D-129E-9E43-F0B30683924B}"/>
          </ac:inkMkLst>
        </pc:inkChg>
        <pc:inkChg chg="add del mod">
          <ac:chgData name="Sihan, Sibbir (NHS Dorset)" userId="92f4de6c-4fdc-48fd-8be4-62d328c4a756" providerId="ADAL" clId="{C4D453C4-3A98-4D09-86E7-C42CEB5DBBD6}" dt="2025-06-08T12:19:43.598" v="1705"/>
          <ac:inkMkLst>
            <pc:docMk/>
            <pc:sldMk cId="3656576612" sldId="397"/>
            <ac:inkMk id="446" creationId="{167D560F-D20E-D956-3AB3-C16D5DE5D96D}"/>
          </ac:inkMkLst>
        </pc:inkChg>
        <pc:inkChg chg="add">
          <ac:chgData name="Sihan, Sibbir (NHS Dorset)" userId="92f4de6c-4fdc-48fd-8be4-62d328c4a756" providerId="ADAL" clId="{C4D453C4-3A98-4D09-86E7-C42CEB5DBBD6}" dt="2025-06-08T12:19:30.537" v="1702" actId="9405"/>
          <ac:inkMkLst>
            <pc:docMk/>
            <pc:sldMk cId="3656576612" sldId="397"/>
            <ac:inkMk id="447" creationId="{67E3E5F1-A8BE-8103-C3F9-7F24C4629D36}"/>
          </ac:inkMkLst>
        </pc:inkChg>
        <pc:inkChg chg="add">
          <ac:chgData name="Sihan, Sibbir (NHS Dorset)" userId="92f4de6c-4fdc-48fd-8be4-62d328c4a756" providerId="ADAL" clId="{C4D453C4-3A98-4D09-86E7-C42CEB5DBBD6}" dt="2025-06-08T12:19:30.941" v="1703" actId="9405"/>
          <ac:inkMkLst>
            <pc:docMk/>
            <pc:sldMk cId="3656576612" sldId="397"/>
            <ac:inkMk id="448" creationId="{0B3D01B1-A542-D44A-280A-F329F3F081CF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450" creationId="{78F1A181-623A-4608-92A9-C78BDE0297DC}"/>
          </ac:inkMkLst>
        </pc:inkChg>
        <pc:inkChg chg="add mod">
          <ac:chgData name="Sihan, Sibbir (NHS Dorset)" userId="92f4de6c-4fdc-48fd-8be4-62d328c4a756" providerId="ADAL" clId="{C4D453C4-3A98-4D09-86E7-C42CEB5DBBD6}" dt="2025-06-08T12:19:53.664" v="1715"/>
          <ac:inkMkLst>
            <pc:docMk/>
            <pc:sldMk cId="3656576612" sldId="397"/>
            <ac:inkMk id="451" creationId="{F250AD57-FA1F-3A6B-375E-B93E669AB2EF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452" creationId="{A581CF79-7960-20C6-C63A-C835B8963CEA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454" creationId="{8FB2181F-8E9E-7D27-89CA-301D82BF00F9}"/>
          </ac:inkMkLst>
        </pc:inkChg>
        <pc:inkChg chg="add del mod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455" creationId="{99D21177-3290-6DDC-E478-D19E1A12C237}"/>
          </ac:inkMkLst>
        </pc:inkChg>
        <pc:inkChg chg="add del mod">
          <ac:chgData name="Sihan, Sibbir (NHS Dorset)" userId="92f4de6c-4fdc-48fd-8be4-62d328c4a756" providerId="ADAL" clId="{C4D453C4-3A98-4D09-86E7-C42CEB5DBBD6}" dt="2025-06-08T12:26:51.206" v="2048" actId="478"/>
          <ac:inkMkLst>
            <pc:docMk/>
            <pc:sldMk cId="3656576612" sldId="397"/>
            <ac:inkMk id="456" creationId="{2F0309F0-D999-E718-7ECA-1D5521F0A0DD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458" creationId="{0DC2113A-A7F3-9CC2-1173-90C496AB52D9}"/>
          </ac:inkMkLst>
        </pc:inkChg>
        <pc:inkChg chg="add">
          <ac:chgData name="Sihan, Sibbir (NHS Dorset)" userId="92f4de6c-4fdc-48fd-8be4-62d328c4a756" providerId="ADAL" clId="{C4D453C4-3A98-4D09-86E7-C42CEB5DBBD6}" dt="2025-06-08T12:19:54.058" v="1717" actId="9405"/>
          <ac:inkMkLst>
            <pc:docMk/>
            <pc:sldMk cId="3656576612" sldId="397"/>
            <ac:inkMk id="459" creationId="{60C0864D-7673-C249-779E-F1E2C868C2AB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460" creationId="{698E5D19-53B7-912A-5FB5-4310A073AC52}"/>
          </ac:inkMkLst>
        </pc:inkChg>
        <pc:inkChg chg="add">
          <ac:chgData name="Sihan, Sibbir (NHS Dorset)" userId="92f4de6c-4fdc-48fd-8be4-62d328c4a756" providerId="ADAL" clId="{C4D453C4-3A98-4D09-86E7-C42CEB5DBBD6}" dt="2025-06-08T12:19:55.019" v="1719" actId="9405"/>
          <ac:inkMkLst>
            <pc:docMk/>
            <pc:sldMk cId="3656576612" sldId="397"/>
            <ac:inkMk id="461" creationId="{4D691716-AC93-231B-A28E-9BA8CA915316}"/>
          </ac:inkMkLst>
        </pc:inkChg>
        <pc:inkChg chg="add">
          <ac:chgData name="Sihan, Sibbir (NHS Dorset)" userId="92f4de6c-4fdc-48fd-8be4-62d328c4a756" providerId="ADAL" clId="{C4D453C4-3A98-4D09-86E7-C42CEB5DBBD6}" dt="2025-06-08T12:19:55.268" v="1720" actId="9405"/>
          <ac:inkMkLst>
            <pc:docMk/>
            <pc:sldMk cId="3656576612" sldId="397"/>
            <ac:inkMk id="462" creationId="{3001AF43-2434-5C03-A0E2-4ECCB3CB5DAA}"/>
          </ac:inkMkLst>
        </pc:inkChg>
        <pc:inkChg chg="add del mod">
          <ac:chgData name="Sihan, Sibbir (NHS Dorset)" userId="92f4de6c-4fdc-48fd-8be4-62d328c4a756" providerId="ADAL" clId="{C4D453C4-3A98-4D09-86E7-C42CEB5DBBD6}" dt="2025-06-08T12:26:53.644" v="2049" actId="478"/>
          <ac:inkMkLst>
            <pc:docMk/>
            <pc:sldMk cId="3656576612" sldId="397"/>
            <ac:inkMk id="463" creationId="{378043F6-4FBC-DBB2-7505-B233FE1866CA}"/>
          </ac:inkMkLst>
        </pc:inkChg>
        <pc:inkChg chg="add del">
          <ac:chgData name="Sihan, Sibbir (NHS Dorset)" userId="92f4de6c-4fdc-48fd-8be4-62d328c4a756" providerId="ADAL" clId="{C4D453C4-3A98-4D09-86E7-C42CEB5DBBD6}" dt="2025-06-08T12:26:59.073" v="2050" actId="478"/>
          <ac:inkMkLst>
            <pc:docMk/>
            <pc:sldMk cId="3656576612" sldId="397"/>
            <ac:inkMk id="465" creationId="{60A5C199-8621-4559-4601-288A7303AB41}"/>
          </ac:inkMkLst>
        </pc:inkChg>
        <pc:inkChg chg="add del mod">
          <ac:chgData name="Sihan, Sibbir (NHS Dorset)" userId="92f4de6c-4fdc-48fd-8be4-62d328c4a756" providerId="ADAL" clId="{C4D453C4-3A98-4D09-86E7-C42CEB5DBBD6}" dt="2025-06-08T12:27:00.430" v="2051" actId="478"/>
          <ac:inkMkLst>
            <pc:docMk/>
            <pc:sldMk cId="3656576612" sldId="397"/>
            <ac:inkMk id="466" creationId="{75DA7343-E007-06CC-FBCD-C4C3ECA02931}"/>
          </ac:inkMkLst>
        </pc:inkChg>
        <pc:inkChg chg="add">
          <ac:chgData name="Sihan, Sibbir (NHS Dorset)" userId="92f4de6c-4fdc-48fd-8be4-62d328c4a756" providerId="ADAL" clId="{C4D453C4-3A98-4D09-86E7-C42CEB5DBBD6}" dt="2025-06-08T12:19:58.945" v="1725" actId="9405"/>
          <ac:inkMkLst>
            <pc:docMk/>
            <pc:sldMk cId="3656576612" sldId="397"/>
            <ac:inkMk id="467" creationId="{36E05848-DA55-E8AB-FCFA-22EFF7BD7461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69" creationId="{89D20EAF-DD60-ECDF-F834-DCE1B25A43B6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0" creationId="{8297F9A1-1736-05AB-9936-A9E2963E3397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1" creationId="{1D70129E-6C1F-4C48-29FA-C8CA17A1EA26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2" creationId="{7252002B-696A-F875-B9B4-562D2ECB601C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3" creationId="{27697AA2-CF41-C0AB-8D1B-B2AABAA5BC70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4" creationId="{30529B2C-4532-2973-0CE9-745B73E062EE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5" creationId="{040C9F40-1FD1-364E-9F3F-21E1ABA199A0}"/>
          </ac:inkMkLst>
        </pc:inkChg>
        <pc:inkChg chg="add">
          <ac:chgData name="Sihan, Sibbir (NHS Dorset)" userId="92f4de6c-4fdc-48fd-8be4-62d328c4a756" providerId="ADAL" clId="{C4D453C4-3A98-4D09-86E7-C42CEB5DBBD6}" dt="2025-06-08T12:20:08.484" v="1734" actId="9405"/>
          <ac:inkMkLst>
            <pc:docMk/>
            <pc:sldMk cId="3656576612" sldId="397"/>
            <ac:inkMk id="476" creationId="{5B123D94-77C5-8548-27B1-C7EF160D29C8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7" creationId="{4B7FD64D-BD30-662D-3C1D-071E9BD7B825}"/>
          </ac:inkMkLst>
        </pc:inkChg>
        <pc:inkChg chg="add mod">
          <ac:chgData name="Sihan, Sibbir (NHS Dorset)" userId="92f4de6c-4fdc-48fd-8be4-62d328c4a756" providerId="ADAL" clId="{C4D453C4-3A98-4D09-86E7-C42CEB5DBBD6}" dt="2025-06-08T12:20:10.457" v="1737"/>
          <ac:inkMkLst>
            <pc:docMk/>
            <pc:sldMk cId="3656576612" sldId="397"/>
            <ac:inkMk id="478" creationId="{C7DD3E2B-F18F-7B35-8705-070F980E9620}"/>
          </ac:inkMkLst>
        </pc:inkChg>
        <pc:inkChg chg="add">
          <ac:chgData name="Sihan, Sibbir (NHS Dorset)" userId="92f4de6c-4fdc-48fd-8be4-62d328c4a756" providerId="ADAL" clId="{C4D453C4-3A98-4D09-86E7-C42CEB5DBBD6}" dt="2025-06-08T12:20:17.735" v="1738" actId="9405"/>
          <ac:inkMkLst>
            <pc:docMk/>
            <pc:sldMk cId="3656576612" sldId="397"/>
            <ac:inkMk id="480" creationId="{774E27EE-2E08-5FE4-B499-7EDBFA825138}"/>
          </ac:inkMkLst>
        </pc:inkChg>
        <pc:inkChg chg="add">
          <ac:chgData name="Sihan, Sibbir (NHS Dorset)" userId="92f4de6c-4fdc-48fd-8be4-62d328c4a756" providerId="ADAL" clId="{C4D453C4-3A98-4D09-86E7-C42CEB5DBBD6}" dt="2025-06-08T12:20:18.478" v="1739" actId="9405"/>
          <ac:inkMkLst>
            <pc:docMk/>
            <pc:sldMk cId="3656576612" sldId="397"/>
            <ac:inkMk id="481" creationId="{8D977621-F05A-7098-BBE8-765549D26C3A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487" creationId="{E2F54E88-9EBA-AAC9-7AF9-7C841BA0B85D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498" creationId="{B27DBD4D-CC54-855A-5588-D338A1E77E71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05" creationId="{AABE66A1-B081-D622-CD7E-15C4E9388E6E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07" creationId="{977396AB-2907-BEBA-EE02-40DB40A35E4C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11" creationId="{1A6A4C75-7265-E796-2683-8FD0B44F8F6C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14" creationId="{094A1F27-4B0C-8F34-C577-8F6E350BCB75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20" creationId="{3B74A8A0-335F-C5B4-DE1F-4DFF5183F05E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38" creationId="{9FD586E9-E95B-AB0B-5F20-62592FFBC115}"/>
          </ac:inkMkLst>
        </pc:inkChg>
        <pc:inkChg chg="mod">
          <ac:chgData name="Sihan, Sibbir (NHS Dorset)" userId="92f4de6c-4fdc-48fd-8be4-62d328c4a756" providerId="ADAL" clId="{C4D453C4-3A98-4D09-86E7-C42CEB5DBBD6}" dt="2025-06-08T12:27:04.351" v="2054"/>
          <ac:inkMkLst>
            <pc:docMk/>
            <pc:sldMk cId="3656576612" sldId="397"/>
            <ac:inkMk id="545" creationId="{B9ABC0B6-119B-E4DA-853D-F77D84157E81}"/>
          </ac:inkMkLst>
        </pc:inkChg>
        <pc:inkChg chg="add mod">
          <ac:chgData name="Sihan, Sibbir (NHS Dorset)" userId="92f4de6c-4fdc-48fd-8be4-62d328c4a756" providerId="ADAL" clId="{C4D453C4-3A98-4D09-86E7-C42CEB5DBBD6}" dt="2025-06-08T12:28:59.981" v="2068"/>
          <ac:inkMkLst>
            <pc:docMk/>
            <pc:sldMk cId="3656576612" sldId="397"/>
            <ac:inkMk id="555" creationId="{F6286C54-ACBD-77D1-1AE4-3D194216C33E}"/>
          </ac:inkMkLst>
        </pc:inkChg>
        <pc:inkChg chg="add mod">
          <ac:chgData name="Sihan, Sibbir (NHS Dorset)" userId="92f4de6c-4fdc-48fd-8be4-62d328c4a756" providerId="ADAL" clId="{C4D453C4-3A98-4D09-86E7-C42CEB5DBBD6}" dt="2025-06-08T12:28:59.981" v="2068"/>
          <ac:inkMkLst>
            <pc:docMk/>
            <pc:sldMk cId="3656576612" sldId="397"/>
            <ac:inkMk id="556" creationId="{48D3544F-9442-A610-C3E7-C2214A934852}"/>
          </ac:inkMkLst>
        </pc:inkChg>
        <pc:inkChg chg="add mod">
          <ac:chgData name="Sihan, Sibbir (NHS Dorset)" userId="92f4de6c-4fdc-48fd-8be4-62d328c4a756" providerId="ADAL" clId="{C4D453C4-3A98-4D09-86E7-C42CEB5DBBD6}" dt="2025-06-08T12:28:59.981" v="2068"/>
          <ac:inkMkLst>
            <pc:docMk/>
            <pc:sldMk cId="3656576612" sldId="397"/>
            <ac:inkMk id="557" creationId="{359B4F9E-5C1A-2538-ABF1-800E4911998D}"/>
          </ac:inkMkLst>
        </pc:inkChg>
        <pc:inkChg chg="add mod">
          <ac:chgData name="Sihan, Sibbir (NHS Dorset)" userId="92f4de6c-4fdc-48fd-8be4-62d328c4a756" providerId="ADAL" clId="{C4D453C4-3A98-4D09-86E7-C42CEB5DBBD6}" dt="2025-06-08T12:28:59.981" v="2068"/>
          <ac:inkMkLst>
            <pc:docMk/>
            <pc:sldMk cId="3656576612" sldId="397"/>
            <ac:inkMk id="558" creationId="{AEC0141F-7493-2B90-59C2-748741D50EFB}"/>
          </ac:inkMkLst>
        </pc:inkChg>
        <pc:inkChg chg="add mod">
          <ac:chgData name="Sihan, Sibbir (NHS Dorset)" userId="92f4de6c-4fdc-48fd-8be4-62d328c4a756" providerId="ADAL" clId="{C4D453C4-3A98-4D09-86E7-C42CEB5DBBD6}" dt="2025-06-08T12:28:59.981" v="2068"/>
          <ac:inkMkLst>
            <pc:docMk/>
            <pc:sldMk cId="3656576612" sldId="397"/>
            <ac:inkMk id="559" creationId="{CAD0ED6A-E7B6-042D-A50D-DDA6E4740363}"/>
          </ac:inkMkLst>
        </pc:inkChg>
        <pc:inkChg chg="add del mod">
          <ac:chgData name="Sihan, Sibbir (NHS Dorset)" userId="92f4de6c-4fdc-48fd-8be4-62d328c4a756" providerId="ADAL" clId="{C4D453C4-3A98-4D09-86E7-C42CEB5DBBD6}" dt="2025-06-08T15:40:05.187" v="7795"/>
          <ac:inkMkLst>
            <pc:docMk/>
            <pc:sldMk cId="3656576612" sldId="397"/>
            <ac:inkMk id="561" creationId="{19EDB4AD-0380-FC6C-5004-6B171AD39DD2}"/>
          </ac:inkMkLst>
        </pc:inkChg>
        <pc:inkChg chg="add del mod">
          <ac:chgData name="Sihan, Sibbir (NHS Dorset)" userId="92f4de6c-4fdc-48fd-8be4-62d328c4a756" providerId="ADAL" clId="{C4D453C4-3A98-4D09-86E7-C42CEB5DBBD6}" dt="2025-06-08T15:40:05.506" v="7797"/>
          <ac:inkMkLst>
            <pc:docMk/>
            <pc:sldMk cId="3656576612" sldId="397"/>
            <ac:inkMk id="562" creationId="{F8BAB526-4B02-4695-DB5C-91E06EB46074}"/>
          </ac:inkMkLst>
        </pc:inkChg>
        <pc:inkChg chg="add del mod">
          <ac:chgData name="Sihan, Sibbir (NHS Dorset)" userId="92f4de6c-4fdc-48fd-8be4-62d328c4a756" providerId="ADAL" clId="{C4D453C4-3A98-4D09-86E7-C42CEB5DBBD6}" dt="2025-06-08T15:40:05.950" v="7798"/>
          <ac:inkMkLst>
            <pc:docMk/>
            <pc:sldMk cId="3656576612" sldId="397"/>
            <ac:inkMk id="563" creationId="{716DAE76-536F-BD7D-C828-B492F3BD159E}"/>
          </ac:inkMkLst>
        </pc:inkChg>
        <pc:inkChg chg="add mod">
          <ac:chgData name="Sihan, Sibbir (NHS Dorset)" userId="92f4de6c-4fdc-48fd-8be4-62d328c4a756" providerId="ADAL" clId="{C4D453C4-3A98-4D09-86E7-C42CEB5DBBD6}" dt="2025-06-08T12:29:55.156" v="2082"/>
          <ac:inkMkLst>
            <pc:docMk/>
            <pc:sldMk cId="3656576612" sldId="397"/>
            <ac:inkMk id="565" creationId="{3DF20145-9889-A322-F388-6BEC325B97BB}"/>
          </ac:inkMkLst>
        </pc:inkChg>
        <pc:inkChg chg="add mod">
          <ac:chgData name="Sihan, Sibbir (NHS Dorset)" userId="92f4de6c-4fdc-48fd-8be4-62d328c4a756" providerId="ADAL" clId="{C4D453C4-3A98-4D09-86E7-C42CEB5DBBD6}" dt="2025-06-08T12:29:55.156" v="2082"/>
          <ac:inkMkLst>
            <pc:docMk/>
            <pc:sldMk cId="3656576612" sldId="397"/>
            <ac:inkMk id="566" creationId="{13378060-DF4B-9D34-514E-E52FE0C74307}"/>
          </ac:inkMkLst>
        </pc:inkChg>
        <pc:inkChg chg="add mod">
          <ac:chgData name="Sihan, Sibbir (NHS Dorset)" userId="92f4de6c-4fdc-48fd-8be4-62d328c4a756" providerId="ADAL" clId="{C4D453C4-3A98-4D09-86E7-C42CEB5DBBD6}" dt="2025-06-08T12:29:55.156" v="2082"/>
          <ac:inkMkLst>
            <pc:docMk/>
            <pc:sldMk cId="3656576612" sldId="397"/>
            <ac:inkMk id="567" creationId="{18CB9F98-585A-976E-74CB-6EC0B6E0955F}"/>
          </ac:inkMkLst>
        </pc:inkChg>
        <pc:inkChg chg="add mod">
          <ac:chgData name="Sihan, Sibbir (NHS Dorset)" userId="92f4de6c-4fdc-48fd-8be4-62d328c4a756" providerId="ADAL" clId="{C4D453C4-3A98-4D09-86E7-C42CEB5DBBD6}" dt="2025-06-08T12:29:55.156" v="2082"/>
          <ac:inkMkLst>
            <pc:docMk/>
            <pc:sldMk cId="3656576612" sldId="397"/>
            <ac:inkMk id="568" creationId="{60C33F6C-E01A-1187-5F54-926205EF0774}"/>
          </ac:inkMkLst>
        </pc:inkChg>
        <pc:inkChg chg="add mod">
          <ac:chgData name="Sihan, Sibbir (NHS Dorset)" userId="92f4de6c-4fdc-48fd-8be4-62d328c4a756" providerId="ADAL" clId="{C4D453C4-3A98-4D09-86E7-C42CEB5DBBD6}" dt="2025-06-08T12:29:59.069" v="2086"/>
          <ac:inkMkLst>
            <pc:docMk/>
            <pc:sldMk cId="3656576612" sldId="397"/>
            <ac:inkMk id="570" creationId="{E2EE90A6-675B-D814-3165-55CBB0BA8490}"/>
          </ac:inkMkLst>
        </pc:inkChg>
        <pc:inkChg chg="add mod">
          <ac:chgData name="Sihan, Sibbir (NHS Dorset)" userId="92f4de6c-4fdc-48fd-8be4-62d328c4a756" providerId="ADAL" clId="{C4D453C4-3A98-4D09-86E7-C42CEB5DBBD6}" dt="2025-06-08T12:29:59.069" v="2086"/>
          <ac:inkMkLst>
            <pc:docMk/>
            <pc:sldMk cId="3656576612" sldId="397"/>
            <ac:inkMk id="571" creationId="{B237155E-6F45-E925-0F36-5325C72416BE}"/>
          </ac:inkMkLst>
        </pc:inkChg>
        <pc:inkChg chg="add mod">
          <ac:chgData name="Sihan, Sibbir (NHS Dorset)" userId="92f4de6c-4fdc-48fd-8be4-62d328c4a756" providerId="ADAL" clId="{C4D453C4-3A98-4D09-86E7-C42CEB5DBBD6}" dt="2025-06-08T12:29:59.069" v="2086"/>
          <ac:inkMkLst>
            <pc:docMk/>
            <pc:sldMk cId="3656576612" sldId="397"/>
            <ac:inkMk id="572" creationId="{5BCFA64F-3B66-A486-2A35-68E06A159662}"/>
          </ac:inkMkLst>
        </pc:inkChg>
        <pc:inkChg chg="add del mod">
          <ac:chgData name="Sihan, Sibbir (NHS Dorset)" userId="92f4de6c-4fdc-48fd-8be4-62d328c4a756" providerId="ADAL" clId="{C4D453C4-3A98-4D09-86E7-C42CEB5DBBD6}" dt="2025-06-08T15:40:05.951" v="7799"/>
          <ac:inkMkLst>
            <pc:docMk/>
            <pc:sldMk cId="3656576612" sldId="397"/>
            <ac:inkMk id="574" creationId="{4F4ED813-EEDE-6575-41A2-0501097A1A20}"/>
          </ac:inkMkLst>
        </pc:inkChg>
        <pc:inkChg chg="add del mod">
          <ac:chgData name="Sihan, Sibbir (NHS Dorset)" userId="92f4de6c-4fdc-48fd-8be4-62d328c4a756" providerId="ADAL" clId="{C4D453C4-3A98-4D09-86E7-C42CEB5DBBD6}" dt="2025-06-08T15:40:05.506" v="7796"/>
          <ac:inkMkLst>
            <pc:docMk/>
            <pc:sldMk cId="3656576612" sldId="397"/>
            <ac:inkMk id="575" creationId="{05E337FA-7AD8-6C68-07A0-B0CB18A1BC85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580" creationId="{10E63065-0C5A-C452-F3FD-77420B41CBA0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03" creationId="{E43D1B91-8467-336E-3EF1-E2B0CE69B832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04" creationId="{41BE4F5F-911D-9771-2E31-8D9CA02C5AED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05" creationId="{2C6C4822-F421-BFC8-6392-140B1793464C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18" creationId="{A11FE87F-5FC8-F317-DE5A-A9911FC17CC4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21" creationId="{E696EEBF-6566-6828-5A27-7546CD277E2D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44" creationId="{65A02D5C-DE51-478D-E36E-A94348E9498F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45" creationId="{F35113CE-7F1E-840C-0871-479552FF5224}"/>
          </ac:inkMkLst>
        </pc:inkChg>
        <pc:inkChg chg="mod">
          <ac:chgData name="Sihan, Sibbir (NHS Dorset)" userId="92f4de6c-4fdc-48fd-8be4-62d328c4a756" providerId="ADAL" clId="{C4D453C4-3A98-4D09-86E7-C42CEB5DBBD6}" dt="2025-06-08T12:30:28.876" v="2125"/>
          <ac:inkMkLst>
            <pc:docMk/>
            <pc:sldMk cId="3656576612" sldId="397"/>
            <ac:inkMk id="648" creationId="{3DFE994C-CF87-A2BA-698B-B6239DBDE3B2}"/>
          </ac:inkMkLst>
        </pc:inkChg>
        <pc:inkChg chg="add del">
          <ac:chgData name="Sihan, Sibbir (NHS Dorset)" userId="92f4de6c-4fdc-48fd-8be4-62d328c4a756" providerId="ADAL" clId="{C4D453C4-3A98-4D09-86E7-C42CEB5DBBD6}" dt="2025-06-08T15:39:16.327" v="7768"/>
          <ac:inkMkLst>
            <pc:docMk/>
            <pc:sldMk cId="3656576612" sldId="397"/>
            <ac:inkMk id="655" creationId="{4E880722-1EB4-E9A3-3BAA-19E23D59B1FD}"/>
          </ac:inkMkLst>
        </pc:inkChg>
        <pc:inkChg chg="add del mod">
          <ac:chgData name="Sihan, Sibbir (NHS Dorset)" userId="92f4de6c-4fdc-48fd-8be4-62d328c4a756" providerId="ADAL" clId="{C4D453C4-3A98-4D09-86E7-C42CEB5DBBD6}" dt="2025-06-08T15:39:29.559" v="7776"/>
          <ac:inkMkLst>
            <pc:docMk/>
            <pc:sldMk cId="3656576612" sldId="397"/>
            <ac:inkMk id="656" creationId="{720B6864-5E8A-01DB-E916-A4DE2997C3C4}"/>
          </ac:inkMkLst>
        </pc:inkChg>
        <pc:inkChg chg="add del mod">
          <ac:chgData name="Sihan, Sibbir (NHS Dorset)" userId="92f4de6c-4fdc-48fd-8be4-62d328c4a756" providerId="ADAL" clId="{C4D453C4-3A98-4D09-86E7-C42CEB5DBBD6}" dt="2025-06-08T15:39:30.051" v="7777"/>
          <ac:inkMkLst>
            <pc:docMk/>
            <pc:sldMk cId="3656576612" sldId="397"/>
            <ac:inkMk id="657" creationId="{0DFA933D-F858-0C20-E3FB-E760B59F0C50}"/>
          </ac:inkMkLst>
        </pc:inkChg>
        <pc:inkChg chg="add del mod">
          <ac:chgData name="Sihan, Sibbir (NHS Dorset)" userId="92f4de6c-4fdc-48fd-8be4-62d328c4a756" providerId="ADAL" clId="{C4D453C4-3A98-4D09-86E7-C42CEB5DBBD6}" dt="2025-06-08T15:39:31.582" v="7780"/>
          <ac:inkMkLst>
            <pc:docMk/>
            <pc:sldMk cId="3656576612" sldId="397"/>
            <ac:inkMk id="658" creationId="{97B79C1E-B4CD-1C42-C90C-AA5C61EFCCF1}"/>
          </ac:inkMkLst>
        </pc:inkChg>
        <pc:inkChg chg="add del mod">
          <ac:chgData name="Sihan, Sibbir (NHS Dorset)" userId="92f4de6c-4fdc-48fd-8be4-62d328c4a756" providerId="ADAL" clId="{C4D453C4-3A98-4D09-86E7-C42CEB5DBBD6}" dt="2025-06-08T15:39:31.001" v="7779"/>
          <ac:inkMkLst>
            <pc:docMk/>
            <pc:sldMk cId="3656576612" sldId="397"/>
            <ac:inkMk id="660" creationId="{B17205D7-C527-51D8-087C-6DC89C9153F4}"/>
          </ac:inkMkLst>
        </pc:inkChg>
        <pc:inkChg chg="add del mod">
          <ac:chgData name="Sihan, Sibbir (NHS Dorset)" userId="92f4de6c-4fdc-48fd-8be4-62d328c4a756" providerId="ADAL" clId="{C4D453C4-3A98-4D09-86E7-C42CEB5DBBD6}" dt="2025-06-08T15:39:31" v="7778"/>
          <ac:inkMkLst>
            <pc:docMk/>
            <pc:sldMk cId="3656576612" sldId="397"/>
            <ac:inkMk id="661" creationId="{4674E7C6-5AC1-26F0-51CA-FF85755B61A8}"/>
          </ac:inkMkLst>
        </pc:inkChg>
        <pc:inkChg chg="add del">
          <ac:chgData name="Sihan, Sibbir (NHS Dorset)" userId="92f4de6c-4fdc-48fd-8be4-62d328c4a756" providerId="ADAL" clId="{C4D453C4-3A98-4D09-86E7-C42CEB5DBBD6}" dt="2025-06-08T15:39:35.852" v="7782"/>
          <ac:inkMkLst>
            <pc:docMk/>
            <pc:sldMk cId="3656576612" sldId="397"/>
            <ac:inkMk id="663" creationId="{C980A897-D2DB-8E5A-4A62-196EA6C126AE}"/>
          </ac:inkMkLst>
        </pc:inkChg>
        <pc:inkChg chg="add del mod">
          <ac:chgData name="Sihan, Sibbir (NHS Dorset)" userId="92f4de6c-4fdc-48fd-8be4-62d328c4a756" providerId="ADAL" clId="{C4D453C4-3A98-4D09-86E7-C42CEB5DBBD6}" dt="2025-06-08T15:39:44.399" v="7785"/>
          <ac:inkMkLst>
            <pc:docMk/>
            <pc:sldMk cId="3656576612" sldId="397"/>
            <ac:inkMk id="664" creationId="{2E3D6711-5405-BB68-0B02-B6A62D614849}"/>
          </ac:inkMkLst>
        </pc:inkChg>
        <pc:inkChg chg="add del">
          <ac:chgData name="Sihan, Sibbir (NHS Dorset)" userId="92f4de6c-4fdc-48fd-8be4-62d328c4a756" providerId="ADAL" clId="{C4D453C4-3A98-4D09-86E7-C42CEB5DBBD6}" dt="2025-06-08T15:39:45.055" v="7786"/>
          <ac:inkMkLst>
            <pc:docMk/>
            <pc:sldMk cId="3656576612" sldId="397"/>
            <ac:inkMk id="665" creationId="{17D9BD63-18EB-BD54-F29C-46DC1C133D52}"/>
          </ac:inkMkLst>
        </pc:inkChg>
        <pc:inkChg chg="add">
          <ac:chgData name="Sihan, Sibbir (NHS Dorset)" userId="92f4de6c-4fdc-48fd-8be4-62d328c4a756" providerId="ADAL" clId="{C4D453C4-3A98-4D09-86E7-C42CEB5DBBD6}" dt="2025-06-08T15:39:51.492" v="7787" actId="9405"/>
          <ac:inkMkLst>
            <pc:docMk/>
            <pc:sldMk cId="3656576612" sldId="397"/>
            <ac:inkMk id="666" creationId="{C61BBA12-746C-BC93-EFF5-C6F08D5F84A6}"/>
          </ac:inkMkLst>
        </pc:inkChg>
        <pc:inkChg chg="add mod">
          <ac:chgData name="Sihan, Sibbir (NHS Dorset)" userId="92f4de6c-4fdc-48fd-8be4-62d328c4a756" providerId="ADAL" clId="{C4D453C4-3A98-4D09-86E7-C42CEB5DBBD6}" dt="2025-06-08T15:39:59.656" v="7794"/>
          <ac:inkMkLst>
            <pc:docMk/>
            <pc:sldMk cId="3656576612" sldId="397"/>
            <ac:inkMk id="667" creationId="{C27265D9-4FE4-B608-129A-22EA6E20CB6E}"/>
          </ac:inkMkLst>
        </pc:inkChg>
        <pc:inkChg chg="add mod">
          <ac:chgData name="Sihan, Sibbir (NHS Dorset)" userId="92f4de6c-4fdc-48fd-8be4-62d328c4a756" providerId="ADAL" clId="{C4D453C4-3A98-4D09-86E7-C42CEB5DBBD6}" dt="2025-06-08T15:39:59.656" v="7794"/>
          <ac:inkMkLst>
            <pc:docMk/>
            <pc:sldMk cId="3656576612" sldId="397"/>
            <ac:inkMk id="668" creationId="{637339D6-DEE9-2EFC-6F5B-8B9B63EA527C}"/>
          </ac:inkMkLst>
        </pc:inkChg>
        <pc:inkChg chg="add">
          <ac:chgData name="Sihan, Sibbir (NHS Dorset)" userId="92f4de6c-4fdc-48fd-8be4-62d328c4a756" providerId="ADAL" clId="{C4D453C4-3A98-4D09-86E7-C42CEB5DBBD6}" dt="2025-06-08T15:39:56.054" v="7791" actId="9405"/>
          <ac:inkMkLst>
            <pc:docMk/>
            <pc:sldMk cId="3656576612" sldId="397"/>
            <ac:inkMk id="670" creationId="{0AC13CF8-AF0F-31C3-EFE9-16BEB6C7C9DC}"/>
          </ac:inkMkLst>
        </pc:inkChg>
        <pc:inkChg chg="add">
          <ac:chgData name="Sihan, Sibbir (NHS Dorset)" userId="92f4de6c-4fdc-48fd-8be4-62d328c4a756" providerId="ADAL" clId="{C4D453C4-3A98-4D09-86E7-C42CEB5DBBD6}" dt="2025-06-08T15:39:57.734" v="7792" actId="9405"/>
          <ac:inkMkLst>
            <pc:docMk/>
            <pc:sldMk cId="3656576612" sldId="397"/>
            <ac:inkMk id="671" creationId="{3A162F7C-9BDA-132F-E2E2-5B4DDD330983}"/>
          </ac:inkMkLst>
        </pc:inkChg>
        <pc:inkChg chg="add mod">
          <ac:chgData name="Sihan, Sibbir (NHS Dorset)" userId="92f4de6c-4fdc-48fd-8be4-62d328c4a756" providerId="ADAL" clId="{C4D453C4-3A98-4D09-86E7-C42CEB5DBBD6}" dt="2025-06-08T15:39:59.656" v="7794"/>
          <ac:inkMkLst>
            <pc:docMk/>
            <pc:sldMk cId="3656576612" sldId="397"/>
            <ac:inkMk id="672" creationId="{8C83AAE4-7824-54FA-B458-3CEBA108D70F}"/>
          </ac:inkMkLst>
        </pc:inkChg>
        <pc:inkChg chg="add">
          <ac:chgData name="Sihan, Sibbir (NHS Dorset)" userId="92f4de6c-4fdc-48fd-8be4-62d328c4a756" providerId="ADAL" clId="{C4D453C4-3A98-4D09-86E7-C42CEB5DBBD6}" dt="2025-06-08T15:40:13.554" v="7800" actId="9405"/>
          <ac:inkMkLst>
            <pc:docMk/>
            <pc:sldMk cId="3656576612" sldId="397"/>
            <ac:inkMk id="674" creationId="{5E74F94F-25D0-0ADE-2C20-789206C1194A}"/>
          </ac:inkMkLst>
        </pc:inkChg>
        <pc:inkChg chg="add">
          <ac:chgData name="Sihan, Sibbir (NHS Dorset)" userId="92f4de6c-4fdc-48fd-8be4-62d328c4a756" providerId="ADAL" clId="{C4D453C4-3A98-4D09-86E7-C42CEB5DBBD6}" dt="2025-06-08T15:40:15.579" v="7801" actId="9405"/>
          <ac:inkMkLst>
            <pc:docMk/>
            <pc:sldMk cId="3656576612" sldId="397"/>
            <ac:inkMk id="675" creationId="{9EEB0B20-5E51-951E-7981-B6337D98DBF9}"/>
          </ac:inkMkLst>
        </pc:inkChg>
      </pc:sldChg>
      <pc:sldChg chg="addSp delSp modSp mod">
        <pc:chgData name="Sihan, Sibbir (NHS Dorset)" userId="92f4de6c-4fdc-48fd-8be4-62d328c4a756" providerId="ADAL" clId="{C4D453C4-3A98-4D09-86E7-C42CEB5DBBD6}" dt="2025-06-08T15:41:40.052" v="7813" actId="208"/>
        <pc:sldMkLst>
          <pc:docMk/>
          <pc:sldMk cId="2274281614" sldId="399"/>
        </pc:sldMkLst>
        <pc:spChg chg="del mod">
          <ac:chgData name="Sihan, Sibbir (NHS Dorset)" userId="92f4de6c-4fdc-48fd-8be4-62d328c4a756" providerId="ADAL" clId="{C4D453C4-3A98-4D09-86E7-C42CEB5DBBD6}" dt="2025-06-08T15:40:53.312" v="7811" actId="478"/>
          <ac:spMkLst>
            <pc:docMk/>
            <pc:sldMk cId="2274281614" sldId="399"/>
            <ac:spMk id="2" creationId="{20D3872E-D8F0-BF64-FC5F-317F5A47DBCD}"/>
          </ac:spMkLst>
        </pc:spChg>
        <pc:spChg chg="mod">
          <ac:chgData name="Sihan, Sibbir (NHS Dorset)" userId="92f4de6c-4fdc-48fd-8be4-62d328c4a756" providerId="ADAL" clId="{C4D453C4-3A98-4D09-86E7-C42CEB5DBBD6}" dt="2025-06-08T10:55:40.227" v="103" actId="20577"/>
          <ac:spMkLst>
            <pc:docMk/>
            <pc:sldMk cId="2274281614" sldId="399"/>
            <ac:spMk id="4" creationId="{1292E120-ADD1-2A77-D56A-D37AA9A86104}"/>
          </ac:spMkLst>
        </pc:spChg>
        <pc:grpChg chg="del mod">
          <ac:chgData name="Sihan, Sibbir (NHS Dorset)" userId="92f4de6c-4fdc-48fd-8be4-62d328c4a756" providerId="ADAL" clId="{C4D453C4-3A98-4D09-86E7-C42CEB5DBBD6}" dt="2025-06-08T15:40:36.204" v="7807"/>
          <ac:grpSpMkLst>
            <pc:docMk/>
            <pc:sldMk cId="2274281614" sldId="399"/>
            <ac:grpSpMk id="8" creationId="{186CBC47-FC5A-B30C-9302-064E7054CC4A}"/>
          </ac:grpSpMkLst>
        </pc:grpChg>
        <pc:grpChg chg="del mod">
          <ac:chgData name="Sihan, Sibbir (NHS Dorset)" userId="92f4de6c-4fdc-48fd-8be4-62d328c4a756" providerId="ADAL" clId="{C4D453C4-3A98-4D09-86E7-C42CEB5DBBD6}" dt="2025-06-08T15:40:37.120" v="7809"/>
          <ac:grpSpMkLst>
            <pc:docMk/>
            <pc:sldMk cId="2274281614" sldId="399"/>
            <ac:grpSpMk id="10" creationId="{AC4A41F4-931F-7BF5-1176-4ADA72CEBF9F}"/>
          </ac:grpSpMkLst>
        </pc:grpChg>
        <pc:grpChg chg="mod">
          <ac:chgData name="Sihan, Sibbir (NHS Dorset)" userId="92f4de6c-4fdc-48fd-8be4-62d328c4a756" providerId="ADAL" clId="{C4D453C4-3A98-4D09-86E7-C42CEB5DBBD6}" dt="2025-06-08T15:41:40.052" v="7813" actId="208"/>
          <ac:grpSpMkLst>
            <pc:docMk/>
            <pc:sldMk cId="2274281614" sldId="399"/>
            <ac:grpSpMk id="12" creationId="{AF897062-AD9E-AA0C-5A9D-A3BA19A2FE36}"/>
          </ac:grpSpMkLst>
        </pc:grpChg>
        <pc:inkChg chg="add mod">
          <ac:chgData name="Sihan, Sibbir (NHS Dorset)" userId="92f4de6c-4fdc-48fd-8be4-62d328c4a756" providerId="ADAL" clId="{C4D453C4-3A98-4D09-86E7-C42CEB5DBBD6}" dt="2025-06-08T15:40:37.120" v="7809"/>
          <ac:inkMkLst>
            <pc:docMk/>
            <pc:sldMk cId="2274281614" sldId="399"/>
            <ac:inkMk id="5" creationId="{2B7ECBD3-AC10-4865-F653-A6C2E0FC57D9}"/>
          </ac:inkMkLst>
        </pc:inkChg>
        <pc:inkChg chg="add mod">
          <ac:chgData name="Sihan, Sibbir (NHS Dorset)" userId="92f4de6c-4fdc-48fd-8be4-62d328c4a756" providerId="ADAL" clId="{C4D453C4-3A98-4D09-86E7-C42CEB5DBBD6}" dt="2025-06-08T15:40:37.120" v="7809"/>
          <ac:inkMkLst>
            <pc:docMk/>
            <pc:sldMk cId="2274281614" sldId="399"/>
            <ac:inkMk id="6" creationId="{5E151315-DA76-8FC7-CB8C-5367850A1930}"/>
          </ac:inkMkLst>
        </pc:inkChg>
        <pc:inkChg chg="add mod">
          <ac:chgData name="Sihan, Sibbir (NHS Dorset)" userId="92f4de6c-4fdc-48fd-8be4-62d328c4a756" providerId="ADAL" clId="{C4D453C4-3A98-4D09-86E7-C42CEB5DBBD6}" dt="2025-06-08T15:40:37.120" v="7809"/>
          <ac:inkMkLst>
            <pc:docMk/>
            <pc:sldMk cId="2274281614" sldId="399"/>
            <ac:inkMk id="7" creationId="{B1D370BE-4D4A-ABDC-F621-D3F5386356FB}"/>
          </ac:inkMkLst>
        </pc:inkChg>
        <pc:inkChg chg="add mod">
          <ac:chgData name="Sihan, Sibbir (NHS Dorset)" userId="92f4de6c-4fdc-48fd-8be4-62d328c4a756" providerId="ADAL" clId="{C4D453C4-3A98-4D09-86E7-C42CEB5DBBD6}" dt="2025-06-08T15:40:37.120" v="7809"/>
          <ac:inkMkLst>
            <pc:docMk/>
            <pc:sldMk cId="2274281614" sldId="399"/>
            <ac:inkMk id="9" creationId="{3B11C861-E694-09BF-6633-A8014A7A0AFB}"/>
          </ac:inkMkLst>
        </pc:inkChg>
        <pc:inkChg chg="add mod">
          <ac:chgData name="Sihan, Sibbir (NHS Dorset)" userId="92f4de6c-4fdc-48fd-8be4-62d328c4a756" providerId="ADAL" clId="{C4D453C4-3A98-4D09-86E7-C42CEB5DBBD6}" dt="2025-06-08T15:40:37.120" v="7809"/>
          <ac:inkMkLst>
            <pc:docMk/>
            <pc:sldMk cId="2274281614" sldId="399"/>
            <ac:inkMk id="11" creationId="{4BB8D394-08C1-F466-2E4D-38DB24A60433}"/>
          </ac:inkMkLst>
        </pc:inkChg>
      </pc:sldChg>
      <pc:sldChg chg="delSp modSp mod">
        <pc:chgData name="Sihan, Sibbir (NHS Dorset)" userId="92f4de6c-4fdc-48fd-8be4-62d328c4a756" providerId="ADAL" clId="{C4D453C4-3A98-4D09-86E7-C42CEB5DBBD6}" dt="2025-06-08T10:57:41.758" v="110" actId="1076"/>
        <pc:sldMkLst>
          <pc:docMk/>
          <pc:sldMk cId="3558438836" sldId="400"/>
        </pc:sldMkLst>
        <pc:spChg chg="mod">
          <ac:chgData name="Sihan, Sibbir (NHS Dorset)" userId="92f4de6c-4fdc-48fd-8be4-62d328c4a756" providerId="ADAL" clId="{C4D453C4-3A98-4D09-86E7-C42CEB5DBBD6}" dt="2025-06-08T10:57:41.758" v="110" actId="1076"/>
          <ac:spMkLst>
            <pc:docMk/>
            <pc:sldMk cId="3558438836" sldId="400"/>
            <ac:spMk id="3" creationId="{707415B0-5ED6-40D0-6F7C-3D90C9DF1B73}"/>
          </ac:spMkLst>
        </pc:spChg>
        <pc:spChg chg="del mod">
          <ac:chgData name="Sihan, Sibbir (NHS Dorset)" userId="92f4de6c-4fdc-48fd-8be4-62d328c4a756" providerId="ADAL" clId="{C4D453C4-3A98-4D09-86E7-C42CEB5DBBD6}" dt="2025-06-08T10:57:26.653" v="107"/>
          <ac:spMkLst>
            <pc:docMk/>
            <pc:sldMk cId="3558438836" sldId="400"/>
            <ac:spMk id="4" creationId="{A9D034E1-57A4-6620-6F67-EE8C939D337F}"/>
          </ac:spMkLst>
        </pc:spChg>
      </pc:sldChg>
      <pc:sldChg chg="del ord">
        <pc:chgData name="Sihan, Sibbir (NHS Dorset)" userId="92f4de6c-4fdc-48fd-8be4-62d328c4a756" providerId="ADAL" clId="{C4D453C4-3A98-4D09-86E7-C42CEB5DBBD6}" dt="2025-06-08T15:43:24.146" v="7814" actId="47"/>
        <pc:sldMkLst>
          <pc:docMk/>
          <pc:sldMk cId="3409837811" sldId="401"/>
        </pc:sldMkLst>
      </pc:sldChg>
      <pc:sldChg chg="addSp delSp modSp mod">
        <pc:chgData name="Sihan, Sibbir (NHS Dorset)" userId="92f4de6c-4fdc-48fd-8be4-62d328c4a756" providerId="ADAL" clId="{C4D453C4-3A98-4D09-86E7-C42CEB5DBBD6}" dt="2025-06-08T15:34:15.087" v="7759"/>
        <pc:sldMkLst>
          <pc:docMk/>
          <pc:sldMk cId="892026449" sldId="402"/>
        </pc:sldMkLst>
        <pc:spChg chg="add mod">
          <ac:chgData name="Sihan, Sibbir (NHS Dorset)" userId="92f4de6c-4fdc-48fd-8be4-62d328c4a756" providerId="ADAL" clId="{C4D453C4-3A98-4D09-86E7-C42CEB5DBBD6}" dt="2025-06-08T13:05:25.148" v="3031" actId="20577"/>
          <ac:spMkLst>
            <pc:docMk/>
            <pc:sldMk cId="892026449" sldId="402"/>
            <ac:spMk id="2" creationId="{3229CBDF-3DFF-26B3-FF1B-8A277674AB37}"/>
          </ac:spMkLst>
        </pc:spChg>
        <pc:spChg chg="mod">
          <ac:chgData name="Sihan, Sibbir (NHS Dorset)" userId="92f4de6c-4fdc-48fd-8be4-62d328c4a756" providerId="ADAL" clId="{C4D453C4-3A98-4D09-86E7-C42CEB5DBBD6}" dt="2025-06-08T12:57:04.824" v="2583" actId="14100"/>
          <ac:spMkLst>
            <pc:docMk/>
            <pc:sldMk cId="892026449" sldId="402"/>
            <ac:spMk id="14" creationId="{A9E290C8-5283-DF8A-ADDC-ECA8A7B33B69}"/>
          </ac:spMkLst>
        </pc:spChg>
        <pc:spChg chg="mod">
          <ac:chgData name="Sihan, Sibbir (NHS Dorset)" userId="92f4de6c-4fdc-48fd-8be4-62d328c4a756" providerId="ADAL" clId="{C4D453C4-3A98-4D09-86E7-C42CEB5DBBD6}" dt="2025-06-08T15:29:47.510" v="7564" actId="20577"/>
          <ac:spMkLst>
            <pc:docMk/>
            <pc:sldMk cId="892026449" sldId="402"/>
            <ac:spMk id="17" creationId="{65231664-072E-3EBB-7758-EE2EF500ADF4}"/>
          </ac:spMkLst>
        </pc:spChg>
        <pc:spChg chg="mod">
          <ac:chgData name="Sihan, Sibbir (NHS Dorset)" userId="92f4de6c-4fdc-48fd-8be4-62d328c4a756" providerId="ADAL" clId="{C4D453C4-3A98-4D09-86E7-C42CEB5DBBD6}" dt="2025-06-08T15:30:41.387" v="7671" actId="20577"/>
          <ac:spMkLst>
            <pc:docMk/>
            <pc:sldMk cId="892026449" sldId="402"/>
            <ac:spMk id="32" creationId="{CB88A280-0334-FA09-3C6F-AD70ABD10884}"/>
          </ac:spMkLst>
        </pc:spChg>
        <pc:grpChg chg="del mod">
          <ac:chgData name="Sihan, Sibbir (NHS Dorset)" userId="92f4de6c-4fdc-48fd-8be4-62d328c4a756" providerId="ADAL" clId="{C4D453C4-3A98-4D09-86E7-C42CEB5DBBD6}" dt="2025-06-08T15:31:16.911" v="7677"/>
          <ac:grpSpMkLst>
            <pc:docMk/>
            <pc:sldMk cId="892026449" sldId="402"/>
            <ac:grpSpMk id="9" creationId="{D96B8F15-32F0-246A-47F7-5C2E500015FC}"/>
          </ac:grpSpMkLst>
        </pc:grpChg>
        <pc:grpChg chg="del mod">
          <ac:chgData name="Sihan, Sibbir (NHS Dorset)" userId="92f4de6c-4fdc-48fd-8be4-62d328c4a756" providerId="ADAL" clId="{C4D453C4-3A98-4D09-86E7-C42CEB5DBBD6}" dt="2025-06-08T15:31:35.877" v="7694"/>
          <ac:grpSpMkLst>
            <pc:docMk/>
            <pc:sldMk cId="892026449" sldId="402"/>
            <ac:grpSpMk id="20" creationId="{616AAA67-BAD5-B74D-670C-3CC4E0B49B04}"/>
          </ac:grpSpMkLst>
        </pc:grpChg>
        <pc:grpChg chg="del mod">
          <ac:chgData name="Sihan, Sibbir (NHS Dorset)" userId="92f4de6c-4fdc-48fd-8be4-62d328c4a756" providerId="ADAL" clId="{C4D453C4-3A98-4D09-86E7-C42CEB5DBBD6}" dt="2025-06-08T15:31:37.700" v="7696"/>
          <ac:grpSpMkLst>
            <pc:docMk/>
            <pc:sldMk cId="892026449" sldId="402"/>
            <ac:grpSpMk id="42" creationId="{27015A3D-BDF0-26DC-AA7A-62B46DB0B460}"/>
          </ac:grpSpMkLst>
        </pc:grpChg>
        <pc:grpChg chg="del mod">
          <ac:chgData name="Sihan, Sibbir (NHS Dorset)" userId="92f4de6c-4fdc-48fd-8be4-62d328c4a756" providerId="ADAL" clId="{C4D453C4-3A98-4D09-86E7-C42CEB5DBBD6}" dt="2025-06-08T15:31:53.018" v="7701"/>
          <ac:grpSpMkLst>
            <pc:docMk/>
            <pc:sldMk cId="892026449" sldId="402"/>
            <ac:grpSpMk id="44" creationId="{9D4DE218-A5A8-D378-9F3E-6EDDC4884002}"/>
          </ac:grpSpMkLst>
        </pc:grpChg>
        <pc:grpChg chg="del mod">
          <ac:chgData name="Sihan, Sibbir (NHS Dorset)" userId="92f4de6c-4fdc-48fd-8be4-62d328c4a756" providerId="ADAL" clId="{C4D453C4-3A98-4D09-86E7-C42CEB5DBBD6}" dt="2025-06-08T15:31:55.432" v="7704"/>
          <ac:grpSpMkLst>
            <pc:docMk/>
            <pc:sldMk cId="892026449" sldId="402"/>
            <ac:grpSpMk id="46" creationId="{9C5CE4EB-D22B-666D-C4EE-B8CC84BEA8D2}"/>
          </ac:grpSpMkLst>
        </pc:grpChg>
        <pc:grpChg chg="mod">
          <ac:chgData name="Sihan, Sibbir (NHS Dorset)" userId="92f4de6c-4fdc-48fd-8be4-62d328c4a756" providerId="ADAL" clId="{C4D453C4-3A98-4D09-86E7-C42CEB5DBBD6}" dt="2025-06-08T15:31:55.432" v="7704"/>
          <ac:grpSpMkLst>
            <pc:docMk/>
            <pc:sldMk cId="892026449" sldId="402"/>
            <ac:grpSpMk id="49" creationId="{6A334F56-BA12-9316-D095-A9FADE573AEA}"/>
          </ac:grpSpMkLst>
        </pc:grpChg>
        <pc:grpChg chg="mod">
          <ac:chgData name="Sihan, Sibbir (NHS Dorset)" userId="92f4de6c-4fdc-48fd-8be4-62d328c4a756" providerId="ADAL" clId="{C4D453C4-3A98-4D09-86E7-C42CEB5DBBD6}" dt="2025-06-08T15:32:05.294" v="7713"/>
          <ac:grpSpMkLst>
            <pc:docMk/>
            <pc:sldMk cId="892026449" sldId="402"/>
            <ac:grpSpMk id="58" creationId="{03163A76-510F-9C8B-93F4-807E79A77318}"/>
          </ac:grpSpMkLst>
        </pc:grpChg>
        <pc:grpChg chg="mod">
          <ac:chgData name="Sihan, Sibbir (NHS Dorset)" userId="92f4de6c-4fdc-48fd-8be4-62d328c4a756" providerId="ADAL" clId="{C4D453C4-3A98-4D09-86E7-C42CEB5DBBD6}" dt="2025-06-08T15:32:05.294" v="7713"/>
          <ac:grpSpMkLst>
            <pc:docMk/>
            <pc:sldMk cId="892026449" sldId="402"/>
            <ac:grpSpMk id="59" creationId="{8044EAE8-6E15-CBAE-8A24-C3618435962A}"/>
          </ac:grpSpMkLst>
        </pc:grpChg>
        <pc:grpChg chg="mod">
          <ac:chgData name="Sihan, Sibbir (NHS Dorset)" userId="92f4de6c-4fdc-48fd-8be4-62d328c4a756" providerId="ADAL" clId="{C4D453C4-3A98-4D09-86E7-C42CEB5DBBD6}" dt="2025-06-08T15:32:57.423" v="7731"/>
          <ac:grpSpMkLst>
            <pc:docMk/>
            <pc:sldMk cId="892026449" sldId="402"/>
            <ac:grpSpMk id="72" creationId="{FED026A5-7346-8691-2999-8B6D59F57E36}"/>
          </ac:grpSpMkLst>
        </pc:grpChg>
        <pc:grpChg chg="mod">
          <ac:chgData name="Sihan, Sibbir (NHS Dorset)" userId="92f4de6c-4fdc-48fd-8be4-62d328c4a756" providerId="ADAL" clId="{C4D453C4-3A98-4D09-86E7-C42CEB5DBBD6}" dt="2025-06-08T15:33:06.199" v="7734"/>
          <ac:grpSpMkLst>
            <pc:docMk/>
            <pc:sldMk cId="892026449" sldId="402"/>
            <ac:grpSpMk id="75" creationId="{34FCA039-CF68-0C2C-6F2D-CC6B6E8D0721}"/>
          </ac:grpSpMkLst>
        </pc:grpChg>
        <pc:grpChg chg="del mod">
          <ac:chgData name="Sihan, Sibbir (NHS Dorset)" userId="92f4de6c-4fdc-48fd-8be4-62d328c4a756" providerId="ADAL" clId="{C4D453C4-3A98-4D09-86E7-C42CEB5DBBD6}" dt="2025-06-08T15:33:54.357" v="7752"/>
          <ac:grpSpMkLst>
            <pc:docMk/>
            <pc:sldMk cId="892026449" sldId="402"/>
            <ac:grpSpMk id="78" creationId="{588A926A-3C41-7270-747D-1DF2C761BD1A}"/>
          </ac:grpSpMkLst>
        </pc:grpChg>
        <pc:grpChg chg="del mod">
          <ac:chgData name="Sihan, Sibbir (NHS Dorset)" userId="92f4de6c-4fdc-48fd-8be4-62d328c4a756" providerId="ADAL" clId="{C4D453C4-3A98-4D09-86E7-C42CEB5DBBD6}" dt="2025-06-08T15:33:32.412" v="7741"/>
          <ac:grpSpMkLst>
            <pc:docMk/>
            <pc:sldMk cId="892026449" sldId="402"/>
            <ac:grpSpMk id="81" creationId="{DC70308C-522A-DAA8-E237-7F00EC5E6309}"/>
          </ac:grpSpMkLst>
        </pc:grpChg>
        <pc:grpChg chg="del mod">
          <ac:chgData name="Sihan, Sibbir (NHS Dorset)" userId="92f4de6c-4fdc-48fd-8be4-62d328c4a756" providerId="ADAL" clId="{C4D453C4-3A98-4D09-86E7-C42CEB5DBBD6}" dt="2025-06-08T15:33:46.972" v="7751"/>
          <ac:grpSpMkLst>
            <pc:docMk/>
            <pc:sldMk cId="892026449" sldId="402"/>
            <ac:grpSpMk id="89" creationId="{BC599806-A2B7-087A-7C31-BEA8EE2B0160}"/>
          </ac:grpSpMkLst>
        </pc:grpChg>
        <pc:grpChg chg="mod">
          <ac:chgData name="Sihan, Sibbir (NHS Dorset)" userId="92f4de6c-4fdc-48fd-8be4-62d328c4a756" providerId="ADAL" clId="{C4D453C4-3A98-4D09-86E7-C42CEB5DBBD6}" dt="2025-06-08T15:33:46.972" v="7751"/>
          <ac:grpSpMkLst>
            <pc:docMk/>
            <pc:sldMk cId="892026449" sldId="402"/>
            <ac:grpSpMk id="91" creationId="{9586B12A-81E5-0C39-369D-11333A808F8D}"/>
          </ac:grpSpMkLst>
        </pc:grpChg>
        <pc:grpChg chg="mod">
          <ac:chgData name="Sihan, Sibbir (NHS Dorset)" userId="92f4de6c-4fdc-48fd-8be4-62d328c4a756" providerId="ADAL" clId="{C4D453C4-3A98-4D09-86E7-C42CEB5DBBD6}" dt="2025-06-08T15:34:15.087" v="7759"/>
          <ac:grpSpMkLst>
            <pc:docMk/>
            <pc:sldMk cId="892026449" sldId="402"/>
            <ac:grpSpMk id="97" creationId="{409C0C0A-4F73-2275-C388-C9B41DE8B31F}"/>
          </ac:grpSpMkLst>
        </pc:grpChg>
        <pc:graphicFrameChg chg="mod">
          <ac:chgData name="Sihan, Sibbir (NHS Dorset)" userId="92f4de6c-4fdc-48fd-8be4-62d328c4a756" providerId="ADAL" clId="{C4D453C4-3A98-4D09-86E7-C42CEB5DBBD6}" dt="2025-06-08T15:28:48.244" v="7477" actId="20577"/>
          <ac:graphicFrameMkLst>
            <pc:docMk/>
            <pc:sldMk cId="892026449" sldId="402"/>
            <ac:graphicFrameMk id="8" creationId="{6AD7F549-35B1-DF02-0ED7-6137A511C9DA}"/>
          </ac:graphicFrameMkLst>
        </pc:graphicFrameChg>
        <pc:graphicFrameChg chg="mod">
          <ac:chgData name="Sihan, Sibbir (NHS Dorset)" userId="92f4de6c-4fdc-48fd-8be4-62d328c4a756" providerId="ADAL" clId="{C4D453C4-3A98-4D09-86E7-C42CEB5DBBD6}" dt="2025-06-08T15:29:01.994" v="7482" actId="20577"/>
          <ac:graphicFrameMkLst>
            <pc:docMk/>
            <pc:sldMk cId="892026449" sldId="402"/>
            <ac:graphicFrameMk id="27" creationId="{6C5AE0D9-8D17-2AF3-0943-F975E745CC3B}"/>
          </ac:graphicFrameMkLst>
        </pc:graphicFrameChg>
        <pc:inkChg chg="add del mod">
          <ac:chgData name="Sihan, Sibbir (NHS Dorset)" userId="92f4de6c-4fdc-48fd-8be4-62d328c4a756" providerId="ADAL" clId="{C4D453C4-3A98-4D09-86E7-C42CEB5DBBD6}" dt="2025-06-08T15:31:16.911" v="7677"/>
          <ac:inkMkLst>
            <pc:docMk/>
            <pc:sldMk cId="892026449" sldId="402"/>
            <ac:inkMk id="3" creationId="{3F5978A7-1007-AD93-758C-861D76A25F8A}"/>
          </ac:inkMkLst>
        </pc:inkChg>
        <pc:inkChg chg="add del mod">
          <ac:chgData name="Sihan, Sibbir (NHS Dorset)" userId="92f4de6c-4fdc-48fd-8be4-62d328c4a756" providerId="ADAL" clId="{C4D453C4-3A98-4D09-86E7-C42CEB5DBBD6}" dt="2025-06-08T15:31:16.910" v="7676"/>
          <ac:inkMkLst>
            <pc:docMk/>
            <pc:sldMk cId="892026449" sldId="402"/>
            <ac:inkMk id="4" creationId="{C14538DF-95A5-5130-0C86-790DB0EE8F9F}"/>
          </ac:inkMkLst>
        </pc:inkChg>
        <pc:inkChg chg="add del mod">
          <ac:chgData name="Sihan, Sibbir (NHS Dorset)" userId="92f4de6c-4fdc-48fd-8be4-62d328c4a756" providerId="ADAL" clId="{C4D453C4-3A98-4D09-86E7-C42CEB5DBBD6}" dt="2025-06-08T15:31:17.870" v="7678"/>
          <ac:inkMkLst>
            <pc:docMk/>
            <pc:sldMk cId="892026449" sldId="402"/>
            <ac:inkMk id="6" creationId="{F0414853-4471-84FE-FDD9-F3D5779C48B1}"/>
          </ac:inkMkLst>
        </pc:inkChg>
        <pc:inkChg chg="add mod">
          <ac:chgData name="Sihan, Sibbir (NHS Dorset)" userId="92f4de6c-4fdc-48fd-8be4-62d328c4a756" providerId="ADAL" clId="{C4D453C4-3A98-4D09-86E7-C42CEB5DBBD6}" dt="2025-06-08T15:31:29.401" v="7681"/>
          <ac:inkMkLst>
            <pc:docMk/>
            <pc:sldMk cId="892026449" sldId="402"/>
            <ac:inkMk id="11" creationId="{EFAF86BF-E771-3AE2-A70B-10950D556ACD}"/>
          </ac:inkMkLst>
        </pc:inkChg>
        <pc:inkChg chg="add mod">
          <ac:chgData name="Sihan, Sibbir (NHS Dorset)" userId="92f4de6c-4fdc-48fd-8be4-62d328c4a756" providerId="ADAL" clId="{C4D453C4-3A98-4D09-86E7-C42CEB5DBBD6}" dt="2025-06-08T15:31:29.401" v="7681"/>
          <ac:inkMkLst>
            <pc:docMk/>
            <pc:sldMk cId="892026449" sldId="402"/>
            <ac:inkMk id="16" creationId="{E90EE92F-0AC3-62B0-C599-A7FEF3C8DA42}"/>
          </ac:inkMkLst>
        </pc:inkChg>
        <pc:inkChg chg="add del mod">
          <ac:chgData name="Sihan, Sibbir (NHS Dorset)" userId="92f4de6c-4fdc-48fd-8be4-62d328c4a756" providerId="ADAL" clId="{C4D453C4-3A98-4D09-86E7-C42CEB5DBBD6}" dt="2025-06-08T15:31:46.964" v="7697"/>
          <ac:inkMkLst>
            <pc:docMk/>
            <pc:sldMk cId="892026449" sldId="402"/>
            <ac:inkMk id="21" creationId="{1026009A-4237-02E4-B7E2-6CCF98CD8294}"/>
          </ac:inkMkLst>
        </pc:inkChg>
        <pc:inkChg chg="add del mod">
          <ac:chgData name="Sihan, Sibbir (NHS Dorset)" userId="92f4de6c-4fdc-48fd-8be4-62d328c4a756" providerId="ADAL" clId="{C4D453C4-3A98-4D09-86E7-C42CEB5DBBD6}" dt="2025-06-08T15:31:46.965" v="7699"/>
          <ac:inkMkLst>
            <pc:docMk/>
            <pc:sldMk cId="892026449" sldId="402"/>
            <ac:inkMk id="22" creationId="{40D5C19E-69EE-AEDA-65B4-E831E95C1FBE}"/>
          </ac:inkMkLst>
        </pc:inkChg>
        <pc:inkChg chg="add">
          <ac:chgData name="Sihan, Sibbir (NHS Dorset)" userId="92f4de6c-4fdc-48fd-8be4-62d328c4a756" providerId="ADAL" clId="{C4D453C4-3A98-4D09-86E7-C42CEB5DBBD6}" dt="2025-06-08T15:31:30.427" v="7684" actId="9405"/>
          <ac:inkMkLst>
            <pc:docMk/>
            <pc:sldMk cId="892026449" sldId="402"/>
            <ac:inkMk id="23" creationId="{344B7828-0FAB-3337-F2B0-562633861787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24" creationId="{47770CC7-1E2A-4932-AD88-1433FA4440FB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25" creationId="{C35B0D0F-433D-433E-D2E1-EA0090727BD5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26" creationId="{7FF6998E-A8BD-3120-0886-885D99A2DA3F}"/>
          </ac:inkMkLst>
        </pc:inkChg>
        <pc:inkChg chg="add">
          <ac:chgData name="Sihan, Sibbir (NHS Dorset)" userId="92f4de6c-4fdc-48fd-8be4-62d328c4a756" providerId="ADAL" clId="{C4D453C4-3A98-4D09-86E7-C42CEB5DBBD6}" dt="2025-06-08T15:31:32.670" v="7688" actId="9405"/>
          <ac:inkMkLst>
            <pc:docMk/>
            <pc:sldMk cId="892026449" sldId="402"/>
            <ac:inkMk id="33" creationId="{61907F28-EA09-22ED-2ECE-C0CC255B3F41}"/>
          </ac:inkMkLst>
        </pc:inkChg>
        <pc:inkChg chg="add">
          <ac:chgData name="Sihan, Sibbir (NHS Dorset)" userId="92f4de6c-4fdc-48fd-8be4-62d328c4a756" providerId="ADAL" clId="{C4D453C4-3A98-4D09-86E7-C42CEB5DBBD6}" dt="2025-06-08T15:31:33.022" v="7689" actId="9405"/>
          <ac:inkMkLst>
            <pc:docMk/>
            <pc:sldMk cId="892026449" sldId="402"/>
            <ac:inkMk id="37" creationId="{D4410CCD-9F05-FDEB-96B0-7FD6FA773559}"/>
          </ac:inkMkLst>
        </pc:inkChg>
        <pc:inkChg chg="add mod">
          <ac:chgData name="Sihan, Sibbir (NHS Dorset)" userId="92f4de6c-4fdc-48fd-8be4-62d328c4a756" providerId="ADAL" clId="{C4D453C4-3A98-4D09-86E7-C42CEB5DBBD6}" dt="2025-06-08T15:31:53.018" v="7701"/>
          <ac:inkMkLst>
            <pc:docMk/>
            <pc:sldMk cId="892026449" sldId="402"/>
            <ac:inkMk id="38" creationId="{63377AFD-FF4F-6C12-3B34-B6835EA21B45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39" creationId="{3D0463B6-F58B-BEA2-9A80-BA4549F0DAC8}"/>
          </ac:inkMkLst>
        </pc:inkChg>
        <pc:inkChg chg="add mod">
          <ac:chgData name="Sihan, Sibbir (NHS Dorset)" userId="92f4de6c-4fdc-48fd-8be4-62d328c4a756" providerId="ADAL" clId="{C4D453C4-3A98-4D09-86E7-C42CEB5DBBD6}" dt="2025-06-08T15:31:46.965" v="7699"/>
          <ac:inkMkLst>
            <pc:docMk/>
            <pc:sldMk cId="892026449" sldId="402"/>
            <ac:inkMk id="40" creationId="{27B5E6A7-128F-60B7-E321-3EAFA183D917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41" creationId="{2F73B0D3-5652-D33E-8100-EFA403FDD0D6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43" creationId="{CD74C392-D401-B3A3-E26C-864607A1640E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45" creationId="{3240E958-1D6F-0E0B-549B-E843B557F2D2}"/>
          </ac:inkMkLst>
        </pc:inkChg>
        <pc:inkChg chg="add">
          <ac:chgData name="Sihan, Sibbir (NHS Dorset)" userId="92f4de6c-4fdc-48fd-8be4-62d328c4a756" providerId="ADAL" clId="{C4D453C4-3A98-4D09-86E7-C42CEB5DBBD6}" dt="2025-06-08T15:31:53.485" v="7702" actId="9405"/>
          <ac:inkMkLst>
            <pc:docMk/>
            <pc:sldMk cId="892026449" sldId="402"/>
            <ac:inkMk id="47" creationId="{18AB2021-ADC4-4995-EB9F-CCE3DFC8382D}"/>
          </ac:inkMkLst>
        </pc:inkChg>
        <pc:inkChg chg="add mod">
          <ac:chgData name="Sihan, Sibbir (NHS Dorset)" userId="92f4de6c-4fdc-48fd-8be4-62d328c4a756" providerId="ADAL" clId="{C4D453C4-3A98-4D09-86E7-C42CEB5DBBD6}" dt="2025-06-08T15:31:55.432" v="7704"/>
          <ac:inkMkLst>
            <pc:docMk/>
            <pc:sldMk cId="892026449" sldId="402"/>
            <ac:inkMk id="48" creationId="{C8A1B122-CF07-DE58-C6AE-6C700151AF7F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0" creationId="{837AEF2B-01EE-4A7F-8C7E-DADAFC202073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1" creationId="{46F1F5C6-C5D3-3309-32D6-B6F31FFCCC40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2" creationId="{E74293E9-3664-B18B-B5DB-2D0E6CEDA245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3" creationId="{9822C9B9-7FBC-7486-5CB9-97755AC927AE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4" creationId="{27857BA3-CFBE-8D6B-65B3-F2AE284443AA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5" creationId="{24293D66-C29E-FFF7-C54C-BC7A7C601BD6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6" creationId="{D6514582-713E-6337-D02B-45F9B0809057}"/>
          </ac:inkMkLst>
        </pc:inkChg>
        <pc:inkChg chg="add mod">
          <ac:chgData name="Sihan, Sibbir (NHS Dorset)" userId="92f4de6c-4fdc-48fd-8be4-62d328c4a756" providerId="ADAL" clId="{C4D453C4-3A98-4D09-86E7-C42CEB5DBBD6}" dt="2025-06-08T15:32:05.294" v="7713"/>
          <ac:inkMkLst>
            <pc:docMk/>
            <pc:sldMk cId="892026449" sldId="402"/>
            <ac:inkMk id="57" creationId="{8E499E7D-055E-8C4E-326C-087DE2C583BE}"/>
          </ac:inkMkLst>
        </pc:inkChg>
        <pc:inkChg chg="add del">
          <ac:chgData name="Sihan, Sibbir (NHS Dorset)" userId="92f4de6c-4fdc-48fd-8be4-62d328c4a756" providerId="ADAL" clId="{C4D453C4-3A98-4D09-86E7-C42CEB5DBBD6}" dt="2025-06-08T15:32:29.842" v="7715"/>
          <ac:inkMkLst>
            <pc:docMk/>
            <pc:sldMk cId="892026449" sldId="402"/>
            <ac:inkMk id="60" creationId="{F933B06E-A61C-D548-CF28-3A1902D738C0}"/>
          </ac:inkMkLst>
        </pc:inkChg>
        <pc:inkChg chg="add del mod">
          <ac:chgData name="Sihan, Sibbir (NHS Dorset)" userId="92f4de6c-4fdc-48fd-8be4-62d328c4a756" providerId="ADAL" clId="{C4D453C4-3A98-4D09-86E7-C42CEB5DBBD6}" dt="2025-06-08T15:32:57.422" v="7728"/>
          <ac:inkMkLst>
            <pc:docMk/>
            <pc:sldMk cId="892026449" sldId="402"/>
            <ac:inkMk id="61" creationId="{D0449CBC-65C0-0B10-32F1-F0D033363B12}"/>
          </ac:inkMkLst>
        </pc:inkChg>
        <pc:inkChg chg="add del mod">
          <ac:chgData name="Sihan, Sibbir (NHS Dorset)" userId="92f4de6c-4fdc-48fd-8be4-62d328c4a756" providerId="ADAL" clId="{C4D453C4-3A98-4D09-86E7-C42CEB5DBBD6}" dt="2025-06-08T15:32:57.422" v="7729"/>
          <ac:inkMkLst>
            <pc:docMk/>
            <pc:sldMk cId="892026449" sldId="402"/>
            <ac:inkMk id="62" creationId="{B3B7CAC7-F2F6-EFB1-5577-7ED5E87AE026}"/>
          </ac:inkMkLst>
        </pc:inkChg>
        <pc:inkChg chg="add del mod">
          <ac:chgData name="Sihan, Sibbir (NHS Dorset)" userId="92f4de6c-4fdc-48fd-8be4-62d328c4a756" providerId="ADAL" clId="{C4D453C4-3A98-4D09-86E7-C42CEB5DBBD6}" dt="2025-06-08T15:32:57.423" v="7730"/>
          <ac:inkMkLst>
            <pc:docMk/>
            <pc:sldMk cId="892026449" sldId="402"/>
            <ac:inkMk id="63" creationId="{5FDF4E55-6CBA-C2E9-8EE7-BC8C6B1C9C82}"/>
          </ac:inkMkLst>
        </pc:inkChg>
        <pc:inkChg chg="add del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4" creationId="{DF64436B-20F6-3A26-1275-68263273131D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5" creationId="{DD3FD574-0399-F989-2AF2-5F039EFF97B5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6" creationId="{B8805D6A-71B9-B074-1193-604833A0DF22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7" creationId="{09C0E949-E029-FA45-DBA3-808F7480F80F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8" creationId="{08E22E70-148A-644B-6B9B-4886E335E321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69" creationId="{4A6F7AB5-CDAF-4E47-D7F6-259534CB5E54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70" creationId="{28B79E41-4B59-BB48-09C4-873C8697B0DA}"/>
          </ac:inkMkLst>
        </pc:inkChg>
        <pc:inkChg chg="add mod">
          <ac:chgData name="Sihan, Sibbir (NHS Dorset)" userId="92f4de6c-4fdc-48fd-8be4-62d328c4a756" providerId="ADAL" clId="{C4D453C4-3A98-4D09-86E7-C42CEB5DBBD6}" dt="2025-06-08T15:32:57.423" v="7731"/>
          <ac:inkMkLst>
            <pc:docMk/>
            <pc:sldMk cId="892026449" sldId="402"/>
            <ac:inkMk id="71" creationId="{63E56281-EC68-F250-8079-6CE937D2A0FE}"/>
          </ac:inkMkLst>
        </pc:inkChg>
        <pc:inkChg chg="add mod">
          <ac:chgData name="Sihan, Sibbir (NHS Dorset)" userId="92f4de6c-4fdc-48fd-8be4-62d328c4a756" providerId="ADAL" clId="{C4D453C4-3A98-4D09-86E7-C42CEB5DBBD6}" dt="2025-06-08T15:33:06.199" v="7734"/>
          <ac:inkMkLst>
            <pc:docMk/>
            <pc:sldMk cId="892026449" sldId="402"/>
            <ac:inkMk id="73" creationId="{834DF6F9-3409-984E-1ADC-10E5C1CEAE62}"/>
          </ac:inkMkLst>
        </pc:inkChg>
        <pc:inkChg chg="add mod">
          <ac:chgData name="Sihan, Sibbir (NHS Dorset)" userId="92f4de6c-4fdc-48fd-8be4-62d328c4a756" providerId="ADAL" clId="{C4D453C4-3A98-4D09-86E7-C42CEB5DBBD6}" dt="2025-06-08T15:33:06.199" v="7734"/>
          <ac:inkMkLst>
            <pc:docMk/>
            <pc:sldMk cId="892026449" sldId="402"/>
            <ac:inkMk id="74" creationId="{BDEFFB1D-AB65-7AFE-8E59-7A40D98900F0}"/>
          </ac:inkMkLst>
        </pc:inkChg>
        <pc:inkChg chg="add del mod">
          <ac:chgData name="Sihan, Sibbir (NHS Dorset)" userId="92f4de6c-4fdc-48fd-8be4-62d328c4a756" providerId="ADAL" clId="{C4D453C4-3A98-4D09-86E7-C42CEB5DBBD6}" dt="2025-06-08T15:33:54.357" v="7752"/>
          <ac:inkMkLst>
            <pc:docMk/>
            <pc:sldMk cId="892026449" sldId="402"/>
            <ac:inkMk id="76" creationId="{EFE6F143-09D4-DF05-253D-B77C8F104179}"/>
          </ac:inkMkLst>
        </pc:inkChg>
        <pc:inkChg chg="add del mod">
          <ac:chgData name="Sihan, Sibbir (NHS Dorset)" userId="92f4de6c-4fdc-48fd-8be4-62d328c4a756" providerId="ADAL" clId="{C4D453C4-3A98-4D09-86E7-C42CEB5DBBD6}" dt="2025-06-08T15:33:55.173" v="7753"/>
          <ac:inkMkLst>
            <pc:docMk/>
            <pc:sldMk cId="892026449" sldId="402"/>
            <ac:inkMk id="77" creationId="{B18799E7-B977-A70D-8694-E04B362A5954}"/>
          </ac:inkMkLst>
        </pc:inkChg>
        <pc:inkChg chg="add mod">
          <ac:chgData name="Sihan, Sibbir (NHS Dorset)" userId="92f4de6c-4fdc-48fd-8be4-62d328c4a756" providerId="ADAL" clId="{C4D453C4-3A98-4D09-86E7-C42CEB5DBBD6}" dt="2025-06-08T15:33:32.412" v="7741"/>
          <ac:inkMkLst>
            <pc:docMk/>
            <pc:sldMk cId="892026449" sldId="402"/>
            <ac:inkMk id="79" creationId="{EE3CB1E1-1A4E-CA10-9F9D-1A6C14EF8E90}"/>
          </ac:inkMkLst>
        </pc:inkChg>
        <pc:inkChg chg="add del mod">
          <ac:chgData name="Sihan, Sibbir (NHS Dorset)" userId="92f4de6c-4fdc-48fd-8be4-62d328c4a756" providerId="ADAL" clId="{C4D453C4-3A98-4D09-86E7-C42CEB5DBBD6}" dt="2025-06-08T15:33:32.412" v="7741"/>
          <ac:inkMkLst>
            <pc:docMk/>
            <pc:sldMk cId="892026449" sldId="402"/>
            <ac:inkMk id="80" creationId="{C3CCFE8A-0618-55FC-DA05-74498722C285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2" creationId="{B7FBFE1A-AFFF-C89A-445B-05B37105A959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3" creationId="{5B980BB2-73DC-F916-E2DF-EC7F8DB817C2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4" creationId="{C7B415B3-4D34-A659-38BC-C8D9B4FD830A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5" creationId="{7969B7DE-D101-73BC-B298-6DD04B3B06AD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6" creationId="{5CB5C182-3B69-CA3E-36DD-F86D5F2AA129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7" creationId="{8078766C-7782-D2C0-016C-61BC28EF49DB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88" creationId="{68129EF7-B652-63FF-4284-75648EEA25D2}"/>
          </ac:inkMkLst>
        </pc:inkChg>
        <pc:inkChg chg="add mod">
          <ac:chgData name="Sihan, Sibbir (NHS Dorset)" userId="92f4de6c-4fdc-48fd-8be4-62d328c4a756" providerId="ADAL" clId="{C4D453C4-3A98-4D09-86E7-C42CEB5DBBD6}" dt="2025-06-08T15:33:46.972" v="7751"/>
          <ac:inkMkLst>
            <pc:docMk/>
            <pc:sldMk cId="892026449" sldId="402"/>
            <ac:inkMk id="90" creationId="{D6CCF482-430B-1037-6375-6666AC43A3B6}"/>
          </ac:inkMkLst>
        </pc:inkChg>
        <pc:inkChg chg="add mod">
          <ac:chgData name="Sihan, Sibbir (NHS Dorset)" userId="92f4de6c-4fdc-48fd-8be4-62d328c4a756" providerId="ADAL" clId="{C4D453C4-3A98-4D09-86E7-C42CEB5DBBD6}" dt="2025-06-08T15:34:15.087" v="7759"/>
          <ac:inkMkLst>
            <pc:docMk/>
            <pc:sldMk cId="892026449" sldId="402"/>
            <ac:inkMk id="92" creationId="{000946D4-00E6-2182-E391-D6BD39A06D8F}"/>
          </ac:inkMkLst>
        </pc:inkChg>
        <pc:inkChg chg="add mod">
          <ac:chgData name="Sihan, Sibbir (NHS Dorset)" userId="92f4de6c-4fdc-48fd-8be4-62d328c4a756" providerId="ADAL" clId="{C4D453C4-3A98-4D09-86E7-C42CEB5DBBD6}" dt="2025-06-08T15:34:15.087" v="7759"/>
          <ac:inkMkLst>
            <pc:docMk/>
            <pc:sldMk cId="892026449" sldId="402"/>
            <ac:inkMk id="93" creationId="{5C8B531C-AA5B-C21A-D4D0-FBE0EFC43B2A}"/>
          </ac:inkMkLst>
        </pc:inkChg>
        <pc:inkChg chg="add mod">
          <ac:chgData name="Sihan, Sibbir (NHS Dorset)" userId="92f4de6c-4fdc-48fd-8be4-62d328c4a756" providerId="ADAL" clId="{C4D453C4-3A98-4D09-86E7-C42CEB5DBBD6}" dt="2025-06-08T15:34:15.087" v="7759"/>
          <ac:inkMkLst>
            <pc:docMk/>
            <pc:sldMk cId="892026449" sldId="402"/>
            <ac:inkMk id="94" creationId="{5EAC5F14-4287-6D0A-8C89-257B65F0AC1F}"/>
          </ac:inkMkLst>
        </pc:inkChg>
        <pc:inkChg chg="add mod">
          <ac:chgData name="Sihan, Sibbir (NHS Dorset)" userId="92f4de6c-4fdc-48fd-8be4-62d328c4a756" providerId="ADAL" clId="{C4D453C4-3A98-4D09-86E7-C42CEB5DBBD6}" dt="2025-06-08T15:34:15.087" v="7759"/>
          <ac:inkMkLst>
            <pc:docMk/>
            <pc:sldMk cId="892026449" sldId="402"/>
            <ac:inkMk id="95" creationId="{A9243A74-F240-8C93-E434-04ECB9EB5E42}"/>
          </ac:inkMkLst>
        </pc:inkChg>
        <pc:inkChg chg="add mod">
          <ac:chgData name="Sihan, Sibbir (NHS Dorset)" userId="92f4de6c-4fdc-48fd-8be4-62d328c4a756" providerId="ADAL" clId="{C4D453C4-3A98-4D09-86E7-C42CEB5DBBD6}" dt="2025-06-08T15:34:15.087" v="7759"/>
          <ac:inkMkLst>
            <pc:docMk/>
            <pc:sldMk cId="892026449" sldId="402"/>
            <ac:inkMk id="96" creationId="{57B84DFF-6CA2-C569-406E-2F4D9CC7F9F2}"/>
          </ac:inkMkLst>
        </pc:inkChg>
      </pc:sldChg>
      <pc:sldChg chg="del">
        <pc:chgData name="Sihan, Sibbir (NHS Dorset)" userId="92f4de6c-4fdc-48fd-8be4-62d328c4a756" providerId="ADAL" clId="{C4D453C4-3A98-4D09-86E7-C42CEB5DBBD6}" dt="2025-06-08T13:09:16.280" v="3363" actId="47"/>
        <pc:sldMkLst>
          <pc:docMk/>
          <pc:sldMk cId="2185359017" sldId="404"/>
        </pc:sldMkLst>
      </pc:sldChg>
      <pc:sldChg chg="modSp mod">
        <pc:chgData name="Sihan, Sibbir (NHS Dorset)" userId="92f4de6c-4fdc-48fd-8be4-62d328c4a756" providerId="ADAL" clId="{C4D453C4-3A98-4D09-86E7-C42CEB5DBBD6}" dt="2025-06-08T13:09:35.684" v="3408" actId="20577"/>
        <pc:sldMkLst>
          <pc:docMk/>
          <pc:sldMk cId="207516398" sldId="405"/>
        </pc:sldMkLst>
        <pc:spChg chg="mod">
          <ac:chgData name="Sihan, Sibbir (NHS Dorset)" userId="92f4de6c-4fdc-48fd-8be4-62d328c4a756" providerId="ADAL" clId="{C4D453C4-3A98-4D09-86E7-C42CEB5DBBD6}" dt="2025-06-08T13:09:35.684" v="3408" actId="20577"/>
          <ac:spMkLst>
            <pc:docMk/>
            <pc:sldMk cId="207516398" sldId="405"/>
            <ac:spMk id="22" creationId="{6E928220-B999-94CD-8A9E-3FF11823430B}"/>
          </ac:spMkLst>
        </pc:spChg>
      </pc:sldChg>
      <pc:sldChg chg="del">
        <pc:chgData name="Sihan, Sibbir (NHS Dorset)" userId="92f4de6c-4fdc-48fd-8be4-62d328c4a756" providerId="ADAL" clId="{C4D453C4-3A98-4D09-86E7-C42CEB5DBBD6}" dt="2025-06-08T13:00:47.243" v="2598" actId="47"/>
        <pc:sldMkLst>
          <pc:docMk/>
          <pc:sldMk cId="1461113923" sldId="406"/>
        </pc:sldMkLst>
      </pc:sldChg>
      <pc:sldChg chg="modSp mod">
        <pc:chgData name="Sihan, Sibbir (NHS Dorset)" userId="92f4de6c-4fdc-48fd-8be4-62d328c4a756" providerId="ADAL" clId="{C4D453C4-3A98-4D09-86E7-C42CEB5DBBD6}" dt="2025-06-08T13:08:36.548" v="3361" actId="20577"/>
        <pc:sldMkLst>
          <pc:docMk/>
          <pc:sldMk cId="484567515" sldId="407"/>
        </pc:sldMkLst>
        <pc:spChg chg="mod">
          <ac:chgData name="Sihan, Sibbir (NHS Dorset)" userId="92f4de6c-4fdc-48fd-8be4-62d328c4a756" providerId="ADAL" clId="{C4D453C4-3A98-4D09-86E7-C42CEB5DBBD6}" dt="2025-06-08T13:08:36.548" v="3361" actId="20577"/>
          <ac:spMkLst>
            <pc:docMk/>
            <pc:sldMk cId="484567515" sldId="407"/>
            <ac:spMk id="2" creationId="{F8AE0CE3-5404-24D6-B625-191F904E4903}"/>
          </ac:spMkLst>
        </pc:spChg>
      </pc:sldChg>
      <pc:sldChg chg="del">
        <pc:chgData name="Sihan, Sibbir (NHS Dorset)" userId="92f4de6c-4fdc-48fd-8be4-62d328c4a756" providerId="ADAL" clId="{C4D453C4-3A98-4D09-86E7-C42CEB5DBBD6}" dt="2025-06-08T13:09:23.131" v="3364" actId="47"/>
        <pc:sldMkLst>
          <pc:docMk/>
          <pc:sldMk cId="1434691922" sldId="408"/>
        </pc:sldMkLst>
      </pc:sldChg>
      <pc:sldChg chg="del">
        <pc:chgData name="Sihan, Sibbir (NHS Dorset)" userId="92f4de6c-4fdc-48fd-8be4-62d328c4a756" providerId="ADAL" clId="{C4D453C4-3A98-4D09-86E7-C42CEB5DBBD6}" dt="2025-06-08T13:09:39.511" v="3409" actId="47"/>
        <pc:sldMkLst>
          <pc:docMk/>
          <pc:sldMk cId="1696176829" sldId="409"/>
        </pc:sldMkLst>
      </pc:sldChg>
      <pc:sldChg chg="del">
        <pc:chgData name="Sihan, Sibbir (NHS Dorset)" userId="92f4de6c-4fdc-48fd-8be4-62d328c4a756" providerId="ADAL" clId="{C4D453C4-3A98-4D09-86E7-C42CEB5DBBD6}" dt="2025-06-08T13:09:41.336" v="3410" actId="47"/>
        <pc:sldMkLst>
          <pc:docMk/>
          <pc:sldMk cId="4026722543" sldId="410"/>
        </pc:sldMkLst>
      </pc:sldChg>
      <pc:sldChg chg="modSp add mod">
        <pc:chgData name="Sihan, Sibbir (NHS Dorset)" userId="92f4de6c-4fdc-48fd-8be4-62d328c4a756" providerId="ADAL" clId="{C4D453C4-3A98-4D09-86E7-C42CEB5DBBD6}" dt="2025-06-08T12:54:58.037" v="2565" actId="20577"/>
        <pc:sldMkLst>
          <pc:docMk/>
          <pc:sldMk cId="2090062589" sldId="411"/>
        </pc:sldMkLst>
        <pc:spChg chg="mod">
          <ac:chgData name="Sihan, Sibbir (NHS Dorset)" userId="92f4de6c-4fdc-48fd-8be4-62d328c4a756" providerId="ADAL" clId="{C4D453C4-3A98-4D09-86E7-C42CEB5DBBD6}" dt="2025-06-08T12:53:41.554" v="2552" actId="313"/>
          <ac:spMkLst>
            <pc:docMk/>
            <pc:sldMk cId="2090062589" sldId="411"/>
            <ac:spMk id="2" creationId="{5AB79916-784B-6F05-9795-3659C15CE456}"/>
          </ac:spMkLst>
        </pc:spChg>
        <pc:spChg chg="mod">
          <ac:chgData name="Sihan, Sibbir (NHS Dorset)" userId="92f4de6c-4fdc-48fd-8be4-62d328c4a756" providerId="ADAL" clId="{C4D453C4-3A98-4D09-86E7-C42CEB5DBBD6}" dt="2025-06-08T12:54:58.037" v="2565" actId="20577"/>
          <ac:spMkLst>
            <pc:docMk/>
            <pc:sldMk cId="2090062589" sldId="411"/>
            <ac:spMk id="3" creationId="{8AC7FC21-4570-11E0-C293-0EFE5AE68BB0}"/>
          </ac:spMkLst>
        </pc:spChg>
      </pc:sldChg>
      <pc:sldChg chg="addSp delSp modSp add del mod ord">
        <pc:chgData name="Sihan, Sibbir (NHS Dorset)" userId="92f4de6c-4fdc-48fd-8be4-62d328c4a756" providerId="ADAL" clId="{C4D453C4-3A98-4D09-86E7-C42CEB5DBBD6}" dt="2025-06-08T13:08:48.038" v="3362" actId="47"/>
        <pc:sldMkLst>
          <pc:docMk/>
          <pc:sldMk cId="270440776" sldId="412"/>
        </pc:sldMkLst>
        <pc:spChg chg="mod">
          <ac:chgData name="Sihan, Sibbir (NHS Dorset)" userId="92f4de6c-4fdc-48fd-8be4-62d328c4a756" providerId="ADAL" clId="{C4D453C4-3A98-4D09-86E7-C42CEB5DBBD6}" dt="2025-06-08T11:43:08.758" v="972" actId="27636"/>
          <ac:spMkLst>
            <pc:docMk/>
            <pc:sldMk cId="270440776" sldId="412"/>
            <ac:spMk id="2" creationId="{4B7DB64F-8930-3B23-F016-4415994D65FF}"/>
          </ac:spMkLst>
        </pc:spChg>
        <pc:spChg chg="mod">
          <ac:chgData name="Sihan, Sibbir (NHS Dorset)" userId="92f4de6c-4fdc-48fd-8be4-62d328c4a756" providerId="ADAL" clId="{C4D453C4-3A98-4D09-86E7-C42CEB5DBBD6}" dt="2025-06-08T11:43:01.362" v="969" actId="20577"/>
          <ac:spMkLst>
            <pc:docMk/>
            <pc:sldMk cId="270440776" sldId="412"/>
            <ac:spMk id="3" creationId="{991D4FD5-4774-13FB-9F1A-3FF15FE46850}"/>
          </ac:spMkLst>
        </pc:spChg>
        <pc:picChg chg="add mod">
          <ac:chgData name="Sihan, Sibbir (NHS Dorset)" userId="92f4de6c-4fdc-48fd-8be4-62d328c4a756" providerId="ADAL" clId="{C4D453C4-3A98-4D09-86E7-C42CEB5DBBD6}" dt="2025-06-08T12:46:19.206" v="2549" actId="1076"/>
          <ac:picMkLst>
            <pc:docMk/>
            <pc:sldMk cId="270440776" sldId="412"/>
            <ac:picMk id="5" creationId="{2DFDABD5-ECF9-E571-98FF-25583B93A49B}"/>
          </ac:picMkLst>
        </pc:picChg>
        <pc:picChg chg="del">
          <ac:chgData name="Sihan, Sibbir (NHS Dorset)" userId="92f4de6c-4fdc-48fd-8be4-62d328c4a756" providerId="ADAL" clId="{C4D453C4-3A98-4D09-86E7-C42CEB5DBBD6}" dt="2025-06-08T11:43:03.696" v="970" actId="478"/>
          <ac:picMkLst>
            <pc:docMk/>
            <pc:sldMk cId="270440776" sldId="412"/>
            <ac:picMk id="8" creationId="{D825CA45-68D3-C722-354B-9E3A62CB74DA}"/>
          </ac:picMkLst>
        </pc:picChg>
      </pc:sldChg>
      <pc:sldChg chg="addSp delSp modSp new del mod">
        <pc:chgData name="Sihan, Sibbir (NHS Dorset)" userId="92f4de6c-4fdc-48fd-8be4-62d328c4a756" providerId="ADAL" clId="{C4D453C4-3A98-4D09-86E7-C42CEB5DBBD6}" dt="2025-06-08T12:38:01.671" v="2500" actId="47"/>
        <pc:sldMkLst>
          <pc:docMk/>
          <pc:sldMk cId="208925935" sldId="413"/>
        </pc:sldMkLst>
        <pc:spChg chg="mod">
          <ac:chgData name="Sihan, Sibbir (NHS Dorset)" userId="92f4de6c-4fdc-48fd-8be4-62d328c4a756" providerId="ADAL" clId="{C4D453C4-3A98-4D09-86E7-C42CEB5DBBD6}" dt="2025-06-08T12:24:08.197" v="1954" actId="1076"/>
          <ac:spMkLst>
            <pc:docMk/>
            <pc:sldMk cId="208925935" sldId="413"/>
            <ac:spMk id="2" creationId="{BAD33EA0-84F4-3737-E79E-D09E2457E1A3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3" creationId="{64F1E9E4-73E9-3400-C58B-17235B4A2216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4" creationId="{2CD153A8-E101-E9C8-4611-4B20C3F26DED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5" creationId="{B315BB6A-F669-79F3-D671-9346FC1EBCCC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7" creationId="{DDF71D40-7A18-B5C3-ACF4-B1FAC80A16CF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9" creationId="{5E8FBD37-C6E3-5F6C-F878-54FEB55858CD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11" creationId="{163D0FA9-C68F-0394-8EF0-2456637BBE3C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12" creationId="{5EDCBF1C-2D93-C649-E120-A65F58C202D5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14" creationId="{30D887F7-7FAC-2C4F-5015-A2A17BF11853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15" creationId="{C043EAD5-5435-419D-3BAC-D111D39936B2}"/>
          </ac:spMkLst>
        </pc:spChg>
        <pc:spChg chg="del">
          <ac:chgData name="Sihan, Sibbir (NHS Dorset)" userId="92f4de6c-4fdc-48fd-8be4-62d328c4a756" providerId="ADAL" clId="{C4D453C4-3A98-4D09-86E7-C42CEB5DBBD6}" dt="2025-06-08T12:21:21.618" v="1742" actId="478"/>
          <ac:spMkLst>
            <pc:docMk/>
            <pc:sldMk cId="208925935" sldId="413"/>
            <ac:spMk id="19" creationId="{55978492-A8BF-B485-72D0-D510A0FEDD76}"/>
          </ac:spMkLst>
        </pc:spChg>
        <pc:grpChg chg="del mod">
          <ac:chgData name="Sihan, Sibbir (NHS Dorset)" userId="92f4de6c-4fdc-48fd-8be4-62d328c4a756" providerId="ADAL" clId="{C4D453C4-3A98-4D09-86E7-C42CEB5DBBD6}" dt="2025-06-08T12:21:43.011" v="1753"/>
          <ac:grpSpMkLst>
            <pc:docMk/>
            <pc:sldMk cId="208925935" sldId="413"/>
            <ac:grpSpMk id="27" creationId="{786AEE14-18C0-2794-6AF7-DDC8D3B693D8}"/>
          </ac:grpSpMkLst>
        </pc:grpChg>
        <pc:grpChg chg="del mod">
          <ac:chgData name="Sihan, Sibbir (NHS Dorset)" userId="92f4de6c-4fdc-48fd-8be4-62d328c4a756" providerId="ADAL" clId="{C4D453C4-3A98-4D09-86E7-C42CEB5DBBD6}" dt="2025-06-08T12:21:49.737" v="1759"/>
          <ac:grpSpMkLst>
            <pc:docMk/>
            <pc:sldMk cId="208925935" sldId="413"/>
            <ac:grpSpMk id="31" creationId="{7D7C353F-F4B6-3555-C9D8-57AC989DF8FD}"/>
          </ac:grpSpMkLst>
        </pc:grpChg>
        <pc:grpChg chg="del mod">
          <ac:chgData name="Sihan, Sibbir (NHS Dorset)" userId="92f4de6c-4fdc-48fd-8be4-62d328c4a756" providerId="ADAL" clId="{C4D453C4-3A98-4D09-86E7-C42CEB5DBBD6}" dt="2025-06-08T12:21:59.574" v="1760" actId="478"/>
          <ac:grpSpMkLst>
            <pc:docMk/>
            <pc:sldMk cId="208925935" sldId="413"/>
            <ac:grpSpMk id="37" creationId="{F886697E-79BE-9115-C4D1-B6A042B13AA3}"/>
          </ac:grpSpMkLst>
        </pc:grpChg>
        <pc:grpChg chg="del mod">
          <ac:chgData name="Sihan, Sibbir (NHS Dorset)" userId="92f4de6c-4fdc-48fd-8be4-62d328c4a756" providerId="ADAL" clId="{C4D453C4-3A98-4D09-86E7-C42CEB5DBBD6}" dt="2025-06-08T12:22:14.794" v="1776"/>
          <ac:grpSpMkLst>
            <pc:docMk/>
            <pc:sldMk cId="208925935" sldId="413"/>
            <ac:grpSpMk id="49" creationId="{14326A0E-184B-C520-4815-9338E636F593}"/>
          </ac:grpSpMkLst>
        </pc:grpChg>
        <pc:grpChg chg="del mod">
          <ac:chgData name="Sihan, Sibbir (NHS Dorset)" userId="92f4de6c-4fdc-48fd-8be4-62d328c4a756" providerId="ADAL" clId="{C4D453C4-3A98-4D09-86E7-C42CEB5DBBD6}" dt="2025-06-08T12:22:16.344" v="1778"/>
          <ac:grpSpMkLst>
            <pc:docMk/>
            <pc:sldMk cId="208925935" sldId="413"/>
            <ac:grpSpMk id="53" creationId="{4E5EA881-5757-C228-927C-87A3FC5CB682}"/>
          </ac:grpSpMkLst>
        </pc:grpChg>
        <pc:grpChg chg="del mod">
          <ac:chgData name="Sihan, Sibbir (NHS Dorset)" userId="92f4de6c-4fdc-48fd-8be4-62d328c4a756" providerId="ADAL" clId="{C4D453C4-3A98-4D09-86E7-C42CEB5DBBD6}" dt="2025-06-08T12:22:18.272" v="1780"/>
          <ac:grpSpMkLst>
            <pc:docMk/>
            <pc:sldMk cId="208925935" sldId="413"/>
            <ac:grpSpMk id="55" creationId="{7998FDE5-24B4-5813-8292-05CB464DF331}"/>
          </ac:grpSpMkLst>
        </pc:grpChg>
        <pc:grpChg chg="del mod">
          <ac:chgData name="Sihan, Sibbir (NHS Dorset)" userId="92f4de6c-4fdc-48fd-8be4-62d328c4a756" providerId="ADAL" clId="{C4D453C4-3A98-4D09-86E7-C42CEB5DBBD6}" dt="2025-06-08T12:22:20.252" v="1784"/>
          <ac:grpSpMkLst>
            <pc:docMk/>
            <pc:sldMk cId="208925935" sldId="413"/>
            <ac:grpSpMk id="57" creationId="{B2BD4736-BC20-DB87-4F2C-77FDA361DD51}"/>
          </ac:grpSpMkLst>
        </pc:grpChg>
        <pc:grpChg chg="del mod">
          <ac:chgData name="Sihan, Sibbir (NHS Dorset)" userId="92f4de6c-4fdc-48fd-8be4-62d328c4a756" providerId="ADAL" clId="{C4D453C4-3A98-4D09-86E7-C42CEB5DBBD6}" dt="2025-06-08T12:22:21.871" v="1787"/>
          <ac:grpSpMkLst>
            <pc:docMk/>
            <pc:sldMk cId="208925935" sldId="413"/>
            <ac:grpSpMk id="61" creationId="{C9706E63-CABB-32ED-6F2F-E6E37F3C4194}"/>
          </ac:grpSpMkLst>
        </pc:grpChg>
        <pc:grpChg chg="del mod">
          <ac:chgData name="Sihan, Sibbir (NHS Dorset)" userId="92f4de6c-4fdc-48fd-8be4-62d328c4a756" providerId="ADAL" clId="{C4D453C4-3A98-4D09-86E7-C42CEB5DBBD6}" dt="2025-06-08T12:22:25.407" v="1796"/>
          <ac:grpSpMkLst>
            <pc:docMk/>
            <pc:sldMk cId="208925935" sldId="413"/>
            <ac:grpSpMk id="64" creationId="{01DF58AB-290E-323D-1DB6-BAC77B8CBAB4}"/>
          </ac:grpSpMkLst>
        </pc:grpChg>
        <pc:grpChg chg="del mod">
          <ac:chgData name="Sihan, Sibbir (NHS Dorset)" userId="92f4de6c-4fdc-48fd-8be4-62d328c4a756" providerId="ADAL" clId="{C4D453C4-3A98-4D09-86E7-C42CEB5DBBD6}" dt="2025-06-08T12:22:26.405" v="1798"/>
          <ac:grpSpMkLst>
            <pc:docMk/>
            <pc:sldMk cId="208925935" sldId="413"/>
            <ac:grpSpMk id="73" creationId="{6422E196-877A-33D4-A2DD-6D23121883B9}"/>
          </ac:grpSpMkLst>
        </pc:grpChg>
        <pc:grpChg chg="del mod">
          <ac:chgData name="Sihan, Sibbir (NHS Dorset)" userId="92f4de6c-4fdc-48fd-8be4-62d328c4a756" providerId="ADAL" clId="{C4D453C4-3A98-4D09-86E7-C42CEB5DBBD6}" dt="2025-06-08T12:22:31.714" v="1803"/>
          <ac:grpSpMkLst>
            <pc:docMk/>
            <pc:sldMk cId="208925935" sldId="413"/>
            <ac:grpSpMk id="75" creationId="{731C7C80-07A4-6F5F-6B9C-48E39A2C41A1}"/>
          </ac:grpSpMkLst>
        </pc:grpChg>
        <pc:grpChg chg="del mod">
          <ac:chgData name="Sihan, Sibbir (NHS Dorset)" userId="92f4de6c-4fdc-48fd-8be4-62d328c4a756" providerId="ADAL" clId="{C4D453C4-3A98-4D09-86E7-C42CEB5DBBD6}" dt="2025-06-08T12:22:35.567" v="1810"/>
          <ac:grpSpMkLst>
            <pc:docMk/>
            <pc:sldMk cId="208925935" sldId="413"/>
            <ac:grpSpMk id="80" creationId="{DBB19EC8-85FB-BAAF-43AD-E2A441CBEEA5}"/>
          </ac:grpSpMkLst>
        </pc:grpChg>
        <pc:grpChg chg="del mod">
          <ac:chgData name="Sihan, Sibbir (NHS Dorset)" userId="92f4de6c-4fdc-48fd-8be4-62d328c4a756" providerId="ADAL" clId="{C4D453C4-3A98-4D09-86E7-C42CEB5DBBD6}" dt="2025-06-08T12:22:37.215" v="1812"/>
          <ac:grpSpMkLst>
            <pc:docMk/>
            <pc:sldMk cId="208925935" sldId="413"/>
            <ac:grpSpMk id="87" creationId="{CCB20F51-8413-1B3C-9204-6EA4B2CBC47F}"/>
          </ac:grpSpMkLst>
        </pc:grpChg>
        <pc:grpChg chg="del mod">
          <ac:chgData name="Sihan, Sibbir (NHS Dorset)" userId="92f4de6c-4fdc-48fd-8be4-62d328c4a756" providerId="ADAL" clId="{C4D453C4-3A98-4D09-86E7-C42CEB5DBBD6}" dt="2025-06-08T12:22:44.175" v="1828"/>
          <ac:grpSpMkLst>
            <pc:docMk/>
            <pc:sldMk cId="208925935" sldId="413"/>
            <ac:grpSpMk id="89" creationId="{0B5682EC-A14A-2AB8-C1E3-66F398DD047D}"/>
          </ac:grpSpMkLst>
        </pc:grpChg>
        <pc:grpChg chg="del mod">
          <ac:chgData name="Sihan, Sibbir (NHS Dorset)" userId="92f4de6c-4fdc-48fd-8be4-62d328c4a756" providerId="ADAL" clId="{C4D453C4-3A98-4D09-86E7-C42CEB5DBBD6}" dt="2025-06-08T12:23:01.773" v="1883"/>
          <ac:grpSpMkLst>
            <pc:docMk/>
            <pc:sldMk cId="208925935" sldId="413"/>
            <ac:grpSpMk id="105" creationId="{B6D33907-6529-5AC1-173C-EFDD72EBD1CD}"/>
          </ac:grpSpMkLst>
        </pc:grpChg>
        <pc:grpChg chg="del mod">
          <ac:chgData name="Sihan, Sibbir (NHS Dorset)" userId="92f4de6c-4fdc-48fd-8be4-62d328c4a756" providerId="ADAL" clId="{C4D453C4-3A98-4D09-86E7-C42CEB5DBBD6}" dt="2025-06-08T12:23:10.919" v="1891"/>
          <ac:grpSpMkLst>
            <pc:docMk/>
            <pc:sldMk cId="208925935" sldId="413"/>
            <ac:grpSpMk id="109" creationId="{130667AC-06C9-1C26-FFB8-D43334603743}"/>
          </ac:grpSpMkLst>
        </pc:grpChg>
        <pc:grpChg chg="del mod">
          <ac:chgData name="Sihan, Sibbir (NHS Dorset)" userId="92f4de6c-4fdc-48fd-8be4-62d328c4a756" providerId="ADAL" clId="{C4D453C4-3A98-4D09-86E7-C42CEB5DBBD6}" dt="2025-06-08T12:23:15.633" v="1897"/>
          <ac:grpSpMkLst>
            <pc:docMk/>
            <pc:sldMk cId="208925935" sldId="413"/>
            <ac:grpSpMk id="112" creationId="{559EAAC7-783F-AB79-8F05-B2B932757003}"/>
          </ac:grpSpMkLst>
        </pc:grpChg>
        <pc:grpChg chg="del mod">
          <ac:chgData name="Sihan, Sibbir (NHS Dorset)" userId="92f4de6c-4fdc-48fd-8be4-62d328c4a756" providerId="ADAL" clId="{C4D453C4-3A98-4D09-86E7-C42CEB5DBBD6}" dt="2025-06-08T12:23:19.786" v="1903"/>
          <ac:grpSpMkLst>
            <pc:docMk/>
            <pc:sldMk cId="208925935" sldId="413"/>
            <ac:grpSpMk id="118" creationId="{AE80EAEF-F767-1847-E48D-E6B943111EB3}"/>
          </ac:grpSpMkLst>
        </pc:grpChg>
        <pc:grpChg chg="del mod">
          <ac:chgData name="Sihan, Sibbir (NHS Dorset)" userId="92f4de6c-4fdc-48fd-8be4-62d328c4a756" providerId="ADAL" clId="{C4D453C4-3A98-4D09-86E7-C42CEB5DBBD6}" dt="2025-06-08T12:23:21.266" v="1906"/>
          <ac:grpSpMkLst>
            <pc:docMk/>
            <pc:sldMk cId="208925935" sldId="413"/>
            <ac:grpSpMk id="124" creationId="{BFD7FB41-9010-1219-F36D-A3E823B68287}"/>
          </ac:grpSpMkLst>
        </pc:grpChg>
        <pc:grpChg chg="del mod">
          <ac:chgData name="Sihan, Sibbir (NHS Dorset)" userId="92f4de6c-4fdc-48fd-8be4-62d328c4a756" providerId="ADAL" clId="{C4D453C4-3A98-4D09-86E7-C42CEB5DBBD6}" dt="2025-06-08T12:23:29.531" v="1912"/>
          <ac:grpSpMkLst>
            <pc:docMk/>
            <pc:sldMk cId="208925935" sldId="413"/>
            <ac:grpSpMk id="127" creationId="{2A8BE358-93B7-7CCB-738C-F89D489BD929}"/>
          </ac:grpSpMkLst>
        </pc:grpChg>
        <pc:grpChg chg="del mod">
          <ac:chgData name="Sihan, Sibbir (NHS Dorset)" userId="92f4de6c-4fdc-48fd-8be4-62d328c4a756" providerId="ADAL" clId="{C4D453C4-3A98-4D09-86E7-C42CEB5DBBD6}" dt="2025-06-08T12:23:29.531" v="1912"/>
          <ac:grpSpMkLst>
            <pc:docMk/>
            <pc:sldMk cId="208925935" sldId="413"/>
            <ac:grpSpMk id="130" creationId="{65D0C30C-695E-0ABC-6F14-68DC223071A2}"/>
          </ac:grpSpMkLst>
        </pc:grpChg>
        <pc:grpChg chg="del mod">
          <ac:chgData name="Sihan, Sibbir (NHS Dorset)" userId="92f4de6c-4fdc-48fd-8be4-62d328c4a756" providerId="ADAL" clId="{C4D453C4-3A98-4D09-86E7-C42CEB5DBBD6}" dt="2025-06-08T12:23:38.172" v="1926"/>
          <ac:grpSpMkLst>
            <pc:docMk/>
            <pc:sldMk cId="208925935" sldId="413"/>
            <ac:grpSpMk id="133" creationId="{8F854963-B6C2-1665-EA74-761820794083}"/>
          </ac:grpSpMkLst>
        </pc:grpChg>
        <pc:grpChg chg="del mod">
          <ac:chgData name="Sihan, Sibbir (NHS Dorset)" userId="92f4de6c-4fdc-48fd-8be4-62d328c4a756" providerId="ADAL" clId="{C4D453C4-3A98-4D09-86E7-C42CEB5DBBD6}" dt="2025-06-08T12:23:39.647" v="1929"/>
          <ac:grpSpMkLst>
            <pc:docMk/>
            <pc:sldMk cId="208925935" sldId="413"/>
            <ac:grpSpMk id="138" creationId="{C769A2A6-7443-5D1F-5ECB-3B197F26BD09}"/>
          </ac:grpSpMkLst>
        </pc:grpChg>
        <pc:grpChg chg="del mod">
          <ac:chgData name="Sihan, Sibbir (NHS Dorset)" userId="92f4de6c-4fdc-48fd-8be4-62d328c4a756" providerId="ADAL" clId="{C4D453C4-3A98-4D09-86E7-C42CEB5DBBD6}" dt="2025-06-08T12:23:41.407" v="1931"/>
          <ac:grpSpMkLst>
            <pc:docMk/>
            <pc:sldMk cId="208925935" sldId="413"/>
            <ac:grpSpMk id="141" creationId="{CF65E327-5ADB-B10D-4BAC-A475388DDCFA}"/>
          </ac:grpSpMkLst>
        </pc:grpChg>
        <pc:grpChg chg="del mod">
          <ac:chgData name="Sihan, Sibbir (NHS Dorset)" userId="92f4de6c-4fdc-48fd-8be4-62d328c4a756" providerId="ADAL" clId="{C4D453C4-3A98-4D09-86E7-C42CEB5DBBD6}" dt="2025-06-08T12:23:55.722" v="1940"/>
          <ac:grpSpMkLst>
            <pc:docMk/>
            <pc:sldMk cId="208925935" sldId="413"/>
            <ac:grpSpMk id="143" creationId="{B569C02A-A30E-2971-CB90-F8316ED956F1}"/>
          </ac:grpSpMkLst>
        </pc:grpChg>
        <pc:grpChg chg="del mod">
          <ac:chgData name="Sihan, Sibbir (NHS Dorset)" userId="92f4de6c-4fdc-48fd-8be4-62d328c4a756" providerId="ADAL" clId="{C4D453C4-3A98-4D09-86E7-C42CEB5DBBD6}" dt="2025-06-08T12:24:03.551" v="1953"/>
          <ac:grpSpMkLst>
            <pc:docMk/>
            <pc:sldMk cId="208925935" sldId="413"/>
            <ac:grpSpMk id="148" creationId="{6C63368A-7B68-D97D-B00F-9020979F5665}"/>
          </ac:grpSpMkLst>
        </pc:grpChg>
        <pc:grpChg chg="del mod">
          <ac:chgData name="Sihan, Sibbir (NHS Dorset)" userId="92f4de6c-4fdc-48fd-8be4-62d328c4a756" providerId="ADAL" clId="{C4D453C4-3A98-4D09-86E7-C42CEB5DBBD6}" dt="2025-06-08T12:24:11.208" v="1956"/>
          <ac:grpSpMkLst>
            <pc:docMk/>
            <pc:sldMk cId="208925935" sldId="413"/>
            <ac:grpSpMk id="160" creationId="{6B501CBC-93E7-C2D3-C16C-24FA431D4876}"/>
          </ac:grpSpMkLst>
        </pc:grpChg>
        <pc:grpChg chg="del mod">
          <ac:chgData name="Sihan, Sibbir (NHS Dorset)" userId="92f4de6c-4fdc-48fd-8be4-62d328c4a756" providerId="ADAL" clId="{C4D453C4-3A98-4D09-86E7-C42CEB5DBBD6}" dt="2025-06-08T12:24:23.593" v="1969"/>
          <ac:grpSpMkLst>
            <pc:docMk/>
            <pc:sldMk cId="208925935" sldId="413"/>
            <ac:grpSpMk id="162" creationId="{E386F966-D4A3-09B6-6A39-3885CAD2CB77}"/>
          </ac:grpSpMkLst>
        </pc:grpChg>
        <pc:grpChg chg="del mod">
          <ac:chgData name="Sihan, Sibbir (NHS Dorset)" userId="92f4de6c-4fdc-48fd-8be4-62d328c4a756" providerId="ADAL" clId="{C4D453C4-3A98-4D09-86E7-C42CEB5DBBD6}" dt="2025-06-08T12:24:54.255" v="1983"/>
          <ac:grpSpMkLst>
            <pc:docMk/>
            <pc:sldMk cId="208925935" sldId="413"/>
            <ac:grpSpMk id="175" creationId="{8622EB01-AF53-5D4D-C4C2-3AC6F9EE4CB9}"/>
          </ac:grpSpMkLst>
        </pc:grpChg>
        <pc:grpChg chg="del mod">
          <ac:chgData name="Sihan, Sibbir (NHS Dorset)" userId="92f4de6c-4fdc-48fd-8be4-62d328c4a756" providerId="ADAL" clId="{C4D453C4-3A98-4D09-86E7-C42CEB5DBBD6}" dt="2025-06-08T12:25:10.560" v="1993"/>
          <ac:grpSpMkLst>
            <pc:docMk/>
            <pc:sldMk cId="208925935" sldId="413"/>
            <ac:grpSpMk id="189" creationId="{0AEF375A-FA7F-4B58-B6C7-52CF48D983F4}"/>
          </ac:grpSpMkLst>
        </pc:grpChg>
        <pc:grpChg chg="del mod">
          <ac:chgData name="Sihan, Sibbir (NHS Dorset)" userId="92f4de6c-4fdc-48fd-8be4-62d328c4a756" providerId="ADAL" clId="{C4D453C4-3A98-4D09-86E7-C42CEB5DBBD6}" dt="2025-06-08T12:25:13.370" v="1997"/>
          <ac:grpSpMkLst>
            <pc:docMk/>
            <pc:sldMk cId="208925935" sldId="413"/>
            <ac:grpSpMk id="196" creationId="{31B496F8-EBED-3B6F-4113-9AF823496819}"/>
          </ac:grpSpMkLst>
        </pc:grpChg>
        <pc:grpChg chg="del mod">
          <ac:chgData name="Sihan, Sibbir (NHS Dorset)" userId="92f4de6c-4fdc-48fd-8be4-62d328c4a756" providerId="ADAL" clId="{C4D453C4-3A98-4D09-86E7-C42CEB5DBBD6}" dt="2025-06-08T12:25:25.708" v="2008"/>
          <ac:grpSpMkLst>
            <pc:docMk/>
            <pc:sldMk cId="208925935" sldId="413"/>
            <ac:grpSpMk id="200" creationId="{937D12FC-30CB-3595-E692-453FD14B7A82}"/>
          </ac:grpSpMkLst>
        </pc:grpChg>
        <pc:grpChg chg="del mod">
          <ac:chgData name="Sihan, Sibbir (NHS Dorset)" userId="92f4de6c-4fdc-48fd-8be4-62d328c4a756" providerId="ADAL" clId="{C4D453C4-3A98-4D09-86E7-C42CEB5DBBD6}" dt="2025-06-08T12:26:41.948" v="2044" actId="21"/>
          <ac:grpSpMkLst>
            <pc:docMk/>
            <pc:sldMk cId="208925935" sldId="413"/>
            <ac:grpSpMk id="211" creationId="{ED82973A-3C51-E858-E223-E84472AE017E}"/>
          </ac:grpSpMkLst>
        </pc:grpChg>
        <pc:grpChg chg="del mod">
          <ac:chgData name="Sihan, Sibbir (NHS Dorset)" userId="92f4de6c-4fdc-48fd-8be4-62d328c4a756" providerId="ADAL" clId="{C4D453C4-3A98-4D09-86E7-C42CEB5DBBD6}" dt="2025-06-08T12:25:29.626" v="2013"/>
          <ac:grpSpMkLst>
            <pc:docMk/>
            <pc:sldMk cId="208925935" sldId="413"/>
            <ac:grpSpMk id="214" creationId="{FA5942FA-B49D-27A2-06B5-452631F82FF5}"/>
          </ac:grpSpMkLst>
        </pc:grpChg>
        <pc:grpChg chg="del mod">
          <ac:chgData name="Sihan, Sibbir (NHS Dorset)" userId="92f4de6c-4fdc-48fd-8be4-62d328c4a756" providerId="ADAL" clId="{C4D453C4-3A98-4D09-86E7-C42CEB5DBBD6}" dt="2025-06-08T12:25:39.381" v="2015"/>
          <ac:grpSpMkLst>
            <pc:docMk/>
            <pc:sldMk cId="208925935" sldId="413"/>
            <ac:grpSpMk id="216" creationId="{743556D0-DD7C-FB6A-3F32-26A1721B1649}"/>
          </ac:grpSpMkLst>
        </pc:grpChg>
        <pc:grpChg chg="del mod">
          <ac:chgData name="Sihan, Sibbir (NHS Dorset)" userId="92f4de6c-4fdc-48fd-8be4-62d328c4a756" providerId="ADAL" clId="{C4D453C4-3A98-4D09-86E7-C42CEB5DBBD6}" dt="2025-06-08T12:25:59.029" v="2033"/>
          <ac:grpSpMkLst>
            <pc:docMk/>
            <pc:sldMk cId="208925935" sldId="413"/>
            <ac:grpSpMk id="226" creationId="{C83CDD57-E811-DC05-EE78-F6396AB452D1}"/>
          </ac:grpSpMkLst>
        </pc:grp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21" creationId="{674C896C-07FF-05A7-1DEB-BA95C0978119}"/>
          </ac:inkMkLst>
        </pc:inkChg>
        <pc:inkChg chg="add mod">
          <ac:chgData name="Sihan, Sibbir (NHS Dorset)" userId="92f4de6c-4fdc-48fd-8be4-62d328c4a756" providerId="ADAL" clId="{C4D453C4-3A98-4D09-86E7-C42CEB5DBBD6}" dt="2025-06-08T12:21:43.011" v="1753"/>
          <ac:inkMkLst>
            <pc:docMk/>
            <pc:sldMk cId="208925935" sldId="413"/>
            <ac:inkMk id="22" creationId="{7330A0E7-7301-F207-311A-3B06B2BDAFA2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23" creationId="{617EBCBB-A77B-FE06-7EBC-425F7A163B23}"/>
          </ac:inkMkLst>
        </pc:inkChg>
        <pc:inkChg chg="add mod">
          <ac:chgData name="Sihan, Sibbir (NHS Dorset)" userId="92f4de6c-4fdc-48fd-8be4-62d328c4a756" providerId="ADAL" clId="{C4D453C4-3A98-4D09-86E7-C42CEB5DBBD6}" dt="2025-06-08T12:21:43.011" v="1753"/>
          <ac:inkMkLst>
            <pc:docMk/>
            <pc:sldMk cId="208925935" sldId="413"/>
            <ac:inkMk id="24" creationId="{813B0441-86C7-7FC1-73AD-FEB448843BDF}"/>
          </ac:inkMkLst>
        </pc:inkChg>
        <pc:inkChg chg="add mod">
          <ac:chgData name="Sihan, Sibbir (NHS Dorset)" userId="92f4de6c-4fdc-48fd-8be4-62d328c4a756" providerId="ADAL" clId="{C4D453C4-3A98-4D09-86E7-C42CEB5DBBD6}" dt="2025-06-08T12:21:43.011" v="1753"/>
          <ac:inkMkLst>
            <pc:docMk/>
            <pc:sldMk cId="208925935" sldId="413"/>
            <ac:inkMk id="25" creationId="{4CA3EFF3-D54B-A236-AC74-CF022322436F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26" creationId="{9DFCC355-6E3E-B250-C6FB-D34D50B514B8}"/>
          </ac:inkMkLst>
        </pc:inkChg>
        <pc:inkChg chg="add">
          <ac:chgData name="Sihan, Sibbir (NHS Dorset)" userId="92f4de6c-4fdc-48fd-8be4-62d328c4a756" providerId="ADAL" clId="{C4D453C4-3A98-4D09-86E7-C42CEB5DBBD6}" dt="2025-06-08T12:21:41.549" v="1750" actId="9405"/>
          <ac:inkMkLst>
            <pc:docMk/>
            <pc:sldMk cId="208925935" sldId="413"/>
            <ac:inkMk id="28" creationId="{E72529AF-8E12-F474-728F-2EA49C247466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29" creationId="{49262FDA-48A3-3E07-96A9-255468BAE89B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30" creationId="{74D74EE4-E822-C043-0B24-0FB8F99517D7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32" creationId="{086A4307-F7CA-5529-E188-90944D54600A}"/>
          </ac:inkMkLst>
        </pc:inkChg>
        <pc:inkChg chg="add">
          <ac:chgData name="Sihan, Sibbir (NHS Dorset)" userId="92f4de6c-4fdc-48fd-8be4-62d328c4a756" providerId="ADAL" clId="{C4D453C4-3A98-4D09-86E7-C42CEB5DBBD6}" dt="2025-06-08T12:21:46.372" v="1755" actId="9405"/>
          <ac:inkMkLst>
            <pc:docMk/>
            <pc:sldMk cId="208925935" sldId="413"/>
            <ac:inkMk id="33" creationId="{EF01B0F3-7285-7283-1044-E9368E5AF6D5}"/>
          </ac:inkMkLst>
        </pc:inkChg>
        <pc:inkChg chg="add">
          <ac:chgData name="Sihan, Sibbir (NHS Dorset)" userId="92f4de6c-4fdc-48fd-8be4-62d328c4a756" providerId="ADAL" clId="{C4D453C4-3A98-4D09-86E7-C42CEB5DBBD6}" dt="2025-06-08T12:21:47.596" v="1756" actId="9405"/>
          <ac:inkMkLst>
            <pc:docMk/>
            <pc:sldMk cId="208925935" sldId="413"/>
            <ac:inkMk id="34" creationId="{345BCE6A-D69E-F7C0-026B-C11C53D8D3B2}"/>
          </ac:inkMkLst>
        </pc:inkChg>
        <pc:inkChg chg="add mod">
          <ac:chgData name="Sihan, Sibbir (NHS Dorset)" userId="92f4de6c-4fdc-48fd-8be4-62d328c4a756" providerId="ADAL" clId="{C4D453C4-3A98-4D09-86E7-C42CEB5DBBD6}" dt="2025-06-08T12:21:49.737" v="1759"/>
          <ac:inkMkLst>
            <pc:docMk/>
            <pc:sldMk cId="208925935" sldId="413"/>
            <ac:inkMk id="35" creationId="{B1585997-2847-BC50-219D-70FDA8F75ACD}"/>
          </ac:inkMkLst>
        </pc:inkChg>
        <pc:inkChg chg="add">
          <ac:chgData name="Sihan, Sibbir (NHS Dorset)" userId="92f4de6c-4fdc-48fd-8be4-62d328c4a756" providerId="ADAL" clId="{C4D453C4-3A98-4D09-86E7-C42CEB5DBBD6}" dt="2025-06-08T12:21:48.737" v="1758" actId="9405"/>
          <ac:inkMkLst>
            <pc:docMk/>
            <pc:sldMk cId="208925935" sldId="413"/>
            <ac:inkMk id="36" creationId="{F50D21D0-14BE-4683-8F0D-1A6B50C7FE35}"/>
          </ac:inkMkLst>
        </pc:inkChg>
        <pc:inkChg chg="add del mod">
          <ac:chgData name="Sihan, Sibbir (NHS Dorset)" userId="92f4de6c-4fdc-48fd-8be4-62d328c4a756" providerId="ADAL" clId="{C4D453C4-3A98-4D09-86E7-C42CEB5DBBD6}" dt="2025-06-08T12:23:01.773" v="1882"/>
          <ac:inkMkLst>
            <pc:docMk/>
            <pc:sldMk cId="208925935" sldId="413"/>
            <ac:inkMk id="38" creationId="{9691DF75-37FA-47E3-C665-5684EBABA7A2}"/>
          </ac:inkMkLst>
        </pc:inkChg>
        <pc:inkChg chg="add mod">
          <ac:chgData name="Sihan, Sibbir (NHS Dorset)" userId="92f4de6c-4fdc-48fd-8be4-62d328c4a756" providerId="ADAL" clId="{C4D453C4-3A98-4D09-86E7-C42CEB5DBBD6}" dt="2025-06-08T12:22:55.367" v="1861"/>
          <ac:inkMkLst>
            <pc:docMk/>
            <pc:sldMk cId="208925935" sldId="413"/>
            <ac:inkMk id="39" creationId="{7CCF2A01-2CCA-0270-A013-96FDCD09BABA}"/>
          </ac:inkMkLst>
        </pc:inkChg>
        <pc:inkChg chg="add del mod">
          <ac:chgData name="Sihan, Sibbir (NHS Dorset)" userId="92f4de6c-4fdc-48fd-8be4-62d328c4a756" providerId="ADAL" clId="{C4D453C4-3A98-4D09-86E7-C42CEB5DBBD6}" dt="2025-06-08T12:22:57.830" v="1867"/>
          <ac:inkMkLst>
            <pc:docMk/>
            <pc:sldMk cId="208925935" sldId="413"/>
            <ac:inkMk id="40" creationId="{F60EDD0E-20E5-FBA5-0C3E-EAA1A7D4789B}"/>
          </ac:inkMkLst>
        </pc:inkChg>
        <pc:inkChg chg="add mod">
          <ac:chgData name="Sihan, Sibbir (NHS Dorset)" userId="92f4de6c-4fdc-48fd-8be4-62d328c4a756" providerId="ADAL" clId="{C4D453C4-3A98-4D09-86E7-C42CEB5DBBD6}" dt="2025-06-08T12:22:18.272" v="1780"/>
          <ac:inkMkLst>
            <pc:docMk/>
            <pc:sldMk cId="208925935" sldId="413"/>
            <ac:inkMk id="41" creationId="{C78BE6D0-2758-FB06-A9EC-B8E01362696E}"/>
          </ac:inkMkLst>
        </pc:inkChg>
        <pc:inkChg chg="add">
          <ac:chgData name="Sihan, Sibbir (NHS Dorset)" userId="92f4de6c-4fdc-48fd-8be4-62d328c4a756" providerId="ADAL" clId="{C4D453C4-3A98-4D09-86E7-C42CEB5DBBD6}" dt="2025-06-08T12:22:05.935" v="1765" actId="9405"/>
          <ac:inkMkLst>
            <pc:docMk/>
            <pc:sldMk cId="208925935" sldId="413"/>
            <ac:inkMk id="42" creationId="{A4173520-341B-BBB6-4297-3BB479F62265}"/>
          </ac:inkMkLst>
        </pc:inkChg>
        <pc:inkChg chg="add del mod">
          <ac:chgData name="Sihan, Sibbir (NHS Dorset)" userId="92f4de6c-4fdc-48fd-8be4-62d328c4a756" providerId="ADAL" clId="{C4D453C4-3A98-4D09-86E7-C42CEB5DBBD6}" dt="2025-06-08T12:22:54.554" v="1859"/>
          <ac:inkMkLst>
            <pc:docMk/>
            <pc:sldMk cId="208925935" sldId="413"/>
            <ac:inkMk id="43" creationId="{9128D1CF-0EAD-0874-D7F0-722324FE4EBF}"/>
          </ac:inkMkLst>
        </pc:inkChg>
        <pc:inkChg chg="add del mod">
          <ac:chgData name="Sihan, Sibbir (NHS Dorset)" userId="92f4de6c-4fdc-48fd-8be4-62d328c4a756" providerId="ADAL" clId="{C4D453C4-3A98-4D09-86E7-C42CEB5DBBD6}" dt="2025-06-08T12:22:56.939" v="1866"/>
          <ac:inkMkLst>
            <pc:docMk/>
            <pc:sldMk cId="208925935" sldId="413"/>
            <ac:inkMk id="44" creationId="{E167F885-8089-1B0E-64E0-049107BB4953}"/>
          </ac:inkMkLst>
        </pc:inkChg>
        <pc:inkChg chg="add mod">
          <ac:chgData name="Sihan, Sibbir (NHS Dorset)" userId="92f4de6c-4fdc-48fd-8be4-62d328c4a756" providerId="ADAL" clId="{C4D453C4-3A98-4D09-86E7-C42CEB5DBBD6}" dt="2025-06-08T12:22:20.252" v="1784"/>
          <ac:inkMkLst>
            <pc:docMk/>
            <pc:sldMk cId="208925935" sldId="413"/>
            <ac:inkMk id="45" creationId="{41FC6222-7C48-A95D-A765-7B149BAACBB5}"/>
          </ac:inkMkLst>
        </pc:inkChg>
        <pc:inkChg chg="add mod">
          <ac:chgData name="Sihan, Sibbir (NHS Dorset)" userId="92f4de6c-4fdc-48fd-8be4-62d328c4a756" providerId="ADAL" clId="{C4D453C4-3A98-4D09-86E7-C42CEB5DBBD6}" dt="2025-06-08T12:22:18.272" v="1780"/>
          <ac:inkMkLst>
            <pc:docMk/>
            <pc:sldMk cId="208925935" sldId="413"/>
            <ac:inkMk id="46" creationId="{082432E2-3910-6653-CA61-C1147F744764}"/>
          </ac:inkMkLst>
        </pc:inkChg>
        <pc:inkChg chg="add del mod">
          <ac:chgData name="Sihan, Sibbir (NHS Dorset)" userId="92f4de6c-4fdc-48fd-8be4-62d328c4a756" providerId="ADAL" clId="{C4D453C4-3A98-4D09-86E7-C42CEB5DBBD6}" dt="2025-06-08T12:22:59.381" v="1872"/>
          <ac:inkMkLst>
            <pc:docMk/>
            <pc:sldMk cId="208925935" sldId="413"/>
            <ac:inkMk id="47" creationId="{605C3371-7CF9-1675-42B1-47BEA9D7D902}"/>
          </ac:inkMkLst>
        </pc:inkChg>
        <pc:inkChg chg="add mod">
          <ac:chgData name="Sihan, Sibbir (NHS Dorset)" userId="92f4de6c-4fdc-48fd-8be4-62d328c4a756" providerId="ADAL" clId="{C4D453C4-3A98-4D09-86E7-C42CEB5DBBD6}" dt="2025-06-08T12:22:11.326" v="1772"/>
          <ac:inkMkLst>
            <pc:docMk/>
            <pc:sldMk cId="208925935" sldId="413"/>
            <ac:inkMk id="48" creationId="{5EFDFC97-998A-2201-0C54-223A77FE2C50}"/>
          </ac:inkMkLst>
        </pc:inkChg>
        <pc:inkChg chg="add mod">
          <ac:chgData name="Sihan, Sibbir (NHS Dorset)" userId="92f4de6c-4fdc-48fd-8be4-62d328c4a756" providerId="ADAL" clId="{C4D453C4-3A98-4D09-86E7-C42CEB5DBBD6}" dt="2025-06-08T12:22:18.272" v="1780"/>
          <ac:inkMkLst>
            <pc:docMk/>
            <pc:sldMk cId="208925935" sldId="413"/>
            <ac:inkMk id="50" creationId="{E3263BCE-DFE2-8113-AF8B-A89C73B0FA8B}"/>
          </ac:inkMkLst>
        </pc:inkChg>
        <pc:inkChg chg="add mod">
          <ac:chgData name="Sihan, Sibbir (NHS Dorset)" userId="92f4de6c-4fdc-48fd-8be4-62d328c4a756" providerId="ADAL" clId="{C4D453C4-3A98-4D09-86E7-C42CEB5DBBD6}" dt="2025-06-08T12:22:55.367" v="1861"/>
          <ac:inkMkLst>
            <pc:docMk/>
            <pc:sldMk cId="208925935" sldId="413"/>
            <ac:inkMk id="51" creationId="{014D5AFE-CCDD-D263-175F-17CE2F532C57}"/>
          </ac:inkMkLst>
        </pc:inkChg>
        <pc:inkChg chg="add del mod">
          <ac:chgData name="Sihan, Sibbir (NHS Dorset)" userId="92f4de6c-4fdc-48fd-8be4-62d328c4a756" providerId="ADAL" clId="{C4D453C4-3A98-4D09-86E7-C42CEB5DBBD6}" dt="2025-06-08T12:22:58.550" v="1869"/>
          <ac:inkMkLst>
            <pc:docMk/>
            <pc:sldMk cId="208925935" sldId="413"/>
            <ac:inkMk id="52" creationId="{CB56D443-F171-13BA-4BC7-78F3F8B42C41}"/>
          </ac:inkMkLst>
        </pc:inkChg>
        <pc:inkChg chg="add del mod">
          <ac:chgData name="Sihan, Sibbir (NHS Dorset)" userId="92f4de6c-4fdc-48fd-8be4-62d328c4a756" providerId="ADAL" clId="{C4D453C4-3A98-4D09-86E7-C42CEB5DBBD6}" dt="2025-06-08T12:23:01.773" v="1883"/>
          <ac:inkMkLst>
            <pc:docMk/>
            <pc:sldMk cId="208925935" sldId="413"/>
            <ac:inkMk id="54" creationId="{788FD070-8BC8-2A04-5396-4A264DF17080}"/>
          </ac:inkMkLst>
        </pc:inkChg>
        <pc:inkChg chg="add">
          <ac:chgData name="Sihan, Sibbir (NHS Dorset)" userId="92f4de6c-4fdc-48fd-8be4-62d328c4a756" providerId="ADAL" clId="{C4D453C4-3A98-4D09-86E7-C42CEB5DBBD6}" dt="2025-06-08T12:22:16.812" v="1779" actId="9405"/>
          <ac:inkMkLst>
            <pc:docMk/>
            <pc:sldMk cId="208925935" sldId="413"/>
            <ac:inkMk id="56" creationId="{6591A360-23F8-6070-E03A-0F5278DC5F28}"/>
          </ac:inkMkLst>
        </pc:inkChg>
        <pc:inkChg chg="add del mod">
          <ac:chgData name="Sihan, Sibbir (NHS Dorset)" userId="92f4de6c-4fdc-48fd-8be4-62d328c4a756" providerId="ADAL" clId="{C4D453C4-3A98-4D09-86E7-C42CEB5DBBD6}" dt="2025-06-08T12:22:54.553" v="1856"/>
          <ac:inkMkLst>
            <pc:docMk/>
            <pc:sldMk cId="208925935" sldId="413"/>
            <ac:inkMk id="58" creationId="{90695118-7B42-DC27-AEEA-AD1DA86A9BB4}"/>
          </ac:inkMkLst>
        </pc:inkChg>
        <pc:inkChg chg="add mod">
          <ac:chgData name="Sihan, Sibbir (NHS Dorset)" userId="92f4de6c-4fdc-48fd-8be4-62d328c4a756" providerId="ADAL" clId="{C4D453C4-3A98-4D09-86E7-C42CEB5DBBD6}" dt="2025-06-08T12:22:20.252" v="1784"/>
          <ac:inkMkLst>
            <pc:docMk/>
            <pc:sldMk cId="208925935" sldId="413"/>
            <ac:inkMk id="59" creationId="{05A5B9C5-617C-51E8-E0BE-70910EAD2FBC}"/>
          </ac:inkMkLst>
        </pc:inkChg>
        <pc:inkChg chg="add mod">
          <ac:chgData name="Sihan, Sibbir (NHS Dorset)" userId="92f4de6c-4fdc-48fd-8be4-62d328c4a756" providerId="ADAL" clId="{C4D453C4-3A98-4D09-86E7-C42CEB5DBBD6}" dt="2025-06-08T12:22:49.364" v="1842"/>
          <ac:inkMkLst>
            <pc:docMk/>
            <pc:sldMk cId="208925935" sldId="413"/>
            <ac:inkMk id="60" creationId="{B47F5F6C-6F95-5C03-6D53-C35BACCB831D}"/>
          </ac:inkMkLst>
        </pc:inkChg>
        <pc:inkChg chg="add mod">
          <ac:chgData name="Sihan, Sibbir (NHS Dorset)" userId="92f4de6c-4fdc-48fd-8be4-62d328c4a756" providerId="ADAL" clId="{C4D453C4-3A98-4D09-86E7-C42CEB5DBBD6}" dt="2025-06-08T12:22:55.366" v="1860"/>
          <ac:inkMkLst>
            <pc:docMk/>
            <pc:sldMk cId="208925935" sldId="413"/>
            <ac:inkMk id="62" creationId="{8055D58E-BF02-EE5D-5EB3-245C0EE63661}"/>
          </ac:inkMkLst>
        </pc:inkChg>
        <pc:inkChg chg="add del mod">
          <ac:chgData name="Sihan, Sibbir (NHS Dorset)" userId="92f4de6c-4fdc-48fd-8be4-62d328c4a756" providerId="ADAL" clId="{C4D453C4-3A98-4D09-86E7-C42CEB5DBBD6}" dt="2025-06-08T12:22:55.786" v="1862"/>
          <ac:inkMkLst>
            <pc:docMk/>
            <pc:sldMk cId="208925935" sldId="413"/>
            <ac:inkMk id="63" creationId="{20ECADA0-B253-44C2-1E45-BDB62DD1BD99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0" v="1876"/>
          <ac:inkMkLst>
            <pc:docMk/>
            <pc:sldMk cId="208925935" sldId="413"/>
            <ac:inkMk id="65" creationId="{0C081540-DAA6-9670-2BAE-CEBB93620F77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1" v="1880"/>
          <ac:inkMkLst>
            <pc:docMk/>
            <pc:sldMk cId="208925935" sldId="413"/>
            <ac:inkMk id="66" creationId="{31DAC007-3DDD-659E-721D-550E8D48F32F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89" v="1873"/>
          <ac:inkMkLst>
            <pc:docMk/>
            <pc:sldMk cId="208925935" sldId="413"/>
            <ac:inkMk id="67" creationId="{E7C5B4E6-FE10-B3CE-26B6-B60D42C04FD6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0" v="1874"/>
          <ac:inkMkLst>
            <pc:docMk/>
            <pc:sldMk cId="208925935" sldId="413"/>
            <ac:inkMk id="68" creationId="{BBBD24AF-C1BC-462E-A253-179D8749A19D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1" v="1879"/>
          <ac:inkMkLst>
            <pc:docMk/>
            <pc:sldMk cId="208925935" sldId="413"/>
            <ac:inkMk id="69" creationId="{F74A9132-3489-7B0E-9F22-3DF3AA261C85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1" v="1877"/>
          <ac:inkMkLst>
            <pc:docMk/>
            <pc:sldMk cId="208925935" sldId="413"/>
            <ac:inkMk id="70" creationId="{7BED9D43-6B26-BEC8-3E7D-DD96BB128CBB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1" v="1878"/>
          <ac:inkMkLst>
            <pc:docMk/>
            <pc:sldMk cId="208925935" sldId="413"/>
            <ac:inkMk id="71" creationId="{E594C8B2-20DE-32D6-0A88-4213B1BB53B7}"/>
          </ac:inkMkLst>
        </pc:inkChg>
        <pc:inkChg chg="add del mod">
          <ac:chgData name="Sihan, Sibbir (NHS Dorset)" userId="92f4de6c-4fdc-48fd-8be4-62d328c4a756" providerId="ADAL" clId="{C4D453C4-3A98-4D09-86E7-C42CEB5DBBD6}" dt="2025-06-08T12:23:00.937" v="1881"/>
          <ac:inkMkLst>
            <pc:docMk/>
            <pc:sldMk cId="208925935" sldId="413"/>
            <ac:inkMk id="72" creationId="{18523E10-BEEC-87A4-2ABA-FAB972224826}"/>
          </ac:inkMkLst>
        </pc:inkChg>
        <pc:inkChg chg="add del mod">
          <ac:chgData name="Sihan, Sibbir (NHS Dorset)" userId="92f4de6c-4fdc-48fd-8be4-62d328c4a756" providerId="ADAL" clId="{C4D453C4-3A98-4D09-86E7-C42CEB5DBBD6}" dt="2025-06-08T12:23:00.290" v="1875"/>
          <ac:inkMkLst>
            <pc:docMk/>
            <pc:sldMk cId="208925935" sldId="413"/>
            <ac:inkMk id="74" creationId="{1C90A00A-3536-2E2B-EDC1-FC09DF4ADC80}"/>
          </ac:inkMkLst>
        </pc:inkChg>
        <pc:inkChg chg="add del mod">
          <ac:chgData name="Sihan, Sibbir (NHS Dorset)" userId="92f4de6c-4fdc-48fd-8be4-62d328c4a756" providerId="ADAL" clId="{C4D453C4-3A98-4D09-86E7-C42CEB5DBBD6}" dt="2025-06-08T12:23:02.682" v="1884"/>
          <ac:inkMkLst>
            <pc:docMk/>
            <pc:sldMk cId="208925935" sldId="413"/>
            <ac:inkMk id="76" creationId="{ED58DA59-62E3-52CA-CBF3-0D1D73FD2A7D}"/>
          </ac:inkMkLst>
        </pc:inkChg>
        <pc:inkChg chg="add">
          <ac:chgData name="Sihan, Sibbir (NHS Dorset)" userId="92f4de6c-4fdc-48fd-8be4-62d328c4a756" providerId="ADAL" clId="{C4D453C4-3A98-4D09-86E7-C42CEB5DBBD6}" dt="2025-06-08T12:22:28.767" v="1800" actId="9405"/>
          <ac:inkMkLst>
            <pc:docMk/>
            <pc:sldMk cId="208925935" sldId="413"/>
            <ac:inkMk id="77" creationId="{EF4F98CB-EA20-C3D9-E65E-C41C7CF0311F}"/>
          </ac:inkMkLst>
        </pc:inkChg>
        <pc:inkChg chg="add del mod">
          <ac:chgData name="Sihan, Sibbir (NHS Dorset)" userId="92f4de6c-4fdc-48fd-8be4-62d328c4a756" providerId="ADAL" clId="{C4D453C4-3A98-4D09-86E7-C42CEB5DBBD6}" dt="2025-06-08T12:22:49.362" v="1839"/>
          <ac:inkMkLst>
            <pc:docMk/>
            <pc:sldMk cId="208925935" sldId="413"/>
            <ac:inkMk id="78" creationId="{18847E4D-9412-CF97-5DD9-9F228F674D97}"/>
          </ac:inkMkLst>
        </pc:inkChg>
        <pc:inkChg chg="add mod">
          <ac:chgData name="Sihan, Sibbir (NHS Dorset)" userId="92f4de6c-4fdc-48fd-8be4-62d328c4a756" providerId="ADAL" clId="{C4D453C4-3A98-4D09-86E7-C42CEB5DBBD6}" dt="2025-06-08T12:22:37.215" v="1812"/>
          <ac:inkMkLst>
            <pc:docMk/>
            <pc:sldMk cId="208925935" sldId="413"/>
            <ac:inkMk id="79" creationId="{1A8BEBBA-8C14-BAEA-B5E0-0C37D5CF61DD}"/>
          </ac:inkMkLst>
        </pc:inkChg>
        <pc:inkChg chg="add">
          <ac:chgData name="Sihan, Sibbir (NHS Dorset)" userId="92f4de6c-4fdc-48fd-8be4-62d328c4a756" providerId="ADAL" clId="{C4D453C4-3A98-4D09-86E7-C42CEB5DBBD6}" dt="2025-06-08T12:22:32.619" v="1804" actId="9405"/>
          <ac:inkMkLst>
            <pc:docMk/>
            <pc:sldMk cId="208925935" sldId="413"/>
            <ac:inkMk id="81" creationId="{1B2926DE-81B9-5A06-18E3-4B26106A2C0C}"/>
          </ac:inkMkLst>
        </pc:inkChg>
        <pc:inkChg chg="add">
          <ac:chgData name="Sihan, Sibbir (NHS Dorset)" userId="92f4de6c-4fdc-48fd-8be4-62d328c4a756" providerId="ADAL" clId="{C4D453C4-3A98-4D09-86E7-C42CEB5DBBD6}" dt="2025-06-08T12:22:33.043" v="1805" actId="9405"/>
          <ac:inkMkLst>
            <pc:docMk/>
            <pc:sldMk cId="208925935" sldId="413"/>
            <ac:inkMk id="82" creationId="{3E3CB54C-2A7A-10EA-3EBA-1E91CF7DCFFB}"/>
          </ac:inkMkLst>
        </pc:inkChg>
        <pc:inkChg chg="add del mod">
          <ac:chgData name="Sihan, Sibbir (NHS Dorset)" userId="92f4de6c-4fdc-48fd-8be4-62d328c4a756" providerId="ADAL" clId="{C4D453C4-3A98-4D09-86E7-C42CEB5DBBD6}" dt="2025-06-08T12:22:49.362" v="1838"/>
          <ac:inkMkLst>
            <pc:docMk/>
            <pc:sldMk cId="208925935" sldId="413"/>
            <ac:inkMk id="83" creationId="{1A8DFB20-2586-CFE9-7C79-7396E477FB7E}"/>
          </ac:inkMkLst>
        </pc:inkChg>
        <pc:inkChg chg="add">
          <ac:chgData name="Sihan, Sibbir (NHS Dorset)" userId="92f4de6c-4fdc-48fd-8be4-62d328c4a756" providerId="ADAL" clId="{C4D453C4-3A98-4D09-86E7-C42CEB5DBBD6}" dt="2025-06-08T12:22:33.709" v="1807" actId="9405"/>
          <ac:inkMkLst>
            <pc:docMk/>
            <pc:sldMk cId="208925935" sldId="413"/>
            <ac:inkMk id="84" creationId="{31B7741C-A9A1-68C1-6871-73DCBAB3C1A8}"/>
          </ac:inkMkLst>
        </pc:inkChg>
        <pc:inkChg chg="add">
          <ac:chgData name="Sihan, Sibbir (NHS Dorset)" userId="92f4de6c-4fdc-48fd-8be4-62d328c4a756" providerId="ADAL" clId="{C4D453C4-3A98-4D09-86E7-C42CEB5DBBD6}" dt="2025-06-08T12:22:34.239" v="1808" actId="9405"/>
          <ac:inkMkLst>
            <pc:docMk/>
            <pc:sldMk cId="208925935" sldId="413"/>
            <ac:inkMk id="85" creationId="{EDCDDB69-5642-1F98-869B-B16B0203E866}"/>
          </ac:inkMkLst>
        </pc:inkChg>
        <pc:inkChg chg="add">
          <ac:chgData name="Sihan, Sibbir (NHS Dorset)" userId="92f4de6c-4fdc-48fd-8be4-62d328c4a756" providerId="ADAL" clId="{C4D453C4-3A98-4D09-86E7-C42CEB5DBBD6}" dt="2025-06-08T12:22:34.801" v="1809" actId="9405"/>
          <ac:inkMkLst>
            <pc:docMk/>
            <pc:sldMk cId="208925935" sldId="413"/>
            <ac:inkMk id="86" creationId="{FC02059D-BFEA-2405-A150-88EBC655AB87}"/>
          </ac:inkMkLst>
        </pc:inkChg>
        <pc:inkChg chg="add del mod">
          <ac:chgData name="Sihan, Sibbir (NHS Dorset)" userId="92f4de6c-4fdc-48fd-8be4-62d328c4a756" providerId="ADAL" clId="{C4D453C4-3A98-4D09-86E7-C42CEB5DBBD6}" dt="2025-06-08T12:22:49.365" v="1844"/>
          <ac:inkMkLst>
            <pc:docMk/>
            <pc:sldMk cId="208925935" sldId="413"/>
            <ac:inkMk id="88" creationId="{53E9B34A-F9D0-A8BC-1C3B-605243C36E3F}"/>
          </ac:inkMkLst>
        </pc:inkChg>
        <pc:inkChg chg="add">
          <ac:chgData name="Sihan, Sibbir (NHS Dorset)" userId="92f4de6c-4fdc-48fd-8be4-62d328c4a756" providerId="ADAL" clId="{C4D453C4-3A98-4D09-86E7-C42CEB5DBBD6}" dt="2025-06-08T12:22:38.122" v="1813" actId="9405"/>
          <ac:inkMkLst>
            <pc:docMk/>
            <pc:sldMk cId="208925935" sldId="413"/>
            <ac:inkMk id="90" creationId="{79EC2FCA-F1B0-1B46-81F9-1DC817B9CEFE}"/>
          </ac:inkMkLst>
        </pc:inkChg>
        <pc:inkChg chg="add">
          <ac:chgData name="Sihan, Sibbir (NHS Dorset)" userId="92f4de6c-4fdc-48fd-8be4-62d328c4a756" providerId="ADAL" clId="{C4D453C4-3A98-4D09-86E7-C42CEB5DBBD6}" dt="2025-06-08T12:22:38.278" v="1814" actId="9405"/>
          <ac:inkMkLst>
            <pc:docMk/>
            <pc:sldMk cId="208925935" sldId="413"/>
            <ac:inkMk id="91" creationId="{0E306B7A-AABB-DF8C-0B4F-A38B24996FBD}"/>
          </ac:inkMkLst>
        </pc:inkChg>
        <pc:inkChg chg="add del mod">
          <ac:chgData name="Sihan, Sibbir (NHS Dorset)" userId="92f4de6c-4fdc-48fd-8be4-62d328c4a756" providerId="ADAL" clId="{C4D453C4-3A98-4D09-86E7-C42CEB5DBBD6}" dt="2025-06-08T12:22:49.367" v="1851"/>
          <ac:inkMkLst>
            <pc:docMk/>
            <pc:sldMk cId="208925935" sldId="413"/>
            <ac:inkMk id="92" creationId="{A0F0D331-BC77-FEBF-40BA-4AFC544F0500}"/>
          </ac:inkMkLst>
        </pc:inkChg>
        <pc:inkChg chg="add">
          <ac:chgData name="Sihan, Sibbir (NHS Dorset)" userId="92f4de6c-4fdc-48fd-8be4-62d328c4a756" providerId="ADAL" clId="{C4D453C4-3A98-4D09-86E7-C42CEB5DBBD6}" dt="2025-06-08T12:22:39.707" v="1816" actId="9405"/>
          <ac:inkMkLst>
            <pc:docMk/>
            <pc:sldMk cId="208925935" sldId="413"/>
            <ac:inkMk id="93" creationId="{A849CBC0-9DA0-12F1-D8EE-372647A2025B}"/>
          </ac:inkMkLst>
        </pc:inkChg>
        <pc:inkChg chg="add">
          <ac:chgData name="Sihan, Sibbir (NHS Dorset)" userId="92f4de6c-4fdc-48fd-8be4-62d328c4a756" providerId="ADAL" clId="{C4D453C4-3A98-4D09-86E7-C42CEB5DBBD6}" dt="2025-06-08T12:22:39.930" v="1817" actId="9405"/>
          <ac:inkMkLst>
            <pc:docMk/>
            <pc:sldMk cId="208925935" sldId="413"/>
            <ac:inkMk id="94" creationId="{A7947B46-32D7-F284-DB8C-660732DB212C}"/>
          </ac:inkMkLst>
        </pc:inkChg>
        <pc:inkChg chg="add mod">
          <ac:chgData name="Sihan, Sibbir (NHS Dorset)" userId="92f4de6c-4fdc-48fd-8be4-62d328c4a756" providerId="ADAL" clId="{C4D453C4-3A98-4D09-86E7-C42CEB5DBBD6}" dt="2025-06-08T12:22:49.364" v="1842"/>
          <ac:inkMkLst>
            <pc:docMk/>
            <pc:sldMk cId="208925935" sldId="413"/>
            <ac:inkMk id="95" creationId="{8B91BA76-4DCC-6D1F-3E7C-1F9BC39AC206}"/>
          </ac:inkMkLst>
        </pc:inkChg>
        <pc:inkChg chg="add">
          <ac:chgData name="Sihan, Sibbir (NHS Dorset)" userId="92f4de6c-4fdc-48fd-8be4-62d328c4a756" providerId="ADAL" clId="{C4D453C4-3A98-4D09-86E7-C42CEB5DBBD6}" dt="2025-06-08T12:22:40.641" v="1819" actId="9405"/>
          <ac:inkMkLst>
            <pc:docMk/>
            <pc:sldMk cId="208925935" sldId="413"/>
            <ac:inkMk id="96" creationId="{751BDA66-9726-1B0B-916A-8CD8343DF29F}"/>
          </ac:inkMkLst>
        </pc:inkChg>
        <pc:inkChg chg="add del">
          <ac:chgData name="Sihan, Sibbir (NHS Dorset)" userId="92f4de6c-4fdc-48fd-8be4-62d328c4a756" providerId="ADAL" clId="{C4D453C4-3A98-4D09-86E7-C42CEB5DBBD6}" dt="2025-06-08T12:22:49.364" v="1843"/>
          <ac:inkMkLst>
            <pc:docMk/>
            <pc:sldMk cId="208925935" sldId="413"/>
            <ac:inkMk id="97" creationId="{C1CB933C-3896-A001-ACF1-B36CED4B9B14}"/>
          </ac:inkMkLst>
        </pc:inkChg>
        <pc:inkChg chg="add">
          <ac:chgData name="Sihan, Sibbir (NHS Dorset)" userId="92f4de6c-4fdc-48fd-8be4-62d328c4a756" providerId="ADAL" clId="{C4D453C4-3A98-4D09-86E7-C42CEB5DBBD6}" dt="2025-06-08T12:22:40.982" v="1821" actId="9405"/>
          <ac:inkMkLst>
            <pc:docMk/>
            <pc:sldMk cId="208925935" sldId="413"/>
            <ac:inkMk id="98" creationId="{4A98C655-1366-BA80-542C-9B671D947ED5}"/>
          </ac:inkMkLst>
        </pc:inkChg>
        <pc:inkChg chg="add">
          <ac:chgData name="Sihan, Sibbir (NHS Dorset)" userId="92f4de6c-4fdc-48fd-8be4-62d328c4a756" providerId="ADAL" clId="{C4D453C4-3A98-4D09-86E7-C42CEB5DBBD6}" dt="2025-06-08T12:22:41.467" v="1822" actId="9405"/>
          <ac:inkMkLst>
            <pc:docMk/>
            <pc:sldMk cId="208925935" sldId="413"/>
            <ac:inkMk id="99" creationId="{CAF0BACC-DB62-FC0A-8BD8-205C3F58234C}"/>
          </ac:inkMkLst>
        </pc:inkChg>
        <pc:inkChg chg="add">
          <ac:chgData name="Sihan, Sibbir (NHS Dorset)" userId="92f4de6c-4fdc-48fd-8be4-62d328c4a756" providerId="ADAL" clId="{C4D453C4-3A98-4D09-86E7-C42CEB5DBBD6}" dt="2025-06-08T12:22:41.869" v="1823" actId="9405"/>
          <ac:inkMkLst>
            <pc:docMk/>
            <pc:sldMk cId="208925935" sldId="413"/>
            <ac:inkMk id="100" creationId="{D0D2C00D-8237-21B4-EAB1-E9A2A930E87B}"/>
          </ac:inkMkLst>
        </pc:inkChg>
        <pc:inkChg chg="add">
          <ac:chgData name="Sihan, Sibbir (NHS Dorset)" userId="92f4de6c-4fdc-48fd-8be4-62d328c4a756" providerId="ADAL" clId="{C4D453C4-3A98-4D09-86E7-C42CEB5DBBD6}" dt="2025-06-08T12:22:42.492" v="1824" actId="9405"/>
          <ac:inkMkLst>
            <pc:docMk/>
            <pc:sldMk cId="208925935" sldId="413"/>
            <ac:inkMk id="101" creationId="{96030BEC-28A4-C780-2B81-E04526414FF1}"/>
          </ac:inkMkLst>
        </pc:inkChg>
        <pc:inkChg chg="add mod">
          <ac:chgData name="Sihan, Sibbir (NHS Dorset)" userId="92f4de6c-4fdc-48fd-8be4-62d328c4a756" providerId="ADAL" clId="{C4D453C4-3A98-4D09-86E7-C42CEB5DBBD6}" dt="2025-06-08T12:22:49.364" v="1842"/>
          <ac:inkMkLst>
            <pc:docMk/>
            <pc:sldMk cId="208925935" sldId="413"/>
            <ac:inkMk id="102" creationId="{DE6D4F29-02E3-CAC9-7C27-0C44CA13207E}"/>
          </ac:inkMkLst>
        </pc:inkChg>
        <pc:inkChg chg="add mod">
          <ac:chgData name="Sihan, Sibbir (NHS Dorset)" userId="92f4de6c-4fdc-48fd-8be4-62d328c4a756" providerId="ADAL" clId="{C4D453C4-3A98-4D09-86E7-C42CEB5DBBD6}" dt="2025-06-08T12:22:49.364" v="1842"/>
          <ac:inkMkLst>
            <pc:docMk/>
            <pc:sldMk cId="208925935" sldId="413"/>
            <ac:inkMk id="103" creationId="{C5681B25-D576-7DEC-9E38-DCDEA576B37D}"/>
          </ac:inkMkLst>
        </pc:inkChg>
        <pc:inkChg chg="add">
          <ac:chgData name="Sihan, Sibbir (NHS Dorset)" userId="92f4de6c-4fdc-48fd-8be4-62d328c4a756" providerId="ADAL" clId="{C4D453C4-3A98-4D09-86E7-C42CEB5DBBD6}" dt="2025-06-08T12:22:43.505" v="1827" actId="9405"/>
          <ac:inkMkLst>
            <pc:docMk/>
            <pc:sldMk cId="208925935" sldId="413"/>
            <ac:inkMk id="104" creationId="{0B1EE5C3-B1F2-6B8E-58C2-8D7CB7C36F41}"/>
          </ac:inkMkLst>
        </pc:inkChg>
        <pc:inkChg chg="add del mod">
          <ac:chgData name="Sihan, Sibbir (NHS Dorset)" userId="92f4de6c-4fdc-48fd-8be4-62d328c4a756" providerId="ADAL" clId="{C4D453C4-3A98-4D09-86E7-C42CEB5DBBD6}" dt="2025-06-08T12:23:32.338" v="1914"/>
          <ac:inkMkLst>
            <pc:docMk/>
            <pc:sldMk cId="208925935" sldId="413"/>
            <ac:inkMk id="106" creationId="{363DC8ED-050C-C912-2D36-E01EB37D654B}"/>
          </ac:inkMkLst>
        </pc:inkChg>
        <pc:inkChg chg="add del mod">
          <ac:chgData name="Sihan, Sibbir (NHS Dorset)" userId="92f4de6c-4fdc-48fd-8be4-62d328c4a756" providerId="ADAL" clId="{C4D453C4-3A98-4D09-86E7-C42CEB5DBBD6}" dt="2025-06-08T12:23:32.821" v="1921"/>
          <ac:inkMkLst>
            <pc:docMk/>
            <pc:sldMk cId="208925935" sldId="413"/>
            <ac:inkMk id="107" creationId="{04EA920C-FE79-88F8-F4CC-270081D85646}"/>
          </ac:inkMkLst>
        </pc:inkChg>
        <pc:inkChg chg="add del mod">
          <ac:chgData name="Sihan, Sibbir (NHS Dorset)" userId="92f4de6c-4fdc-48fd-8be4-62d328c4a756" providerId="ADAL" clId="{C4D453C4-3A98-4D09-86E7-C42CEB5DBBD6}" dt="2025-06-08T12:23:46.943" v="1934"/>
          <ac:inkMkLst>
            <pc:docMk/>
            <pc:sldMk cId="208925935" sldId="413"/>
            <ac:inkMk id="108" creationId="{975766D6-91C5-F2E4-64E4-34D538D76AD5}"/>
          </ac:inkMkLst>
        </pc:inkChg>
        <pc:inkChg chg="add del mod">
          <ac:chgData name="Sihan, Sibbir (NHS Dorset)" userId="92f4de6c-4fdc-48fd-8be4-62d328c4a756" providerId="ADAL" clId="{C4D453C4-3A98-4D09-86E7-C42CEB5DBBD6}" dt="2025-06-08T12:23:46.943" v="1932"/>
          <ac:inkMkLst>
            <pc:docMk/>
            <pc:sldMk cId="208925935" sldId="413"/>
            <ac:inkMk id="110" creationId="{7D3C2665-714F-98AC-9BC3-AECB1E13E614}"/>
          </ac:inkMkLst>
        </pc:inkChg>
        <pc:inkChg chg="add del mod">
          <ac:chgData name="Sihan, Sibbir (NHS Dorset)" userId="92f4de6c-4fdc-48fd-8be4-62d328c4a756" providerId="ADAL" clId="{C4D453C4-3A98-4D09-86E7-C42CEB5DBBD6}" dt="2025-06-08T12:23:46.943" v="1933"/>
          <ac:inkMkLst>
            <pc:docMk/>
            <pc:sldMk cId="208925935" sldId="413"/>
            <ac:inkMk id="111" creationId="{504DE7EB-C9A8-5C71-F9F1-C8972CC3BB9B}"/>
          </ac:inkMkLst>
        </pc:inkChg>
        <pc:inkChg chg="add mod">
          <ac:chgData name="Sihan, Sibbir (NHS Dorset)" userId="92f4de6c-4fdc-48fd-8be4-62d328c4a756" providerId="ADAL" clId="{C4D453C4-3A98-4D09-86E7-C42CEB5DBBD6}" dt="2025-06-08T12:23:15.633" v="1897"/>
          <ac:inkMkLst>
            <pc:docMk/>
            <pc:sldMk cId="208925935" sldId="413"/>
            <ac:inkMk id="113" creationId="{76FA87BB-21BC-F6FB-D7EF-91513C407161}"/>
          </ac:inkMkLst>
        </pc:inkChg>
        <pc:inkChg chg="add del mod">
          <ac:chgData name="Sihan, Sibbir (NHS Dorset)" userId="92f4de6c-4fdc-48fd-8be4-62d328c4a756" providerId="ADAL" clId="{C4D453C4-3A98-4D09-86E7-C42CEB5DBBD6}" dt="2025-06-08T12:23:32.339" v="1919"/>
          <ac:inkMkLst>
            <pc:docMk/>
            <pc:sldMk cId="208925935" sldId="413"/>
            <ac:inkMk id="114" creationId="{D5A7EA3E-B29F-6D66-C9B2-5BD3C79C5DE4}"/>
          </ac:inkMkLst>
        </pc:inkChg>
        <pc:inkChg chg="add del mod">
          <ac:chgData name="Sihan, Sibbir (NHS Dorset)" userId="92f4de6c-4fdc-48fd-8be4-62d328c4a756" providerId="ADAL" clId="{C4D453C4-3A98-4D09-86E7-C42CEB5DBBD6}" dt="2025-06-08T12:23:32.339" v="1918"/>
          <ac:inkMkLst>
            <pc:docMk/>
            <pc:sldMk cId="208925935" sldId="413"/>
            <ac:inkMk id="115" creationId="{30E0F52B-8E2A-C922-0B22-F4A04A561D44}"/>
          </ac:inkMkLst>
        </pc:inkChg>
        <pc:inkChg chg="add">
          <ac:chgData name="Sihan, Sibbir (NHS Dorset)" userId="92f4de6c-4fdc-48fd-8be4-62d328c4a756" providerId="ADAL" clId="{C4D453C4-3A98-4D09-86E7-C42CEB5DBBD6}" dt="2025-06-08T12:23:14.048" v="1895" actId="9405"/>
          <ac:inkMkLst>
            <pc:docMk/>
            <pc:sldMk cId="208925935" sldId="413"/>
            <ac:inkMk id="116" creationId="{E4721B78-7B87-ED8A-3A54-95B090E47C46}"/>
          </ac:inkMkLst>
        </pc:inkChg>
        <pc:inkChg chg="add mod">
          <ac:chgData name="Sihan, Sibbir (NHS Dorset)" userId="92f4de6c-4fdc-48fd-8be4-62d328c4a756" providerId="ADAL" clId="{C4D453C4-3A98-4D09-86E7-C42CEB5DBBD6}" dt="2025-06-08T12:23:21.266" v="1906"/>
          <ac:inkMkLst>
            <pc:docMk/>
            <pc:sldMk cId="208925935" sldId="413"/>
            <ac:inkMk id="117" creationId="{6BF06088-6881-1F7D-917E-95B082B87DE2}"/>
          </ac:inkMkLst>
        </pc:inkChg>
        <pc:inkChg chg="add">
          <ac:chgData name="Sihan, Sibbir (NHS Dorset)" userId="92f4de6c-4fdc-48fd-8be4-62d328c4a756" providerId="ADAL" clId="{C4D453C4-3A98-4D09-86E7-C42CEB5DBBD6}" dt="2025-06-08T12:23:16.334" v="1898" actId="9405"/>
          <ac:inkMkLst>
            <pc:docMk/>
            <pc:sldMk cId="208925935" sldId="413"/>
            <ac:inkMk id="119" creationId="{A4290DB8-267F-2223-FB60-0421F01B40C6}"/>
          </ac:inkMkLst>
        </pc:inkChg>
        <pc:inkChg chg="add mod">
          <ac:chgData name="Sihan, Sibbir (NHS Dorset)" userId="92f4de6c-4fdc-48fd-8be4-62d328c4a756" providerId="ADAL" clId="{C4D453C4-3A98-4D09-86E7-C42CEB5DBBD6}" dt="2025-06-08T12:24:23.593" v="1969"/>
          <ac:inkMkLst>
            <pc:docMk/>
            <pc:sldMk cId="208925935" sldId="413"/>
            <ac:inkMk id="120" creationId="{9CAE0257-7973-1C4E-6404-93185A6F4290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21" creationId="{2325D311-25F9-3D40-F28A-7D112FECB09C}"/>
          </ac:inkMkLst>
        </pc:inkChg>
        <pc:inkChg chg="add mod">
          <ac:chgData name="Sihan, Sibbir (NHS Dorset)" userId="92f4de6c-4fdc-48fd-8be4-62d328c4a756" providerId="ADAL" clId="{C4D453C4-3A98-4D09-86E7-C42CEB5DBBD6}" dt="2025-06-08T12:24:57.514" v="1986"/>
          <ac:inkMkLst>
            <pc:docMk/>
            <pc:sldMk cId="208925935" sldId="413"/>
            <ac:inkMk id="122" creationId="{E2F54E88-9EBA-AAC9-7AF9-7C841BA0B85D}"/>
          </ac:inkMkLst>
        </pc:inkChg>
        <pc:inkChg chg="add mod">
          <ac:chgData name="Sihan, Sibbir (NHS Dorset)" userId="92f4de6c-4fdc-48fd-8be4-62d328c4a756" providerId="ADAL" clId="{C4D453C4-3A98-4D09-86E7-C42CEB5DBBD6}" dt="2025-06-08T12:23:32.821" v="1921"/>
          <ac:inkMkLst>
            <pc:docMk/>
            <pc:sldMk cId="208925935" sldId="413"/>
            <ac:inkMk id="123" creationId="{31536A88-D3BD-B915-0CDA-8D73BFD46CF3}"/>
          </ac:inkMkLst>
        </pc:inkChg>
        <pc:inkChg chg="add mod">
          <ac:chgData name="Sihan, Sibbir (NHS Dorset)" userId="92f4de6c-4fdc-48fd-8be4-62d328c4a756" providerId="ADAL" clId="{C4D453C4-3A98-4D09-86E7-C42CEB5DBBD6}" dt="2025-06-08T12:24:11.208" v="1956"/>
          <ac:inkMkLst>
            <pc:docMk/>
            <pc:sldMk cId="208925935" sldId="413"/>
            <ac:inkMk id="125" creationId="{9DA80454-476F-E971-E12E-A161D91D5D59}"/>
          </ac:inkMkLst>
        </pc:inkChg>
        <pc:inkChg chg="add mod">
          <ac:chgData name="Sihan, Sibbir (NHS Dorset)" userId="92f4de6c-4fdc-48fd-8be4-62d328c4a756" providerId="ADAL" clId="{C4D453C4-3A98-4D09-86E7-C42CEB5DBBD6}" dt="2025-06-08T12:23:55.722" v="1940"/>
          <ac:inkMkLst>
            <pc:docMk/>
            <pc:sldMk cId="208925935" sldId="413"/>
            <ac:inkMk id="126" creationId="{726819A8-7AD9-B291-EC57-5FF7F3ACCB11}"/>
          </ac:inkMkLst>
        </pc:inkChg>
        <pc:inkChg chg="add del mod">
          <ac:chgData name="Sihan, Sibbir (NHS Dorset)" userId="92f4de6c-4fdc-48fd-8be4-62d328c4a756" providerId="ADAL" clId="{C4D453C4-3A98-4D09-86E7-C42CEB5DBBD6}" dt="2025-06-08T12:26:38.880" v="2043" actId="478"/>
          <ac:inkMkLst>
            <pc:docMk/>
            <pc:sldMk cId="208925935" sldId="413"/>
            <ac:inkMk id="128" creationId="{028D9700-A524-6FF5-8111-088819539213}"/>
          </ac:inkMkLst>
        </pc:inkChg>
        <pc:inkChg chg="add del mod">
          <ac:chgData name="Sihan, Sibbir (NHS Dorset)" userId="92f4de6c-4fdc-48fd-8be4-62d328c4a756" providerId="ADAL" clId="{C4D453C4-3A98-4D09-86E7-C42CEB5DBBD6}" dt="2025-06-08T12:28:42.577" v="2062" actId="1076"/>
          <ac:inkMkLst>
            <pc:docMk/>
            <pc:sldMk cId="208925935" sldId="413"/>
            <ac:inkMk id="129" creationId="{3E87EE26-542F-CB36-BA9C-2DE13D87A4C1}"/>
          </ac:inkMkLst>
        </pc:inkChg>
        <pc:inkChg chg="add del mod">
          <ac:chgData name="Sihan, Sibbir (NHS Dorset)" userId="92f4de6c-4fdc-48fd-8be4-62d328c4a756" providerId="ADAL" clId="{C4D453C4-3A98-4D09-86E7-C42CEB5DBBD6}" dt="2025-06-08T12:23:32.338" v="1915"/>
          <ac:inkMkLst>
            <pc:docMk/>
            <pc:sldMk cId="208925935" sldId="413"/>
            <ac:inkMk id="131" creationId="{88C77619-96F2-0B35-529E-CC6635A02D69}"/>
          </ac:inkMkLst>
        </pc:inkChg>
        <pc:inkChg chg="add del">
          <ac:chgData name="Sihan, Sibbir (NHS Dorset)" userId="92f4de6c-4fdc-48fd-8be4-62d328c4a756" providerId="ADAL" clId="{C4D453C4-3A98-4D09-86E7-C42CEB5DBBD6}" dt="2025-06-08T12:23:32.339" v="1920"/>
          <ac:inkMkLst>
            <pc:docMk/>
            <pc:sldMk cId="208925935" sldId="413"/>
            <ac:inkMk id="132" creationId="{4E61D694-5080-6EDA-8FFB-800B779BF694}"/>
          </ac:inkMkLst>
        </pc:inkChg>
        <pc:inkChg chg="add mod">
          <ac:chgData name="Sihan, Sibbir (NHS Dorset)" userId="92f4de6c-4fdc-48fd-8be4-62d328c4a756" providerId="ADAL" clId="{C4D453C4-3A98-4D09-86E7-C42CEB5DBBD6}" dt="2025-06-08T12:24:23.593" v="1969"/>
          <ac:inkMkLst>
            <pc:docMk/>
            <pc:sldMk cId="208925935" sldId="413"/>
            <ac:inkMk id="134" creationId="{A5F05A7C-19C5-57E3-3169-10DD41669DF1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35" creationId="{C209FEDC-B0DB-BD23-230A-2432BBD80910}"/>
          </ac:inkMkLst>
        </pc:inkChg>
        <pc:inkChg chg="add mod">
          <ac:chgData name="Sihan, Sibbir (NHS Dorset)" userId="92f4de6c-4fdc-48fd-8be4-62d328c4a756" providerId="ADAL" clId="{C4D453C4-3A98-4D09-86E7-C42CEB5DBBD6}" dt="2025-06-08T12:23:47.297" v="1935"/>
          <ac:inkMkLst>
            <pc:docMk/>
            <pc:sldMk cId="208925935" sldId="413"/>
            <ac:inkMk id="136" creationId="{F7533FB7-300F-C0D0-BBED-7850C35CAA04}"/>
          </ac:inkMkLst>
        </pc:inkChg>
        <pc:inkChg chg="add mod">
          <ac:chgData name="Sihan, Sibbir (NHS Dorset)" userId="92f4de6c-4fdc-48fd-8be4-62d328c4a756" providerId="ADAL" clId="{C4D453C4-3A98-4D09-86E7-C42CEB5DBBD6}" dt="2025-06-08T12:23:47.297" v="1935"/>
          <ac:inkMkLst>
            <pc:docMk/>
            <pc:sldMk cId="208925935" sldId="413"/>
            <ac:inkMk id="137" creationId="{6E80ADC8-D4AE-44F0-6223-13130CC6DA09}"/>
          </ac:inkMkLst>
        </pc:inkChg>
        <pc:inkChg chg="add mod">
          <ac:chgData name="Sihan, Sibbir (NHS Dorset)" userId="92f4de6c-4fdc-48fd-8be4-62d328c4a756" providerId="ADAL" clId="{C4D453C4-3A98-4D09-86E7-C42CEB5DBBD6}" dt="2025-06-08T12:24:11.208" v="1956"/>
          <ac:inkMkLst>
            <pc:docMk/>
            <pc:sldMk cId="208925935" sldId="413"/>
            <ac:inkMk id="139" creationId="{B5F0D511-08DE-258E-B4AB-E0E0F63E63B8}"/>
          </ac:inkMkLst>
        </pc:inkChg>
        <pc:inkChg chg="add mod">
          <ac:chgData name="Sihan, Sibbir (NHS Dorset)" userId="92f4de6c-4fdc-48fd-8be4-62d328c4a756" providerId="ADAL" clId="{C4D453C4-3A98-4D09-86E7-C42CEB5DBBD6}" dt="2025-06-08T12:23:47.297" v="1935"/>
          <ac:inkMkLst>
            <pc:docMk/>
            <pc:sldMk cId="208925935" sldId="413"/>
            <ac:inkMk id="140" creationId="{AE5BB80D-6335-0497-EA70-EC453F6EC317}"/>
          </ac:inkMkLst>
        </pc:inkChg>
        <pc:inkChg chg="add del mod">
          <ac:chgData name="Sihan, Sibbir (NHS Dorset)" userId="92f4de6c-4fdc-48fd-8be4-62d328c4a756" providerId="ADAL" clId="{C4D453C4-3A98-4D09-86E7-C42CEB5DBBD6}" dt="2025-06-08T12:23:47.297" v="1935"/>
          <ac:inkMkLst>
            <pc:docMk/>
            <pc:sldMk cId="208925935" sldId="413"/>
            <ac:inkMk id="142" creationId="{26F311B8-6525-F71C-ABD7-D8D80C3E7D5F}"/>
          </ac:inkMkLst>
        </pc:inkChg>
        <pc:inkChg chg="add mod">
          <ac:chgData name="Sihan, Sibbir (NHS Dorset)" userId="92f4de6c-4fdc-48fd-8be4-62d328c4a756" providerId="ADAL" clId="{C4D453C4-3A98-4D09-86E7-C42CEB5DBBD6}" dt="2025-06-08T12:24:11.208" v="1956"/>
          <ac:inkMkLst>
            <pc:docMk/>
            <pc:sldMk cId="208925935" sldId="413"/>
            <ac:inkMk id="144" creationId="{CA767AE4-E912-51A3-C4BF-F5735A42B9A1}"/>
          </ac:inkMkLst>
        </pc:inkChg>
        <pc:inkChg chg="add">
          <ac:chgData name="Sihan, Sibbir (NHS Dorset)" userId="92f4de6c-4fdc-48fd-8be4-62d328c4a756" providerId="ADAL" clId="{C4D453C4-3A98-4D09-86E7-C42CEB5DBBD6}" dt="2025-06-08T12:23:53.936" v="1937" actId="9405"/>
          <ac:inkMkLst>
            <pc:docMk/>
            <pc:sldMk cId="208925935" sldId="413"/>
            <ac:inkMk id="145" creationId="{B27DBD4D-CC54-855A-5588-D338A1E77E71}"/>
          </ac:inkMkLst>
        </pc:inkChg>
        <pc:inkChg chg="add">
          <ac:chgData name="Sihan, Sibbir (NHS Dorset)" userId="92f4de6c-4fdc-48fd-8be4-62d328c4a756" providerId="ADAL" clId="{C4D453C4-3A98-4D09-86E7-C42CEB5DBBD6}" dt="2025-06-08T12:23:54.639" v="1938" actId="9405"/>
          <ac:inkMkLst>
            <pc:docMk/>
            <pc:sldMk cId="208925935" sldId="413"/>
            <ac:inkMk id="146" creationId="{6870A761-93A4-F79C-DC24-A0B181B95327}"/>
          </ac:inkMkLst>
        </pc:inkChg>
        <pc:inkChg chg="add mod">
          <ac:chgData name="Sihan, Sibbir (NHS Dorset)" userId="92f4de6c-4fdc-48fd-8be4-62d328c4a756" providerId="ADAL" clId="{C4D453C4-3A98-4D09-86E7-C42CEB5DBBD6}" dt="2025-06-08T12:23:55.722" v="1940"/>
          <ac:inkMkLst>
            <pc:docMk/>
            <pc:sldMk cId="208925935" sldId="413"/>
            <ac:inkMk id="147" creationId="{F3EA7985-D48A-2E3F-F65F-1B342835A5CE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49" creationId="{8A845587-2568-D57D-60CE-632723718D93}"/>
          </ac:inkMkLst>
        </pc:inkChg>
        <pc:inkChg chg="add">
          <ac:chgData name="Sihan, Sibbir (NHS Dorset)" userId="92f4de6c-4fdc-48fd-8be4-62d328c4a756" providerId="ADAL" clId="{C4D453C4-3A98-4D09-86E7-C42CEB5DBBD6}" dt="2025-06-08T12:23:58.023" v="1942" actId="9405"/>
          <ac:inkMkLst>
            <pc:docMk/>
            <pc:sldMk cId="208925935" sldId="413"/>
            <ac:inkMk id="150" creationId="{9E573FE4-C975-BCF0-A064-CF7C57AEB240}"/>
          </ac:inkMkLst>
        </pc:inkChg>
        <pc:inkChg chg="add">
          <ac:chgData name="Sihan, Sibbir (NHS Dorset)" userId="92f4de6c-4fdc-48fd-8be4-62d328c4a756" providerId="ADAL" clId="{C4D453C4-3A98-4D09-86E7-C42CEB5DBBD6}" dt="2025-06-08T12:23:58.766" v="1943" actId="9405"/>
          <ac:inkMkLst>
            <pc:docMk/>
            <pc:sldMk cId="208925935" sldId="413"/>
            <ac:inkMk id="151" creationId="{C409BAD4-14F4-F730-D174-EE8661608305}"/>
          </ac:inkMkLst>
        </pc:inkChg>
        <pc:inkChg chg="add">
          <ac:chgData name="Sihan, Sibbir (NHS Dorset)" userId="92f4de6c-4fdc-48fd-8be4-62d328c4a756" providerId="ADAL" clId="{C4D453C4-3A98-4D09-86E7-C42CEB5DBBD6}" dt="2025-06-08T12:23:58.982" v="1944" actId="9405"/>
          <ac:inkMkLst>
            <pc:docMk/>
            <pc:sldMk cId="208925935" sldId="413"/>
            <ac:inkMk id="152" creationId="{47386D19-4229-5277-6AC1-43F42CE8394C}"/>
          </ac:inkMkLst>
        </pc:inkChg>
        <pc:inkChg chg="add mod">
          <ac:chgData name="Sihan, Sibbir (NHS Dorset)" userId="92f4de6c-4fdc-48fd-8be4-62d328c4a756" providerId="ADAL" clId="{C4D453C4-3A98-4D09-86E7-C42CEB5DBBD6}" dt="2025-06-08T12:24:57.514" v="1986"/>
          <ac:inkMkLst>
            <pc:docMk/>
            <pc:sldMk cId="208925935" sldId="413"/>
            <ac:inkMk id="153" creationId="{AABE66A1-B081-D622-CD7E-15C4E9388E6E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54" creationId="{DA09F4D5-22C0-CE80-4DD4-B2670DBD5485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55" creationId="{977396AB-2907-BEBA-EE02-40DB40A35E4C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56" creationId="{D3403E3B-9C5F-0D47-36F2-50F16A8CB607}"/>
          </ac:inkMkLst>
        </pc:inkChg>
        <pc:inkChg chg="add">
          <ac:chgData name="Sihan, Sibbir (NHS Dorset)" userId="92f4de6c-4fdc-48fd-8be4-62d328c4a756" providerId="ADAL" clId="{C4D453C4-3A98-4D09-86E7-C42CEB5DBBD6}" dt="2025-06-08T12:24:02.513" v="1949" actId="9405"/>
          <ac:inkMkLst>
            <pc:docMk/>
            <pc:sldMk cId="208925935" sldId="413"/>
            <ac:inkMk id="157" creationId="{AD6C1813-AF4D-1EA6-46B5-BDBC1371D5A8}"/>
          </ac:inkMkLst>
        </pc:inkChg>
        <pc:inkChg chg="add mod">
          <ac:chgData name="Sihan, Sibbir (NHS Dorset)" userId="92f4de6c-4fdc-48fd-8be4-62d328c4a756" providerId="ADAL" clId="{C4D453C4-3A98-4D09-86E7-C42CEB5DBBD6}" dt="2025-06-08T12:24:11.208" v="1956"/>
          <ac:inkMkLst>
            <pc:docMk/>
            <pc:sldMk cId="208925935" sldId="413"/>
            <ac:inkMk id="158" creationId="{F26BC983-E5BA-A6E2-1E8A-33DFE3F5BCD2}"/>
          </ac:inkMkLst>
        </pc:inkChg>
        <pc:inkChg chg="add">
          <ac:chgData name="Sihan, Sibbir (NHS Dorset)" userId="92f4de6c-4fdc-48fd-8be4-62d328c4a756" providerId="ADAL" clId="{C4D453C4-3A98-4D09-86E7-C42CEB5DBBD6}" dt="2025-06-08T12:24:02.868" v="1951" actId="9405"/>
          <ac:inkMkLst>
            <pc:docMk/>
            <pc:sldMk cId="208925935" sldId="413"/>
            <ac:inkMk id="159" creationId="{1A6A4C75-7265-E796-2683-8FD0B44F8F6C}"/>
          </ac:inkMkLst>
        </pc:inkChg>
        <pc:inkChg chg="add">
          <ac:chgData name="Sihan, Sibbir (NHS Dorset)" userId="92f4de6c-4fdc-48fd-8be4-62d328c4a756" providerId="ADAL" clId="{C4D453C4-3A98-4D09-86E7-C42CEB5DBBD6}" dt="2025-06-08T12:24:10.262" v="1955" actId="9405"/>
          <ac:inkMkLst>
            <pc:docMk/>
            <pc:sldMk cId="208925935" sldId="413"/>
            <ac:inkMk id="161" creationId="{57415673-6903-2D76-0143-826EFD95FC6F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63" creationId="{6DAAC0E9-0C2B-6144-70B9-4FFBBC3E265C}"/>
          </ac:inkMkLst>
        </pc:inkChg>
        <pc:inkChg chg="add">
          <ac:chgData name="Sihan, Sibbir (NHS Dorset)" userId="92f4de6c-4fdc-48fd-8be4-62d328c4a756" providerId="ADAL" clId="{C4D453C4-3A98-4D09-86E7-C42CEB5DBBD6}" dt="2025-06-08T12:24:13.627" v="1958" actId="9405"/>
          <ac:inkMkLst>
            <pc:docMk/>
            <pc:sldMk cId="208925935" sldId="413"/>
            <ac:inkMk id="164" creationId="{094A1F27-4B0C-8F34-C577-8F6E350BCB75}"/>
          </ac:inkMkLst>
        </pc:inkChg>
        <pc:inkChg chg="add mod">
          <ac:chgData name="Sihan, Sibbir (NHS Dorset)" userId="92f4de6c-4fdc-48fd-8be4-62d328c4a756" providerId="ADAL" clId="{C4D453C4-3A98-4D09-86E7-C42CEB5DBBD6}" dt="2025-06-08T12:24:23.593" v="1969"/>
          <ac:inkMkLst>
            <pc:docMk/>
            <pc:sldMk cId="208925935" sldId="413"/>
            <ac:inkMk id="165" creationId="{0EEBD626-34A6-B75A-C310-45108D063A29}"/>
          </ac:inkMkLst>
        </pc:inkChg>
        <pc:inkChg chg="add">
          <ac:chgData name="Sihan, Sibbir (NHS Dorset)" userId="92f4de6c-4fdc-48fd-8be4-62d328c4a756" providerId="ADAL" clId="{C4D453C4-3A98-4D09-86E7-C42CEB5DBBD6}" dt="2025-06-08T12:24:16.454" v="1960" actId="9405"/>
          <ac:inkMkLst>
            <pc:docMk/>
            <pc:sldMk cId="208925935" sldId="413"/>
            <ac:inkMk id="166" creationId="{D622835F-62CB-EF7F-4EF6-285AC1096805}"/>
          </ac:inkMkLst>
        </pc:inkChg>
        <pc:inkChg chg="add mod">
          <ac:chgData name="Sihan, Sibbir (NHS Dorset)" userId="92f4de6c-4fdc-48fd-8be4-62d328c4a756" providerId="ADAL" clId="{C4D453C4-3A98-4D09-86E7-C42CEB5DBBD6}" dt="2025-06-08T12:24:23.593" v="1969"/>
          <ac:inkMkLst>
            <pc:docMk/>
            <pc:sldMk cId="208925935" sldId="413"/>
            <ac:inkMk id="167" creationId="{602C09DB-091D-2C22-38E6-9E5391AEA6BF}"/>
          </ac:inkMkLst>
        </pc:inkChg>
        <pc:inkChg chg="add mod">
          <ac:chgData name="Sihan, Sibbir (NHS Dorset)" userId="92f4de6c-4fdc-48fd-8be4-62d328c4a756" providerId="ADAL" clId="{C4D453C4-3A98-4D09-86E7-C42CEB5DBBD6}" dt="2025-06-08T12:24:23.593" v="1969"/>
          <ac:inkMkLst>
            <pc:docMk/>
            <pc:sldMk cId="208925935" sldId="413"/>
            <ac:inkMk id="168" creationId="{CA84A996-DA40-128D-1525-B1D106D6AD5F}"/>
          </ac:inkMkLst>
        </pc:inkChg>
        <pc:inkChg chg="add">
          <ac:chgData name="Sihan, Sibbir (NHS Dorset)" userId="92f4de6c-4fdc-48fd-8be4-62d328c4a756" providerId="ADAL" clId="{C4D453C4-3A98-4D09-86E7-C42CEB5DBBD6}" dt="2025-06-08T12:24:18.345" v="1963" actId="9405"/>
          <ac:inkMkLst>
            <pc:docMk/>
            <pc:sldMk cId="208925935" sldId="413"/>
            <ac:inkMk id="169" creationId="{E6746F6F-E38C-CDDC-B783-E7485D44CB64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70" creationId="{3B74A8A0-335F-C5B4-DE1F-4DFF5183F05E}"/>
          </ac:inkMkLst>
        </pc:inkChg>
        <pc:inkChg chg="add">
          <ac:chgData name="Sihan, Sibbir (NHS Dorset)" userId="92f4de6c-4fdc-48fd-8be4-62d328c4a756" providerId="ADAL" clId="{C4D453C4-3A98-4D09-86E7-C42CEB5DBBD6}" dt="2025-06-08T12:24:19.558" v="1965" actId="9405"/>
          <ac:inkMkLst>
            <pc:docMk/>
            <pc:sldMk cId="208925935" sldId="413"/>
            <ac:inkMk id="171" creationId="{3B7D0334-0164-3869-305A-FE0724257949}"/>
          </ac:inkMkLst>
        </pc:inkChg>
        <pc:inkChg chg="add">
          <ac:chgData name="Sihan, Sibbir (NHS Dorset)" userId="92f4de6c-4fdc-48fd-8be4-62d328c4a756" providerId="ADAL" clId="{C4D453C4-3A98-4D09-86E7-C42CEB5DBBD6}" dt="2025-06-08T12:24:22.133" v="1966" actId="9405"/>
          <ac:inkMkLst>
            <pc:docMk/>
            <pc:sldMk cId="208925935" sldId="413"/>
            <ac:inkMk id="172" creationId="{B4F4ED45-A831-D2CF-A7B2-3D90B172E952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73" creationId="{4EC874EE-08DF-92DF-B737-BD2AAB9DFD3B}"/>
          </ac:inkMkLst>
        </pc:inkChg>
        <pc:inkChg chg="add">
          <ac:chgData name="Sihan, Sibbir (NHS Dorset)" userId="92f4de6c-4fdc-48fd-8be4-62d328c4a756" providerId="ADAL" clId="{C4D453C4-3A98-4D09-86E7-C42CEB5DBBD6}" dt="2025-06-08T12:24:22.967" v="1968" actId="9405"/>
          <ac:inkMkLst>
            <pc:docMk/>
            <pc:sldMk cId="208925935" sldId="413"/>
            <ac:inkMk id="174" creationId="{13EFD3E2-278D-6957-1E5D-40F15F1FAF07}"/>
          </ac:inkMkLst>
        </pc:inkChg>
        <pc:inkChg chg="add">
          <ac:chgData name="Sihan, Sibbir (NHS Dorset)" userId="92f4de6c-4fdc-48fd-8be4-62d328c4a756" providerId="ADAL" clId="{C4D453C4-3A98-4D09-86E7-C42CEB5DBBD6}" dt="2025-06-08T12:24:24.755" v="1970" actId="9405"/>
          <ac:inkMkLst>
            <pc:docMk/>
            <pc:sldMk cId="208925935" sldId="413"/>
            <ac:inkMk id="176" creationId="{81F8A971-C0D2-2498-EC96-6E91A3F06965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77" creationId="{73BF8295-D913-61F0-B78F-F9E8C2F2795F}"/>
          </ac:inkMkLst>
        </pc:inkChg>
        <pc:inkChg chg="add">
          <ac:chgData name="Sihan, Sibbir (NHS Dorset)" userId="92f4de6c-4fdc-48fd-8be4-62d328c4a756" providerId="ADAL" clId="{C4D453C4-3A98-4D09-86E7-C42CEB5DBBD6}" dt="2025-06-08T12:24:49.539" v="1972" actId="9405"/>
          <ac:inkMkLst>
            <pc:docMk/>
            <pc:sldMk cId="208925935" sldId="413"/>
            <ac:inkMk id="178" creationId="{4F711E30-D1D0-D43E-9C93-E608DD67BEB1}"/>
          </ac:inkMkLst>
        </pc:inkChg>
        <pc:inkChg chg="add">
          <ac:chgData name="Sihan, Sibbir (NHS Dorset)" userId="92f4de6c-4fdc-48fd-8be4-62d328c4a756" providerId="ADAL" clId="{C4D453C4-3A98-4D09-86E7-C42CEB5DBBD6}" dt="2025-06-08T12:24:50.126" v="1973" actId="9405"/>
          <ac:inkMkLst>
            <pc:docMk/>
            <pc:sldMk cId="208925935" sldId="413"/>
            <ac:inkMk id="179" creationId="{786D4234-8F09-04FA-335A-93B0BBAF8A06}"/>
          </ac:inkMkLst>
        </pc:inkChg>
        <pc:inkChg chg="add">
          <ac:chgData name="Sihan, Sibbir (NHS Dorset)" userId="92f4de6c-4fdc-48fd-8be4-62d328c4a756" providerId="ADAL" clId="{C4D453C4-3A98-4D09-86E7-C42CEB5DBBD6}" dt="2025-06-08T12:24:50.279" v="1974" actId="9405"/>
          <ac:inkMkLst>
            <pc:docMk/>
            <pc:sldMk cId="208925935" sldId="413"/>
            <ac:inkMk id="180" creationId="{A096FA99-FC9A-EDB7-7E82-D3568B812846}"/>
          </ac:inkMkLst>
        </pc:inkChg>
        <pc:inkChg chg="add">
          <ac:chgData name="Sihan, Sibbir (NHS Dorset)" userId="92f4de6c-4fdc-48fd-8be4-62d328c4a756" providerId="ADAL" clId="{C4D453C4-3A98-4D09-86E7-C42CEB5DBBD6}" dt="2025-06-08T12:24:51.181" v="1975" actId="9405"/>
          <ac:inkMkLst>
            <pc:docMk/>
            <pc:sldMk cId="208925935" sldId="413"/>
            <ac:inkMk id="181" creationId="{F416332D-56A9-C41D-0897-BFE113422FBC}"/>
          </ac:inkMkLst>
        </pc:inkChg>
        <pc:inkChg chg="add">
          <ac:chgData name="Sihan, Sibbir (NHS Dorset)" userId="92f4de6c-4fdc-48fd-8be4-62d328c4a756" providerId="ADAL" clId="{C4D453C4-3A98-4D09-86E7-C42CEB5DBBD6}" dt="2025-06-08T12:24:51.335" v="1976" actId="9405"/>
          <ac:inkMkLst>
            <pc:docMk/>
            <pc:sldMk cId="208925935" sldId="413"/>
            <ac:inkMk id="182" creationId="{DA13839C-5E89-2863-D025-1EE5FBE14400}"/>
          </ac:inkMkLst>
        </pc:inkChg>
        <pc:inkChg chg="add">
          <ac:chgData name="Sihan, Sibbir (NHS Dorset)" userId="92f4de6c-4fdc-48fd-8be4-62d328c4a756" providerId="ADAL" clId="{C4D453C4-3A98-4D09-86E7-C42CEB5DBBD6}" dt="2025-06-08T12:24:51.634" v="1977" actId="9405"/>
          <ac:inkMkLst>
            <pc:docMk/>
            <pc:sldMk cId="208925935" sldId="413"/>
            <ac:inkMk id="183" creationId="{80059227-CE36-CB74-9B52-96AEFBE9C9C6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84" creationId="{B4AF021F-C733-F309-8370-40D0958928A3}"/>
          </ac:inkMkLst>
        </pc:inkChg>
        <pc:inkChg chg="add">
          <ac:chgData name="Sihan, Sibbir (NHS Dorset)" userId="92f4de6c-4fdc-48fd-8be4-62d328c4a756" providerId="ADAL" clId="{C4D453C4-3A98-4D09-86E7-C42CEB5DBBD6}" dt="2025-06-08T12:24:52.460" v="1979" actId="9405"/>
          <ac:inkMkLst>
            <pc:docMk/>
            <pc:sldMk cId="208925935" sldId="413"/>
            <ac:inkMk id="185" creationId="{ED3AD498-628E-6942-D4FD-530EF008825A}"/>
          </ac:inkMkLst>
        </pc:inkChg>
        <pc:inkChg chg="add">
          <ac:chgData name="Sihan, Sibbir (NHS Dorset)" userId="92f4de6c-4fdc-48fd-8be4-62d328c4a756" providerId="ADAL" clId="{C4D453C4-3A98-4D09-86E7-C42CEB5DBBD6}" dt="2025-06-08T12:24:52.834" v="1980" actId="9405"/>
          <ac:inkMkLst>
            <pc:docMk/>
            <pc:sldMk cId="208925935" sldId="413"/>
            <ac:inkMk id="186" creationId="{6FF97F45-5B20-CDDE-153B-D1938D4AF6F1}"/>
          </ac:inkMkLst>
        </pc:inkChg>
        <pc:inkChg chg="add">
          <ac:chgData name="Sihan, Sibbir (NHS Dorset)" userId="92f4de6c-4fdc-48fd-8be4-62d328c4a756" providerId="ADAL" clId="{C4D453C4-3A98-4D09-86E7-C42CEB5DBBD6}" dt="2025-06-08T12:24:53.036" v="1981" actId="9405"/>
          <ac:inkMkLst>
            <pc:docMk/>
            <pc:sldMk cId="208925935" sldId="413"/>
            <ac:inkMk id="187" creationId="{6C0E7CEF-C2B6-CCF5-F602-63502C93225A}"/>
          </ac:inkMkLst>
        </pc:inkChg>
        <pc:inkChg chg="add">
          <ac:chgData name="Sihan, Sibbir (NHS Dorset)" userId="92f4de6c-4fdc-48fd-8be4-62d328c4a756" providerId="ADAL" clId="{C4D453C4-3A98-4D09-86E7-C42CEB5DBBD6}" dt="2025-06-08T12:24:53.642" v="1982" actId="9405"/>
          <ac:inkMkLst>
            <pc:docMk/>
            <pc:sldMk cId="208925935" sldId="413"/>
            <ac:inkMk id="188" creationId="{C94B5F98-F496-5B5C-5FBA-BEFC9E49C701}"/>
          </ac:inkMkLst>
        </pc:inkChg>
        <pc:inkChg chg="add">
          <ac:chgData name="Sihan, Sibbir (NHS Dorset)" userId="92f4de6c-4fdc-48fd-8be4-62d328c4a756" providerId="ADAL" clId="{C4D453C4-3A98-4D09-86E7-C42CEB5DBBD6}" dt="2025-06-08T12:25:04.059" v="1987" actId="9405"/>
          <ac:inkMkLst>
            <pc:docMk/>
            <pc:sldMk cId="208925935" sldId="413"/>
            <ac:inkMk id="190" creationId="{E1D87C82-026F-F6D9-0EF8-E73FD38844BE}"/>
          </ac:inkMkLst>
        </pc:inkChg>
        <pc:inkChg chg="add mod">
          <ac:chgData name="Sihan, Sibbir (NHS Dorset)" userId="92f4de6c-4fdc-48fd-8be4-62d328c4a756" providerId="ADAL" clId="{C4D453C4-3A98-4D09-86E7-C42CEB5DBBD6}" dt="2025-06-08T12:25:13.370" v="1997"/>
          <ac:inkMkLst>
            <pc:docMk/>
            <pc:sldMk cId="208925935" sldId="413"/>
            <ac:inkMk id="191" creationId="{B6B5EBC3-49C4-2718-17DC-81FF3B8762D0}"/>
          </ac:inkMkLst>
        </pc:inkChg>
        <pc:inkChg chg="add">
          <ac:chgData name="Sihan, Sibbir (NHS Dorset)" userId="92f4de6c-4fdc-48fd-8be4-62d328c4a756" providerId="ADAL" clId="{C4D453C4-3A98-4D09-86E7-C42CEB5DBBD6}" dt="2025-06-08T12:25:04.715" v="1989" actId="9405"/>
          <ac:inkMkLst>
            <pc:docMk/>
            <pc:sldMk cId="208925935" sldId="413"/>
            <ac:inkMk id="192" creationId="{F382663A-6B09-F429-06B6-8163B5F19C4B}"/>
          </ac:inkMkLst>
        </pc:inkChg>
        <pc:inkChg chg="add">
          <ac:chgData name="Sihan, Sibbir (NHS Dorset)" userId="92f4de6c-4fdc-48fd-8be4-62d328c4a756" providerId="ADAL" clId="{C4D453C4-3A98-4D09-86E7-C42CEB5DBBD6}" dt="2025-06-08T12:25:09.301" v="1990" actId="9405"/>
          <ac:inkMkLst>
            <pc:docMk/>
            <pc:sldMk cId="208925935" sldId="413"/>
            <ac:inkMk id="193" creationId="{9FD586E9-E95B-AB0B-5F20-62592FFBC115}"/>
          </ac:inkMkLst>
        </pc:inkChg>
        <pc:inkChg chg="add">
          <ac:chgData name="Sihan, Sibbir (NHS Dorset)" userId="92f4de6c-4fdc-48fd-8be4-62d328c4a756" providerId="ADAL" clId="{C4D453C4-3A98-4D09-86E7-C42CEB5DBBD6}" dt="2025-06-08T12:25:09.485" v="1991" actId="9405"/>
          <ac:inkMkLst>
            <pc:docMk/>
            <pc:sldMk cId="208925935" sldId="413"/>
            <ac:inkMk id="194" creationId="{D08CCF25-D082-C1AF-8D7A-1868FE76B36B}"/>
          </ac:inkMkLst>
        </pc:inkChg>
        <pc:inkChg chg="add">
          <ac:chgData name="Sihan, Sibbir (NHS Dorset)" userId="92f4de6c-4fdc-48fd-8be4-62d328c4a756" providerId="ADAL" clId="{C4D453C4-3A98-4D09-86E7-C42CEB5DBBD6}" dt="2025-06-08T12:25:09.965" v="1992" actId="9405"/>
          <ac:inkMkLst>
            <pc:docMk/>
            <pc:sldMk cId="208925935" sldId="413"/>
            <ac:inkMk id="195" creationId="{C4907715-991D-36A8-DAAF-EECF3BAB7228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197" creationId="{6C6361E3-85C9-1FFF-49CD-40748ED01E41}"/>
          </ac:inkMkLst>
        </pc:inkChg>
        <pc:inkChg chg="add">
          <ac:chgData name="Sihan, Sibbir (NHS Dorset)" userId="92f4de6c-4fdc-48fd-8be4-62d328c4a756" providerId="ADAL" clId="{C4D453C4-3A98-4D09-86E7-C42CEB5DBBD6}" dt="2025-06-08T12:25:12.288" v="1995" actId="9405"/>
          <ac:inkMkLst>
            <pc:docMk/>
            <pc:sldMk cId="208925935" sldId="413"/>
            <ac:inkMk id="198" creationId="{A7949BAA-8559-525A-253F-F14405493E80}"/>
          </ac:inkMkLst>
        </pc:inkChg>
        <pc:inkChg chg="add">
          <ac:chgData name="Sihan, Sibbir (NHS Dorset)" userId="92f4de6c-4fdc-48fd-8be4-62d328c4a756" providerId="ADAL" clId="{C4D453C4-3A98-4D09-86E7-C42CEB5DBBD6}" dt="2025-06-08T12:25:12.632" v="1996" actId="9405"/>
          <ac:inkMkLst>
            <pc:docMk/>
            <pc:sldMk cId="208925935" sldId="413"/>
            <ac:inkMk id="199" creationId="{13E48D57-E9E1-166E-0A65-7B051D4144EB}"/>
          </ac:inkMkLst>
        </pc:inkChg>
        <pc:inkChg chg="add">
          <ac:chgData name="Sihan, Sibbir (NHS Dorset)" userId="92f4de6c-4fdc-48fd-8be4-62d328c4a756" providerId="ADAL" clId="{C4D453C4-3A98-4D09-86E7-C42CEB5DBBD6}" dt="2025-06-08T12:25:18.749" v="1998" actId="9405"/>
          <ac:inkMkLst>
            <pc:docMk/>
            <pc:sldMk cId="208925935" sldId="413"/>
            <ac:inkMk id="201" creationId="{AEF11303-44E9-4BDA-9DC9-7EF0042DCCC8}"/>
          </ac:inkMkLst>
        </pc:inkChg>
        <pc:inkChg chg="add">
          <ac:chgData name="Sihan, Sibbir (NHS Dorset)" userId="92f4de6c-4fdc-48fd-8be4-62d328c4a756" providerId="ADAL" clId="{C4D453C4-3A98-4D09-86E7-C42CEB5DBBD6}" dt="2025-06-08T12:25:18.964" v="1999" actId="9405"/>
          <ac:inkMkLst>
            <pc:docMk/>
            <pc:sldMk cId="208925935" sldId="413"/>
            <ac:inkMk id="202" creationId="{B9ABC0B6-119B-E4DA-853D-F77D84157E81}"/>
          </ac:inkMkLst>
        </pc:inkChg>
        <pc:inkChg chg="add">
          <ac:chgData name="Sihan, Sibbir (NHS Dorset)" userId="92f4de6c-4fdc-48fd-8be4-62d328c4a756" providerId="ADAL" clId="{C4D453C4-3A98-4D09-86E7-C42CEB5DBBD6}" dt="2025-06-08T12:25:19.272" v="2000" actId="9405"/>
          <ac:inkMkLst>
            <pc:docMk/>
            <pc:sldMk cId="208925935" sldId="413"/>
            <ac:inkMk id="203" creationId="{D2F68EBB-3ABC-51B8-EA41-5703F6887999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204" creationId="{333A4EEC-534B-5235-4197-5703A6EAD27B}"/>
          </ac:inkMkLst>
        </pc:inkChg>
        <pc:inkChg chg="add">
          <ac:chgData name="Sihan, Sibbir (NHS Dorset)" userId="92f4de6c-4fdc-48fd-8be4-62d328c4a756" providerId="ADAL" clId="{C4D453C4-3A98-4D09-86E7-C42CEB5DBBD6}" dt="2025-06-08T12:25:20.520" v="2002" actId="9405"/>
          <ac:inkMkLst>
            <pc:docMk/>
            <pc:sldMk cId="208925935" sldId="413"/>
            <ac:inkMk id="205" creationId="{559C6B81-7268-F644-AD26-52AB1EB3CE3A}"/>
          </ac:inkMkLst>
        </pc:inkChg>
        <pc:inkChg chg="add">
          <ac:chgData name="Sihan, Sibbir (NHS Dorset)" userId="92f4de6c-4fdc-48fd-8be4-62d328c4a756" providerId="ADAL" clId="{C4D453C4-3A98-4D09-86E7-C42CEB5DBBD6}" dt="2025-06-08T12:25:20.721" v="2003" actId="9405"/>
          <ac:inkMkLst>
            <pc:docMk/>
            <pc:sldMk cId="208925935" sldId="413"/>
            <ac:inkMk id="206" creationId="{11ECF62D-12B3-D5FD-0685-B5FA3EEFC3FD}"/>
          </ac:inkMkLst>
        </pc:inkChg>
        <pc:inkChg chg="add">
          <ac:chgData name="Sihan, Sibbir (NHS Dorset)" userId="92f4de6c-4fdc-48fd-8be4-62d328c4a756" providerId="ADAL" clId="{C4D453C4-3A98-4D09-86E7-C42CEB5DBBD6}" dt="2025-06-08T12:25:21.287" v="2004" actId="9405"/>
          <ac:inkMkLst>
            <pc:docMk/>
            <pc:sldMk cId="208925935" sldId="413"/>
            <ac:inkMk id="207" creationId="{07114D66-46CF-FE15-327A-DB11B6D9461B}"/>
          </ac:inkMkLst>
        </pc:inkChg>
        <pc:inkChg chg="add">
          <ac:chgData name="Sihan, Sibbir (NHS Dorset)" userId="92f4de6c-4fdc-48fd-8be4-62d328c4a756" providerId="ADAL" clId="{C4D453C4-3A98-4D09-86E7-C42CEB5DBBD6}" dt="2025-06-08T12:25:24.251" v="2005" actId="9405"/>
          <ac:inkMkLst>
            <pc:docMk/>
            <pc:sldMk cId="208925935" sldId="413"/>
            <ac:inkMk id="208" creationId="{F71D3B82-D8F7-09F8-66FB-68459208F55D}"/>
          </ac:inkMkLst>
        </pc:inkChg>
        <pc:inkChg chg="add mod">
          <ac:chgData name="Sihan, Sibbir (NHS Dorset)" userId="92f4de6c-4fdc-48fd-8be4-62d328c4a756" providerId="ADAL" clId="{C4D453C4-3A98-4D09-86E7-C42CEB5DBBD6}" dt="2025-06-08T12:25:25.708" v="2008"/>
          <ac:inkMkLst>
            <pc:docMk/>
            <pc:sldMk cId="208925935" sldId="413"/>
            <ac:inkMk id="209" creationId="{85D62B69-3A26-12EB-89AE-7354E32638AC}"/>
          </ac:inkMkLst>
        </pc:inkChg>
        <pc:inkChg chg="add">
          <ac:chgData name="Sihan, Sibbir (NHS Dorset)" userId="92f4de6c-4fdc-48fd-8be4-62d328c4a756" providerId="ADAL" clId="{C4D453C4-3A98-4D09-86E7-C42CEB5DBBD6}" dt="2025-06-08T12:25:24.873" v="2007" actId="9405"/>
          <ac:inkMkLst>
            <pc:docMk/>
            <pc:sldMk cId="208925935" sldId="413"/>
            <ac:inkMk id="210" creationId="{BEC91CAD-958A-46EE-48A0-B5FCF5DD2C10}"/>
          </ac:inkMkLst>
        </pc:inkChg>
        <pc:inkChg chg="add del mod">
          <ac:chgData name="Sihan, Sibbir (NHS Dorset)" userId="92f4de6c-4fdc-48fd-8be4-62d328c4a756" providerId="ADAL" clId="{C4D453C4-3A98-4D09-86E7-C42CEB5DBBD6}" dt="2025-06-08T12:25:57.971" v="2029"/>
          <ac:inkMkLst>
            <pc:docMk/>
            <pc:sldMk cId="208925935" sldId="413"/>
            <ac:inkMk id="212" creationId="{311BF707-7483-FAE2-1D97-6D7103174297}"/>
          </ac:inkMkLst>
        </pc:inkChg>
        <pc:inkChg chg="add del mod">
          <ac:chgData name="Sihan, Sibbir (NHS Dorset)" userId="92f4de6c-4fdc-48fd-8be4-62d328c4a756" providerId="ADAL" clId="{C4D453C4-3A98-4D09-86E7-C42CEB5DBBD6}" dt="2025-06-08T12:25:35.044" v="2014"/>
          <ac:inkMkLst>
            <pc:docMk/>
            <pc:sldMk cId="208925935" sldId="413"/>
            <ac:inkMk id="213" creationId="{197D46D4-DBE0-2BB9-A136-31D10FA0C3CD}"/>
          </ac:inkMkLst>
        </pc:inkChg>
        <pc:inkChg chg="add del mod">
          <ac:chgData name="Sihan, Sibbir (NHS Dorset)" userId="92f4de6c-4fdc-48fd-8be4-62d328c4a756" providerId="ADAL" clId="{C4D453C4-3A98-4D09-86E7-C42CEB5DBBD6}" dt="2025-06-08T12:25:39.381" v="2015"/>
          <ac:inkMkLst>
            <pc:docMk/>
            <pc:sldMk cId="208925935" sldId="413"/>
            <ac:inkMk id="215" creationId="{8FDAEFC3-E6DD-4C12-3251-DA2F93E01DB8}"/>
          </ac:inkMkLst>
        </pc:inkChg>
        <pc:inkChg chg="add del">
          <ac:chgData name="Sihan, Sibbir (NHS Dorset)" userId="92f4de6c-4fdc-48fd-8be4-62d328c4a756" providerId="ADAL" clId="{C4D453C4-3A98-4D09-86E7-C42CEB5DBBD6}" dt="2025-06-08T12:26:00.085" v="2035"/>
          <ac:inkMkLst>
            <pc:docMk/>
            <pc:sldMk cId="208925935" sldId="413"/>
            <ac:inkMk id="217" creationId="{47367D9D-DBD3-AD41-DBC9-74AE53B7F5D7}"/>
          </ac:inkMkLst>
        </pc:inkChg>
        <pc:inkChg chg="add del mod">
          <ac:chgData name="Sihan, Sibbir (NHS Dorset)" userId="92f4de6c-4fdc-48fd-8be4-62d328c4a756" providerId="ADAL" clId="{C4D453C4-3A98-4D09-86E7-C42CEB5DBBD6}" dt="2025-06-08T12:25:57.970" v="2027"/>
          <ac:inkMkLst>
            <pc:docMk/>
            <pc:sldMk cId="208925935" sldId="413"/>
            <ac:inkMk id="218" creationId="{4F60A17C-3533-7184-CDA8-44475E9AB0D6}"/>
          </ac:inkMkLst>
        </pc:inkChg>
        <pc:inkChg chg="add del mod">
          <ac:chgData name="Sihan, Sibbir (NHS Dorset)" userId="92f4de6c-4fdc-48fd-8be4-62d328c4a756" providerId="ADAL" clId="{C4D453C4-3A98-4D09-86E7-C42CEB5DBBD6}" dt="2025-06-08T12:25:57.971" v="2028"/>
          <ac:inkMkLst>
            <pc:docMk/>
            <pc:sldMk cId="208925935" sldId="413"/>
            <ac:inkMk id="219" creationId="{0F4E559C-8F56-648B-C7A5-4DC279A98501}"/>
          </ac:inkMkLst>
        </pc:inkChg>
        <pc:inkChg chg="add del mod">
          <ac:chgData name="Sihan, Sibbir (NHS Dorset)" userId="92f4de6c-4fdc-48fd-8be4-62d328c4a756" providerId="ADAL" clId="{C4D453C4-3A98-4D09-86E7-C42CEB5DBBD6}" dt="2025-06-08T12:25:57.970" v="2026"/>
          <ac:inkMkLst>
            <pc:docMk/>
            <pc:sldMk cId="208925935" sldId="413"/>
            <ac:inkMk id="220" creationId="{428784DC-5BD0-5562-1152-E53C58EA4060}"/>
          </ac:inkMkLst>
        </pc:inkChg>
        <pc:inkChg chg="add del mod">
          <ac:chgData name="Sihan, Sibbir (NHS Dorset)" userId="92f4de6c-4fdc-48fd-8be4-62d328c4a756" providerId="ADAL" clId="{C4D453C4-3A98-4D09-86E7-C42CEB5DBBD6}" dt="2025-06-08T12:25:59.028" v="2030"/>
          <ac:inkMkLst>
            <pc:docMk/>
            <pc:sldMk cId="208925935" sldId="413"/>
            <ac:inkMk id="221" creationId="{596C2998-2760-D44B-7B6D-1A36BBFCB587}"/>
          </ac:inkMkLst>
        </pc:inkChg>
        <pc:inkChg chg="add del mod">
          <ac:chgData name="Sihan, Sibbir (NHS Dorset)" userId="92f4de6c-4fdc-48fd-8be4-62d328c4a756" providerId="ADAL" clId="{C4D453C4-3A98-4D09-86E7-C42CEB5DBBD6}" dt="2025-06-08T12:25:59.618" v="2034"/>
          <ac:inkMkLst>
            <pc:docMk/>
            <pc:sldMk cId="208925935" sldId="413"/>
            <ac:inkMk id="222" creationId="{DFFC6BF6-2EAE-1A07-7A47-249198C58AD1}"/>
          </ac:inkMkLst>
        </pc:inkChg>
        <pc:inkChg chg="add del mod">
          <ac:chgData name="Sihan, Sibbir (NHS Dorset)" userId="92f4de6c-4fdc-48fd-8be4-62d328c4a756" providerId="ADAL" clId="{C4D453C4-3A98-4D09-86E7-C42CEB5DBBD6}" dt="2025-06-08T12:25:59.029" v="2032"/>
          <ac:inkMkLst>
            <pc:docMk/>
            <pc:sldMk cId="208925935" sldId="413"/>
            <ac:inkMk id="223" creationId="{28D75BEF-06FB-1731-79CD-0656FB8BE12A}"/>
          </ac:inkMkLst>
        </pc:inkChg>
        <pc:inkChg chg="add del mod">
          <ac:chgData name="Sihan, Sibbir (NHS Dorset)" userId="92f4de6c-4fdc-48fd-8be4-62d328c4a756" providerId="ADAL" clId="{C4D453C4-3A98-4D09-86E7-C42CEB5DBBD6}" dt="2025-06-08T12:25:59.028" v="2031"/>
          <ac:inkMkLst>
            <pc:docMk/>
            <pc:sldMk cId="208925935" sldId="413"/>
            <ac:inkMk id="224" creationId="{D218175F-4531-CAA5-F2D3-3755375A838B}"/>
          </ac:inkMkLst>
        </pc:inkChg>
        <pc:inkChg chg="add del mod">
          <ac:chgData name="Sihan, Sibbir (NHS Dorset)" userId="92f4de6c-4fdc-48fd-8be4-62d328c4a756" providerId="ADAL" clId="{C4D453C4-3A98-4D09-86E7-C42CEB5DBBD6}" dt="2025-06-08T12:25:59.029" v="2033"/>
          <ac:inkMkLst>
            <pc:docMk/>
            <pc:sldMk cId="208925935" sldId="413"/>
            <ac:inkMk id="225" creationId="{F7F7EE97-E40F-FA8D-C418-DFA5B6096B2A}"/>
          </ac:inkMkLst>
        </pc:inkChg>
      </pc:sldChg>
      <pc:sldChg chg="addSp delSp modSp new mod ord">
        <pc:chgData name="Sihan, Sibbir (NHS Dorset)" userId="92f4de6c-4fdc-48fd-8be4-62d328c4a756" providerId="ADAL" clId="{C4D453C4-3A98-4D09-86E7-C42CEB5DBBD6}" dt="2025-06-08T14:43:46.481" v="5864"/>
        <pc:sldMkLst>
          <pc:docMk/>
          <pc:sldMk cId="728763726" sldId="413"/>
        </pc:sldMkLst>
        <pc:spChg chg="mod">
          <ac:chgData name="Sihan, Sibbir (NHS Dorset)" userId="92f4de6c-4fdc-48fd-8be4-62d328c4a756" providerId="ADAL" clId="{C4D453C4-3A98-4D09-86E7-C42CEB5DBBD6}" dt="2025-06-08T12:42:12.832" v="2539" actId="313"/>
          <ac:spMkLst>
            <pc:docMk/>
            <pc:sldMk cId="728763726" sldId="413"/>
            <ac:spMk id="2" creationId="{3518485F-4292-1208-9FDA-691CF4A8BF15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3" creationId="{BBD5AD00-DC77-B949-42D7-73AAF760F8DF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4" creationId="{4F0270B7-757B-63EC-E8E3-1529A2A161F9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5" creationId="{170DA2C5-6969-F4BB-0A23-8F9127096EDC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6" creationId="{E5C6833F-F8D6-3305-D25E-DB619711895A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7" creationId="{4B9FAEAE-2AF4-C28D-739F-D19FF9390725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8" creationId="{BF512435-3DD0-BACB-7D24-627753A715EC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9" creationId="{2CEA89F3-A081-7D8C-2307-935CABD8F636}"/>
          </ac:spMkLst>
        </pc:spChg>
        <pc:spChg chg="del">
          <ac:chgData name="Sihan, Sibbir (NHS Dorset)" userId="92f4de6c-4fdc-48fd-8be4-62d328c4a756" providerId="ADAL" clId="{C4D453C4-3A98-4D09-86E7-C42CEB5DBBD6}" dt="2025-06-08T12:41:59.087" v="2536" actId="478"/>
          <ac:spMkLst>
            <pc:docMk/>
            <pc:sldMk cId="728763726" sldId="413"/>
            <ac:spMk id="10" creationId="{F1E136AE-1A92-377D-A974-955E9A0D5235}"/>
          </ac:spMkLst>
        </pc:spChg>
        <pc:spChg chg="add del mod">
          <ac:chgData name="Sihan, Sibbir (NHS Dorset)" userId="92f4de6c-4fdc-48fd-8be4-62d328c4a756" providerId="ADAL" clId="{C4D453C4-3A98-4D09-86E7-C42CEB5DBBD6}" dt="2025-06-08T12:45:55.748" v="2548" actId="478"/>
          <ac:spMkLst>
            <pc:docMk/>
            <pc:sldMk cId="728763726" sldId="413"/>
            <ac:spMk id="11" creationId="{25E8894F-1950-1486-9BCD-897A1AAA4739}"/>
          </ac:spMkLst>
        </pc:spChg>
        <pc:spChg chg="add">
          <ac:chgData name="Sihan, Sibbir (NHS Dorset)" userId="92f4de6c-4fdc-48fd-8be4-62d328c4a756" providerId="ADAL" clId="{C4D453C4-3A98-4D09-86E7-C42CEB5DBBD6}" dt="2025-06-08T12:44:17.865" v="2541"/>
          <ac:spMkLst>
            <pc:docMk/>
            <pc:sldMk cId="728763726" sldId="413"/>
            <ac:spMk id="12" creationId="{7E7BB006-56D3-0092-A343-98FB6FA3A0FF}"/>
          </ac:spMkLst>
        </pc:spChg>
        <pc:spChg chg="add mod">
          <ac:chgData name="Sihan, Sibbir (NHS Dorset)" userId="92f4de6c-4fdc-48fd-8be4-62d328c4a756" providerId="ADAL" clId="{C4D453C4-3A98-4D09-86E7-C42CEB5DBBD6}" dt="2025-06-08T14:43:46.481" v="5864"/>
          <ac:spMkLst>
            <pc:docMk/>
            <pc:sldMk cId="728763726" sldId="413"/>
            <ac:spMk id="13" creationId="{FABB55EA-954A-2261-FC7E-E5BBB567C944}"/>
          </ac:spMkLst>
        </pc:spChg>
        <pc:spChg chg="add">
          <ac:chgData name="Sihan, Sibbir (NHS Dorset)" userId="92f4de6c-4fdc-48fd-8be4-62d328c4a756" providerId="ADAL" clId="{C4D453C4-3A98-4D09-86E7-C42CEB5DBBD6}" dt="2025-06-08T12:44:33.835" v="2543"/>
          <ac:spMkLst>
            <pc:docMk/>
            <pc:sldMk cId="728763726" sldId="413"/>
            <ac:spMk id="14" creationId="{874EAE58-2338-4889-9E28-CEB19D993469}"/>
          </ac:spMkLst>
        </pc:spChg>
      </pc:sldChg>
      <pc:sldChg chg="modSp add mod">
        <pc:chgData name="Sihan, Sibbir (NHS Dorset)" userId="92f4de6c-4fdc-48fd-8be4-62d328c4a756" providerId="ADAL" clId="{C4D453C4-3A98-4D09-86E7-C42CEB5DBBD6}" dt="2025-06-08T13:50:17.293" v="4298" actId="20577"/>
        <pc:sldMkLst>
          <pc:docMk/>
          <pc:sldMk cId="3994006474" sldId="414"/>
        </pc:sldMkLst>
        <pc:spChg chg="mod">
          <ac:chgData name="Sihan, Sibbir (NHS Dorset)" userId="92f4de6c-4fdc-48fd-8be4-62d328c4a756" providerId="ADAL" clId="{C4D453C4-3A98-4D09-86E7-C42CEB5DBBD6}" dt="2025-06-08T13:09:57.498" v="3448" actId="20577"/>
          <ac:spMkLst>
            <pc:docMk/>
            <pc:sldMk cId="3994006474" sldId="414"/>
            <ac:spMk id="2" creationId="{D45E16EC-1DCE-DBC8-DF1E-93CA5673A9C9}"/>
          </ac:spMkLst>
        </pc:spChg>
        <pc:spChg chg="mod">
          <ac:chgData name="Sihan, Sibbir (NHS Dorset)" userId="92f4de6c-4fdc-48fd-8be4-62d328c4a756" providerId="ADAL" clId="{C4D453C4-3A98-4D09-86E7-C42CEB5DBBD6}" dt="2025-06-08T13:50:17.293" v="4298" actId="20577"/>
          <ac:spMkLst>
            <pc:docMk/>
            <pc:sldMk cId="3994006474" sldId="414"/>
            <ac:spMk id="22" creationId="{A9770097-553D-1B41-57B2-BDA0DAA63F01}"/>
          </ac:spMkLst>
        </pc:spChg>
      </pc:sldChg>
      <pc:sldChg chg="modSp add mod ord">
        <pc:chgData name="Sihan, Sibbir (NHS Dorset)" userId="92f4de6c-4fdc-48fd-8be4-62d328c4a756" providerId="ADAL" clId="{C4D453C4-3A98-4D09-86E7-C42CEB5DBBD6}" dt="2025-06-08T15:27:40.756" v="7474" actId="20577"/>
        <pc:sldMkLst>
          <pc:docMk/>
          <pc:sldMk cId="772027153" sldId="415"/>
        </pc:sldMkLst>
        <pc:spChg chg="mod">
          <ac:chgData name="Sihan, Sibbir (NHS Dorset)" userId="92f4de6c-4fdc-48fd-8be4-62d328c4a756" providerId="ADAL" clId="{C4D453C4-3A98-4D09-86E7-C42CEB5DBBD6}" dt="2025-06-08T15:11:28.958" v="6772" actId="20577"/>
          <ac:spMkLst>
            <pc:docMk/>
            <pc:sldMk cId="772027153" sldId="415"/>
            <ac:spMk id="2" creationId="{CA4230A3-457E-2D1B-43CA-8CEBD675BD56}"/>
          </ac:spMkLst>
        </pc:spChg>
        <pc:spChg chg="mod">
          <ac:chgData name="Sihan, Sibbir (NHS Dorset)" userId="92f4de6c-4fdc-48fd-8be4-62d328c4a756" providerId="ADAL" clId="{C4D453C4-3A98-4D09-86E7-C42CEB5DBBD6}" dt="2025-06-08T15:27:40.756" v="7474" actId="20577"/>
          <ac:spMkLst>
            <pc:docMk/>
            <pc:sldMk cId="772027153" sldId="415"/>
            <ac:spMk id="22" creationId="{D3203DA9-B51E-D53D-97EC-52832A842236}"/>
          </ac:spMkLst>
        </pc:spChg>
      </pc:sldChg>
      <pc:sldChg chg="modSp add mod">
        <pc:chgData name="Sihan, Sibbir (NHS Dorset)" userId="92f4de6c-4fdc-48fd-8be4-62d328c4a756" providerId="ADAL" clId="{C4D453C4-3A98-4D09-86E7-C42CEB5DBBD6}" dt="2025-06-08T15:23:27.733" v="7044" actId="21"/>
        <pc:sldMkLst>
          <pc:docMk/>
          <pc:sldMk cId="2669839436" sldId="416"/>
        </pc:sldMkLst>
        <pc:spChg chg="mod">
          <ac:chgData name="Sihan, Sibbir (NHS Dorset)" userId="92f4de6c-4fdc-48fd-8be4-62d328c4a756" providerId="ADAL" clId="{C4D453C4-3A98-4D09-86E7-C42CEB5DBBD6}" dt="2025-06-08T15:23:27.733" v="7044" actId="21"/>
          <ac:spMkLst>
            <pc:docMk/>
            <pc:sldMk cId="2669839436" sldId="416"/>
            <ac:spMk id="22" creationId="{23E69814-3906-97E9-6DA3-31AC44528F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(LH/DW)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(LH/DW)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ENGINEERING</a:t>
          </a:r>
        </a:p>
      </dsp:txBody>
      <dsp:txXfrm>
        <a:off x="342178" y="342438"/>
        <a:ext cx="1652183" cy="1652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2298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Bronze (LH/DW)</a:t>
          </a:r>
        </a:p>
      </dsp:txBody>
      <dsp:txXfrm>
        <a:off x="29428" y="443944"/>
        <a:ext cx="634536" cy="501492"/>
      </dsp:txXfrm>
    </dsp:sp>
    <dsp:sp modelId="{A38ED3D3-D819-4204-83DE-047C8E1AA6EB}">
      <dsp:nvSpPr>
        <dsp:cNvPr id="0" name=""/>
        <dsp:cNvSpPr/>
      </dsp:nvSpPr>
      <dsp:spPr>
        <a:xfrm>
          <a:off x="725576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Silver (LH/DW)</a:t>
          </a:r>
        </a:p>
      </dsp:txBody>
      <dsp:txXfrm>
        <a:off x="752706" y="443944"/>
        <a:ext cx="634536" cy="501492"/>
      </dsp:txXfrm>
    </dsp:sp>
    <dsp:sp modelId="{DF547110-6BDF-4DD7-A74E-7242117799BE}">
      <dsp:nvSpPr>
        <dsp:cNvPr id="0" name=""/>
        <dsp:cNvSpPr/>
      </dsp:nvSpPr>
      <dsp:spPr>
        <a:xfrm>
          <a:off x="1448854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Gold (DW)</a:t>
          </a:r>
        </a:p>
      </dsp:txBody>
      <dsp:txXfrm>
        <a:off x="1475984" y="443944"/>
        <a:ext cx="634536" cy="501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2298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Bronze</a:t>
          </a:r>
        </a:p>
      </dsp:txBody>
      <dsp:txXfrm>
        <a:off x="29428" y="443944"/>
        <a:ext cx="634536" cy="501492"/>
      </dsp:txXfrm>
    </dsp:sp>
    <dsp:sp modelId="{A38ED3D3-D819-4204-83DE-047C8E1AA6EB}">
      <dsp:nvSpPr>
        <dsp:cNvPr id="0" name=""/>
        <dsp:cNvSpPr/>
      </dsp:nvSpPr>
      <dsp:spPr>
        <a:xfrm>
          <a:off x="725576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Silver</a:t>
          </a:r>
        </a:p>
      </dsp:txBody>
      <dsp:txXfrm>
        <a:off x="752706" y="443944"/>
        <a:ext cx="634536" cy="501492"/>
      </dsp:txXfrm>
    </dsp:sp>
    <dsp:sp modelId="{DF547110-6BDF-4DD7-A74E-7242117799BE}">
      <dsp:nvSpPr>
        <dsp:cNvPr id="0" name=""/>
        <dsp:cNvSpPr/>
      </dsp:nvSpPr>
      <dsp:spPr>
        <a:xfrm>
          <a:off x="1448854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Gold</a:t>
          </a:r>
        </a:p>
      </dsp:txBody>
      <dsp:txXfrm>
        <a:off x="1475984" y="443944"/>
        <a:ext cx="634536" cy="501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Power BI Development</a:t>
          </a:r>
        </a:p>
      </dsp:txBody>
      <dsp:txXfrm>
        <a:off x="342178" y="342438"/>
        <a:ext cx="1652183" cy="165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0.879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1476 1 4308 0 0,'-50'-1'4424'0'0,"-53"3"1891"0"0,85 0-5782 0 0,0 1-1 0 0,0 0 1 0 0,0 1 0 0 0,-18 8-1 0 0,-53 20 186 0 0,1 5 0 0 0,1 3 0 0 0,3 4 1 0 0,-91 62-1 0 0,150-87-595 0 0,-36 33 0 0 0,55-47-111 0 0,1 0-1 0 0,0 1 0 0 0,0-1 1 0 0,1 1-1 0 0,-1 0 0 0 0,1 0 1 0 0,1 1-1 0 0,-1-1 0 0 0,1 1 1 0 0,0 0-1 0 0,1 0 0 0 0,-3 12 1 0 0,4-15-28 0 0,2 0 1 0 0,-1 0 0 0 0,0 0 0 0 0,1 0 0 0 0,-1-1-1 0 0,1 1 1 0 0,0 0 0 0 0,0 0 0 0 0,1 0-1 0 0,-1-1 1 0 0,1 1 0 0 0,0-1 0 0 0,0 1-1 0 0,0-1 1 0 0,0 0 0 0 0,1 0 0 0 0,-1 0 0 0 0,1 0-1 0 0,0 0 1 0 0,0 0 0 0 0,0-1 0 0 0,0 0-1 0 0,0 1 1 0 0,0-1 0 0 0,1 0 0 0 0,-1 0-1 0 0,7 2 1 0 0,9 4-85 0 0,0-1-1 0 0,0 0 1 0 0,38 7 0 0 0,23-2-142 0 0,0-4 1 0 0,0-3-1 0 0,107-7 1 0 0,22 1 11 0 0,-155 2 129 0 0,1 3 1 0 0,-1 2-1 0 0,1 2 0 0 0,80 24 0 0 0,-125-29 95 0 0,0 2 1 0 0,1-1-1 0 0,-2 1 0 0 0,1 1 1 0 0,0 0-1 0 0,12 11 0 0 0,-19-15 7 0 0,0 0 0 0 0,0 1 0 0 0,0 0-1 0 0,-1-1 1 0 0,1 1 0 0 0,-1 0 0 0 0,0 0-1 0 0,0 1 1 0 0,0-1 0 0 0,0 0 0 0 0,0 1-1 0 0,-1-1 1 0 0,1 1 0 0 0,-1-1 0 0 0,0 1-1 0 0,0 0 1 0 0,0 0 0 0 0,-1-1-1 0 0,1 1 1 0 0,-1 0 0 0 0,0 0 0 0 0,-1 4-1 0 0,-3 9 3 0 0,-1-1-1 0 0,0 0 1 0 0,-2 0-1 0 0,0 0 0 0 0,-1-1 1 0 0,0 0-1 0 0,-1-1 0 0 0,-1 0 1 0 0,-12 14-1 0 0,-9 9 56 0 0,-2-3-1 0 0,-37 32 0 0 0,27-31 16 0 0,-2-3 0 0 0,-1-1 0 0 0,-2-2 0 0 0,0-2 0 0 0,-89 34-1 0 0,20-19 154 0 0,-171 39 0 0 0,228-67-32 0 0,-1-2 1 0 0,0-3 0 0 0,0-3 0 0 0,-100-2 0 0 0,133-6-184 0 0,0-1 1 0 0,1 0-1 0 0,-1-3 0 0 0,1 0 1 0 0,0-1-1 0 0,1-2 1 0 0,0-1-1 0 0,0-1 1 0 0,1-1-1 0 0,1-1 0 0 0,0-1 1 0 0,-33-25-1 0 0,52 34-42 0 0,-1 0 0 0 0,0 1-1 0 0,1-2 1 0 0,0 1 0 0 0,1-1 0 0 0,-1 0-1 0 0,1 0 1 0 0,0 0 0 0 0,0 0-1 0 0,1-1 1 0 0,0 1 0 0 0,0-1 0 0 0,-4-13-1 0 0,7 19 26 0 0,0 1 0 0 0,0-1-1 0 0,0 0 1 0 0,0 1 0 0 0,0-1 0 0 0,0 1-1 0 0,0-1 1 0 0,0 0 0 0 0,0 1 0 0 0,0-1-1 0 0,0 0 1 0 0,0 1 0 0 0,1-1-1 0 0,-1 1 1 0 0,0-1 0 0 0,0 0 0 0 0,1 1-1 0 0,-1-1 1 0 0,0 1 0 0 0,1-1 0 0 0,-1 1-1 0 0,1-1 1 0 0,-1 1 0 0 0,1-1-1 0 0,-1 1 1 0 0,1-1 0 0 0,-1 1 0 0 0,1 0-1 0 0,-1-1 1 0 0,1 1 0 0 0,-1 0 0 0 0,1-1-1 0 0,-1 1 1 0 0,1 0 0 0 0,0 0-1 0 0,25 8-22 0 0,-19-3 44 0 0,0 0 1 0 0,0 1 0 0 0,-1 0-1 0 0,11 11 1 0 0,0 2 9 0 0,0 0-1 0 0,1-2 1 0 0,1 0 0 0 0,0-1-1 0 0,1 0 1 0 0,1-2 0 0 0,0-1-1 0 0,1 0 1 0 0,1-2 0 0 0,0 0-1 0 0,0-2 1 0 0,1 0 0 0 0,35 7-1 0 0,7-2 22 0 0,0-2-1 0 0,1-3 0 0 0,125-1 0 0 0,-74-11-73 0 0,0-5 0 0 0,0-6 0 0 0,-2-5 0 0 0,150-43 0 0 0,-214 47-38 0 0,-1-2-1 0 0,0-3 1 0 0,-2-2 0 0 0,0-2 0 0 0,-1-2-1 0 0,-2-2 1 0 0,-1-2 0 0 0,-1-2 0 0 0,-2-2-1 0 0,51-53 1 0 0,-85 79 108 0 0,-1-1 0 0 0,1 0 0 0 0,-1-1 0 0 0,-1 0 0 0 0,0 0 0 0 0,-1 0 0 0 0,1-1 0 0 0,-2 0 0 0 0,0 0 0 0 0,0 0 0 0 0,4-21 0 0 0,-9 31-37 0 0,1 0 1 0 0,0 1 0 0 0,0-1 0 0 0,0 0-1 0 0,0 0 1 0 0,-1 0 0 0 0,1 0 0 0 0,0 0-1 0 0,-1 0 1 0 0,1 1 0 0 0,-1-1 0 0 0,1 0 0 0 0,-1 0-1 0 0,1 1 1 0 0,-1-1 0 0 0,1 0 0 0 0,-1 1-1 0 0,0-1 1 0 0,1 0 0 0 0,-1 1 0 0 0,0-1-1 0 0,0 1 1 0 0,0-1 0 0 0,1 1 0 0 0,-1 0-1 0 0,0-1 1 0 0,0 1 0 0 0,0 0 0 0 0,0-1 0 0 0,0 1-1 0 0,1 0 1 0 0,-1 0 0 0 0,0 0 0 0 0,0 0-1 0 0,0 0 1 0 0,0 0 0 0 0,0 0 0 0 0,0 0-1 0 0,0 0 1 0 0,0 1 0 0 0,-1-1 0 0 0,-33 10-68 0 0,21-3 70 0 0,0 1-1 0 0,1 1 1 0 0,0 0-1 0 0,0 1 1 0 0,1 0-1 0 0,0 1 1 0 0,-13 16-1 0 0,1 3 94 0 0,-35 57 0 0 0,52-78-101 0 0,1 1 0 0 0,0 0 0 0 0,1 1-1 0 0,0-1 1 0 0,1 1 0 0 0,0 0 0 0 0,1 0-1 0 0,0 0 1 0 0,1 0 0 0 0,-2 17 0 0 0,4-27 1 0 0,0 0 0 0 0,1 0 0 0 0,-1 0 0 0 0,0 1 0 0 0,0-1 0 0 0,0 0 0 0 0,1 0 0 0 0,-1 0 0 0 0,1 0 0 0 0,-1 0 0 0 0,1 1 0 0 0,-1-1 0 0 0,1 0 0 0 0,0 0 1 0 0,-1 0-1 0 0,1-1 0 0 0,0 1 0 0 0,0 0 0 0 0,0 0 0 0 0,0 0 0 0 0,0 0 0 0 0,0-1 0 0 0,0 1 0 0 0,1 0 0 0 0,1 1 1 0 0,1-1 0 0 0,-1 0 0 0 0,1 0 1 0 0,-1 0-1 0 0,1 0 0 0 0,0 0 0 0 0,-1-1 0 0 0,5 0 0 0 0,7 0 2 0 0,0 0 0 0 0,-1-2 0 0 0,16-3 0 0 0,2-3-3 0 0,1-1 0 0 0,-2-2 0 0 0,0-1 0 0 0,0-1 0 0 0,-1-2 0 0 0,-1-1 0 0 0,0-1 0 0 0,38-32 0 0 0,-1-5-11 0 0,-2-4-1 0 0,62-71 1 0 0,85-116-437 0 0,-166 188 316 0 0,-4-3 0 0 0,51-92 1 0 0,-79 127 179 0 0,-1-1 0 0 0,-2 0 1 0 0,0-1-1 0 0,-2 0 1 0 0,6-34-1 0 0,-13 57-20 0 0,-1 1 0 0 0,0-1-1 0 0,0 0 1 0 0,0 0-1 0 0,-1 1 1 0 0,1-1 0 0 0,-1 0-1 0 0,0 1 1 0 0,0-1 0 0 0,0 1-1 0 0,0-1 1 0 0,-1 1-1 0 0,1-1 1 0 0,-1 1 0 0 0,-4-6-1 0 0,5 8-22 0 0,0 1 1 0 0,0-1-1 0 0,-1 1 0 0 0,1 0 0 0 0,0 0 0 0 0,0-1 0 0 0,0 1 0 0 0,-1 0 0 0 0,1 0 1 0 0,0 0-1 0 0,0 0 0 0 0,0 0 0 0 0,-1 0 0 0 0,1 1 0 0 0,0-1 0 0 0,0 0 0 0 0,0 1 1 0 0,0-1-1 0 0,-1 0 0 0 0,1 1 0 0 0,0-1 0 0 0,0 1 0 0 0,-1 1 0 0 0,-25 16 96 0 0,-42 61 162 0 0,2 3 1 0 0,-95 157-1 0 0,70-101-71 0 0,36-54-142 0 0,-14 22 80 0 0,-120 138 0 0 0,159-203-83 0 0,25-32-5 0 0,-1 0 0 0 0,0 0 1 0 0,0 0-1 0 0,-1-1 0 0 0,0 0 1 0 0,-9 6-1 0 0,16-13 8 0 0,5-7-75 0 0,14-17-47 0 0,2 0-1 0 0,0 1 1 0 0,1 1 0 0 0,2 1-1 0 0,0 1 1 0 0,38-24 0 0 0,-5 8-148 0 0,119-55 1 0 0,-146 77 162 0 0,1 1 1 0 0,0 1-1 0 0,1 2 1 0 0,0 1-1 0 0,40-6 1 0 0,-63 14 36 0 0,-1-1 1 0 0,1 1 0 0 0,0 0-1 0 0,0 1 1 0 0,0 0-1 0 0,0 0 1 0 0,0 1-1 0 0,0 0 1 0 0,-1 0 0 0 0,1 1-1 0 0,10 5 1 0 0,-13-5 18 0 0,0 0-1 0 0,0 1 1 0 0,-1 0 0 0 0,1 0 0 0 0,-1 0-1 0 0,0 1 1 0 0,0-1 0 0 0,0 1 0 0 0,-1 0-1 0 0,0 0 1 0 0,0 0 0 0 0,0 1 0 0 0,0-1 0 0 0,-1 1-1 0 0,0-1 1 0 0,0 1 0 0 0,1 7 0 0 0,-1-4-23 0 0,0 0 1 0 0,-1 0 0 0 0,0 0 0 0 0,0 0 0 0 0,-1 0 0 0 0,-1 0-1 0 0,1 0 1 0 0,-1 0 0 0 0,-1 0 0 0 0,0 0 0 0 0,0 0-1 0 0,0 0 1 0 0,-5 8 0 0 0,1-5 17 0 0,0 0 0 0 0,-1-1 1 0 0,0 1-1 0 0,-1-1 0 0 0,0 0 0 0 0,-1-1 0 0 0,0 0 0 0 0,-11 8 1 0 0,-4 2 8 0 0,0-2 0 0 0,-1-1 0 0 0,-1-1 1 0 0,-1-1-1 0 0,0-2 0 0 0,-1 0 0 0 0,-30 8 1 0 0,22-10 41 0 0,-1-2 1 0 0,0-2-1 0 0,-1-1 1 0 0,1-2-1 0 0,-1-2 0 0 0,0-1 1 0 0,0-2-1 0 0,0-2 1 0 0,-65-12-1 0 0,102 15-49 0 0,-1 0 0 0 0,1 0 0 0 0,-1 0 0 0 0,1-1 0 0 0,0 1 0 0 0,-1 0 0 0 0,1-1 0 0 0,-1 1 0 0 0,1-1 0 0 0,0 1 0 0 0,-1-1 0 0 0,1 1 0 0 0,0-1 0 0 0,0 0 0 0 0,-1 0 0 0 0,1 0 0 0 0,0 0 0 0 0,-1-1 0 0 0,0 0 4 0 0,1 0 38 0 0,26-9-98 0 0,0 5 29 0 0,0 1-1 0 0,32-2 1 0 0,16-4-28 0 0,110-26-190 0 0,-3-9 0 0 0,-2-7 1 0 0,-2-8-1 0 0,315-157 0 0 0,-244 70-145 0 0,-206 119 246 0 0,-1-1 1 0 0,-1-3-1 0 0,56-61 1 0 0,-85 84 165 0 0,-1-1 0 0 0,0 0 0 0 0,-1-1 0 0 0,-1 0 0 0 0,1 0 0 0 0,-2 0 0 0 0,0-1 0 0 0,0 0 0 0 0,-1 0 0 0 0,-1 0 1 0 0,0-1-1 0 0,-1 0 0 0 0,-1 1 0 0 0,2-18 0 0 0,-4 30-11 0 0,0 0-1 0 0,0 1 1 0 0,0-1 0 0 0,0 0 0 0 0,0 0-1 0 0,0 0 1 0 0,0 0 0 0 0,0 0 0 0 0,-1 1-1 0 0,1-1 1 0 0,0 0 0 0 0,0 0 0 0 0,-1 0-1 0 0,1 1 1 0 0,0-1 0 0 0,-1 0 0 0 0,1 0 0 0 0,-1 1-1 0 0,1-1 1 0 0,-1 0 0 0 0,0 1 0 0 0,1-1-1 0 0,-1 1 1 0 0,1-1 0 0 0,-1 1 0 0 0,0-1-1 0 0,0 1 1 0 0,1-1 0 0 0,-1 1 0 0 0,-1-1-1 0 0,0 1 5 0 0,0 0-1 0 0,-1 0 0 0 0,1 0 1 0 0,0 0-1 0 0,0 0 0 0 0,-1 0 1 0 0,1 0-1 0 0,0 1 0 0 0,0-1 0 0 0,0 1 1 0 0,-4 1-1 0 0,-58 33 129 0 0,59-32-117 0 0,-63 45 95 0 0,3 3 1 0 0,3 3-1 0 0,-66 72 1 0 0,29-28-25 0 0,-33 32 35 0 0,39-36 64 0 0,-3-4 0 0 0,-133 95 0 0 0,83-88 346 0 0,238-167-1380 0 0,-9 21 348 0 0,2 4 0 0 0,2 4-1 0 0,2 4 1 0 0,1 3-1 0 0,2 5 1 0 0,1 3 0 0 0,116-16-1 0 0,-191 40 416 0 0,1 0-1 0 0,-1 1 0 0 0,0 1 0 0 0,1 1 1 0 0,-1 0-1 0 0,22 5 0 0 0,-37-5 70 0 0,1 0 0 0 0,-1 0 0 0 0,1 0 0 0 0,-1 0 0 0 0,0 1 0 0 0,0-1 0 0 0,0 1 0 0 0,0 0 0 0 0,0 0 0 0 0,0 0 0 0 0,0 0 0 0 0,0 1 0 0 0,-1-1 0 0 0,0 1 0 0 0,1-1 0 0 0,1 4 0 0 0,-3-2 7 0 0,1-1-1 0 0,-1 0 1 0 0,0 1 0 0 0,0-1-1 0 0,-1 1 1 0 0,1-1 0 0 0,-1 1-1 0 0,0-1 1 0 0,0 1 0 0 0,0-1-1 0 0,0 1 1 0 0,-1-1 0 0 0,1 1-1 0 0,-1-1 1 0 0,0 1 0 0 0,0-1-1 0 0,0 0 1 0 0,0 0 0 0 0,-4 6 0 0 0,-1 3 39 0 0,-2 1 0 0 0,1-1 0 0 0,-2-1 0 0 0,0 0 1 0 0,0 0-1 0 0,-1 0 0 0 0,0-1 0 0 0,-1-1 1 0 0,0 0-1 0 0,0 0 0 0 0,-25 13 0 0 0,-2-1 186 0 0,-1-1-1 0 0,-67 22 1 0 0,-194 46 351 0 0,244-76-430 0 0,1-3 1 0 0,-2-3 0 0 0,-86 0-1 0 0,129-7-95 0 0,0 0 0 0 0,-1-1 0 0 0,1-1-1 0 0,-24-8 1 0 0,33 10-52 0 0,0-1 0 0 0,1 1 0 0 0,-1-1 0 0 0,0 0 0 0 0,1-1-1 0 0,0 1 1 0 0,-1-1 0 0 0,1 0 0 0 0,0 0 0 0 0,1-1 0 0 0,-1 1 0 0 0,0-1 0 0 0,1 1 0 0 0,0-1 0 0 0,0 0 0 0 0,0-1-1 0 0,-2-4 1 0 0,4 9 8 0 0,1-1-1 0 0,0 0 0 0 0,0 0 1 0 0,-1 0-1 0 0,1 1 0 0 0,0-1 0 0 0,0 0 1 0 0,0 0-1 0 0,0 0 0 0 0,0 0 1 0 0,0 0-1 0 0,1 1 0 0 0,-1-1 0 0 0,0 0 1 0 0,0 0-1 0 0,0 0 0 0 0,1 1 1 0 0,-1-1-1 0 0,0 0 0 0 0,1 0 0 0 0,-1 1 1 0 0,1-1-1 0 0,-1 0 0 0 0,1 1 1 0 0,-1-1-1 0 0,1 0 0 0 0,0 1 0 0 0,-1-1 1 0 0,1 1-1 0 0,0-1 0 0 0,-1 1 1 0 0,1-1-1 0 0,0 1 0 0 0,0 0 1 0 0,-1-1-1 0 0,1 1 0 0 0,0 0 0 0 0,0-1 1 0 0,0 1-1 0 0,-1 0 0 0 0,1 0 1 0 0,0 0-1 0 0,1 0 0 0 0,0-1-7 0 0,4 2 32 0 0,164 47 345 0 0,23 4-153 0 0,-140-43-180 0 0,1-3 1 0 0,1-2 0 0 0,-1-2-1 0 0,0-2 1 0 0,78-12 0 0 0,-93 6-52 0 0,1-2 0 0 0,-1-2 0 0 0,0-2 0 0 0,-1-1 1 0 0,-1-2-1 0 0,0-1 0 0 0,-1-3 0 0 0,34-22 0 0 0,-5-5-27 0 0,-2-2-1 0 0,-3-4 1 0 0,-2-1-1 0 0,52-63 1 0 0,4-6-135 0 0,-113 121 120 0 0,-7 32 1 0 0,-25 22 183 0 0,3 2 1 0 0,-31 82-1 0 0,57-132-129 0 0,0 1 0 0 0,0 0 0 0 0,1 0 0 0 0,-1 0 0 0 0,1 0 0 0 0,0 0 0 0 0,1 0 0 0 0,0 0 0 0 0,0 0 0 0 0,0 0 0 0 0,0 0 0 0 0,3 8 0 0 0,-2-11 0 0 0,0-1 0 0 0,0 1 0 0 0,1-1-1 0 0,-1 0 1 0 0,1 1 0 0 0,0-1 0 0 0,0 0 0 0 0,0 0-1 0 0,0 0 1 0 0,0 0 0 0 0,0 0 0 0 0,0 0 0 0 0,1-1 0 0 0,-1 1-1 0 0,1-1 1 0 0,-1 0 0 0 0,1 0 0 0 0,0 0 0 0 0,-1 0-1 0 0,1 0 1 0 0,0 0 0 0 0,0-1 0 0 0,-1 1 0 0 0,1-1-1 0 0,0 0 1 0 0,0 1 0 0 0,5-2 0 0 0,5 0 14 0 0,1 0 1 0 0,-1 0-1 0 0,0-2 1 0 0,0 0-1 0 0,0 0 1 0 0,0-1-1 0 0,-1-1 1 0 0,1 0-1 0 0,-1 0 0 0 0,-1-1 1 0 0,16-11-1 0 0,16-12 36 0 0,58-52 0 0 0,-96 77-55 0 0,32-28 15 0 0,-2-1 0 0 0,0-1 0 0 0,-3-2 0 0 0,-1-2 0 0 0,-2-1 0 0 0,-1-1 0 0 0,28-56 0 0 0,-54 92-2 0 0,0 1 1 0 0,0-1 0 0 0,0 0-1 0 0,-1 1 1 0 0,0-1 0 0 0,0 0-1 0 0,0 0 1 0 0,0 0 0 0 0,0 0 0 0 0,-1 0-1 0 0,0 0 1 0 0,0 0 0 0 0,0-1-1 0 0,0 1 1 0 0,-1 0 0 0 0,0 0-1 0 0,1 0 1 0 0,-1 0 0 0 0,-1 1 0 0 0,1-1-1 0 0,-1 0 1 0 0,-2-5 0 0 0,1 5-9 0 0,-1 0 1 0 0,1 1 0 0 0,-1-1 0 0 0,0 1-1 0 0,0 0 1 0 0,0 0 0 0 0,0 0 0 0 0,-1 1-1 0 0,1 0 1 0 0,-1-1 0 0 0,1 2-1 0 0,-1-1 1 0 0,0 0 0 0 0,0 1 0 0 0,0 0-1 0 0,0 0 1 0 0,0 0 0 0 0,-5 1 0 0 0,1-1-5 0 0,0 0 0 0 0,0 1 0 0 0,0 1 0 0 0,0 0 0 0 0,0 0 0 0 0,1 0 0 0 0,-1 1 1 0 0,0 0-1 0 0,1 1 0 0 0,-1 0 0 0 0,1 1 0 0 0,-9 4 0 0 0,16-7 1 0 0,0-1-1 0 0,0 1 1 0 0,0-1-1 0 0,0 1 0 0 0,0 0 1 0 0,0-1-1 0 0,1 1 1 0 0,-1 0-1 0 0,0 0 1 0 0,0 0-1 0 0,1-1 1 0 0,-1 1-1 0 0,1 0 0 0 0,-1 0 1 0 0,1 0-1 0 0,-1 0 1 0 0,1 0-1 0 0,0 0 1 0 0,-1 0-1 0 0,1 0 1 0 0,0 0-1 0 0,0 0 0 0 0,0 0 1 0 0,0 1-1 0 0,0-1 1 0 0,0 0-1 0 0,0 0 1 0 0,0 0-1 0 0,0 0 0 0 0,0 0 1 0 0,0 0-1 0 0,1 0 1 0 0,-1 0-1 0 0,0 0 1 0 0,1 0-1 0 0,-1 0 1 0 0,1 0-1 0 0,-1 0 0 0 0,1 0 1 0 0,0 0-1 0 0,-1-1 1 0 0,1 1-1 0 0,0 0 1 0 0,0 0-1 0 0,-1-1 1 0 0,1 1-1 0 0,0 0 0 0 0,0-1 1 0 0,0 1-1 0 0,0-1 1 0 0,0 1-1 0 0,1 0 1 0 0,7 4-21 0 0,0 0 1 0 0,0 0 0 0 0,1 0-1 0 0,11 3 1 0 0,52 13-48 0 0,1-4 0 0 0,131 15 0 0 0,-110-19-15 0 0,42 5 23 0 0,166 29-396 0 0,-303-47 453 0 0,1 0 0 0 0,0 0 0 0 0,-1 0 0 0 0,1 0 0 0 0,0 0 0 0 0,-1 1 0 0 0,1-1 0 0 0,-1 0 0 0 0,1 0 0 0 0,0 0 0 0 0,-1 0 0 0 0,1 1 0 0 0,-1-1 0 0 0,1 0 0 0 0,0 1 0 0 0,-1-1 0 0 0,1 0 0 0 0,-1 1-1 0 0,1-1 1 0 0,-1 1 0 0 0,0-1 0 0 0,1 1 0 0 0,-1-1 0 0 0,1 1 0 0 0,-1-1 0 0 0,0 1 0 0 0,1 0 0 0 0,-13 9-85 0 0,-32 6 25 0 0,42-15 72 0 0,-53 18 41 0 0,0 4 1 0 0,-62 34-1 0 0,13-5 37 0 0,-424 229 371 0 0,527-280-457 0 0,-30 19 34 0 0,-40 32 0 0 0,64-47-26 0 0,1 1-1 0 0,0-1 1 0 0,0 1 0 0 0,1 0-1 0 0,-1 1 1 0 0,1-1 0 0 0,0 1-1 0 0,1 0 1 0 0,0 0 0 0 0,0 1-1 0 0,1-1 1 0 0,-6 16 0 0 0,9-19-8 0 0,0 0 1 0 0,0-1 0 0 0,1 1-1 0 0,-1-1 1 0 0,1 1-1 0 0,0-1 1 0 0,0 1-1 0 0,0-1 1 0 0,0 1 0 0 0,0-1-1 0 0,1 0 1 0 0,0 0-1 0 0,-1 0 1 0 0,1 0-1 0 0,1 0 1 0 0,-1 0 0 0 0,0 0-1 0 0,1 0 1 0 0,-1-1-1 0 0,1 0 1 0 0,0 1-1 0 0,-1-1 1 0 0,1 0 0 0 0,0 0-1 0 0,5 2 1 0 0,6 4-22 0 0,1 0 1 0 0,0-1 0 0 0,0-1 0 0 0,19 5 0 0 0,33 7-245 0 0,1-3 0 0 0,119 9 0 0 0,142-14-4148 0 0,-293-10 2616 0 0,0-2 1 0 0,0-1 0 0 0,0-1-1 0 0,0-2 1 0 0,-1-2-1 0 0,41-14 1 0 0,-47 6 290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3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35 4440 0 0,'0'0'1365'0'0,"42"11"6825"0"0,-41-9-8041 0 0,0-1 1 0 0,0 1-1 0 0,0-1 0 0 0,-1 1 0 0 0,1 0 1 0 0,0 0-1 0 0,-1-1 0 0 0,0 1 0 0 0,1 0 0 0 0,-1 0 1 0 0,0 0-1 0 0,0-1 0 0 0,0 1 0 0 0,0 0 0 0 0,-1 0 1 0 0,1-1-1 0 0,0 1 0 0 0,-1 0 0 0 0,1 0 0 0 0,-1-1 1 0 0,1 1-1 0 0,-1 0 0 0 0,0-1 0 0 0,0 1 1 0 0,0 0-1 0 0,0-1 0 0 0,0 0 0 0 0,0 1 0 0 0,0-1 1 0 0,0 1-1 0 0,-1-1 0 0 0,1 0 0 0 0,-3 2 0 0 0,3-3-109 0 0,0 1-56 0 0,0-1 0 0 0,0 1 1 0 0,0-1-1 0 0,0 0 0 0 0,0 0 0 0 0,1 1 1 0 0,-1-1-1 0 0,0 0 0 0 0,0 0 0 0 0,0 0 1 0 0,0 0-1 0 0,0 0 0 0 0,0 0 0 0 0,0 0 1 0 0,0-1-1 0 0,0 1 0 0 0,-1-1 0 0 0,0-1-26 0 0,0 0 0 0 0,1 0-1 0 0,-1 0 1 0 0,1 0 0 0 0,-1 0-1 0 0,1 0 1 0 0,0-1 0 0 0,0 1-1 0 0,0 0 1 0 0,0-1 0 0 0,0 1-1 0 0,1-1 1 0 0,-1 1-1 0 0,1-1 1 0 0,-1 1 0 0 0,1-1-1 0 0,0 0 1 0 0,0 1 0 0 0,0-1-1 0 0,1 1 1 0 0,-1-1 0 0 0,1 0-1 0 0,-1 1 1 0 0,1-1 0 0 0,0 1-1 0 0,0 0 1 0 0,0-1 0 0 0,0 1-1 0 0,0 0 1 0 0,0-1 0 0 0,1 1-1 0 0,-1 0 1 0 0,1 0-1 0 0,0 0 1 0 0,-1 0 0 0 0,1 0-1 0 0,0 1 1 0 0,0-1 0 0 0,0 1-1 0 0,0-1 1 0 0,1 1 0 0 0,-1 0-1 0 0,0-1 1 0 0,1 1 0 0 0,-1 0-1 0 0,0 0 1 0 0,3 0 0 0 0,-2 1 76 0 0,20 12 166 0 0,-22-10-179 0 0,-1 0 1 0 0,1 0-1 0 0,0 0 1 0 0,-1 0-1 0 0,1 0 1 0 0,-1 0-1 0 0,1 0 1 0 0,-1 0-1 0 0,0 0 1 0 0,0 0 0 0 0,0 0-1 0 0,0 0 1 0 0,0 0-1 0 0,0 0 1 0 0,-1 0-1 0 0,1 0 1 0 0,-1 0-1 0 0,1 0 1 0 0,-1 0-1 0 0,0 0 1 0 0,0 0-1 0 0,0-1 1 0 0,0 1 0 0 0,0 0-1 0 0,0 0 1 0 0,0-1-1 0 0,-1 1 1 0 0,-1 1-1 0 0,-5 10 251 0 0,8-13-277 0 0,0 0-1 0 0,0 1 0 0 0,-1-1 0 0 0,1 0 0 0 0,0 1 1 0 0,-1-1-1 0 0,1 0 0 0 0,0 1 0 0 0,-1-1 1 0 0,1 0-1 0 0,0 0 0 0 0,-1 0 0 0 0,1 1 1 0 0,-1-1-1 0 0,1 0 0 0 0,0 0 0 0 0,-1 0 1 0 0,1 0-1 0 0,-1 0 0 0 0,1 0 0 0 0,-1 0 0 0 0,1 0 1 0 0,0 0-1 0 0,-1 0 0 0 0,1 0 0 0 0,-1 0 1 0 0,1 0-1 0 0,0 0 0 0 0,-1 0 0 0 0,1 0 1 0 0,-1 0-1 0 0,1-1 0 0 0,0 1 0 0 0,-1 0 0 0 0,1 0 1 0 0,-1 0-1 0 0,1-1 0 0 0,0 1 0 0 0,-1 0 1 0 0,1-1-1 0 0,-15-9-276 0 0,15 10 334 0 0,-1-2-114 0 0,-1-1-1 0 0,1 0 1 0 0,0 1 0 0 0,0-1 0 0 0,0 0 0 0 0,0 0 0 0 0,1 0 0 0 0,-1 1 0 0 0,1-1 0 0 0,0 0 0 0 0,0 0 0 0 0,0 0 0 0 0,0 0-1 0 0,0 0 1 0 0,1 0 0 0 0,-1 0 0 0 0,1 1 0 0 0,0-1 0 0 0,0 0 0 0 0,0 0 0 0 0,0 1 0 0 0,0-1 0 0 0,0 0 0 0 0,1 1 0 0 0,3-5-1 0 0,-5 7 190 0 0,3 2-60 0 0,-1-1-36 0 0,0 1 1 0 0,0 0-1 0 0,0 0 0 0 0,-1 0 0 0 0,1 0 0 0 0,-1 0 0 0 0,1 0 0 0 0,-1 0 0 0 0,0 0 0 0 0,0 0 0 0 0,0 1 0 0 0,0-1 0 0 0,0 0 0 0 0,0 1 0 0 0,-1-1 0 0 0,1 1 0 0 0,-1-1 0 0 0,0 1 0 0 0,0-1 0 0 0,1 1 0 0 0,-2-1 0 0 0,1 1 0 0 0,0-1 0 0 0,0 1 0 0 0,-1-1 0 0 0,0 1 0 0 0,1-1 0 0 0,-1 1 0 0 0,-1 1 0 0 0,-4 10 246 0 0,0 0-1 0 0,-1-1 1 0 0,-14 22-1 0 0,19-31-220 0 0,2-4-87 0 0,-1 1 1 0 0,1-1-1 0 0,0 1 0 0 0,-1 0 1 0 0,1-1-1 0 0,-1 1 1 0 0,1-1-1 0 0,-1 1 0 0 0,1-1 1 0 0,-1 0-1 0 0,1 1 1 0 0,-1-1-1 0 0,1 1 1 0 0,-1-1-1 0 0,0 0 0 0 0,1 0 1 0 0,-1 1-1 0 0,1-1 1 0 0,-1 0-1 0 0,0 0 1 0 0,1 0-1 0 0,-1 0 0 0 0,0 1 1 0 0,1-1-1 0 0,-1 0 1 0 0,0 0-1 0 0,1 0 1 0 0,-1 0-1 0 0,0-1 0 0 0,1 1 1 0 0,-1 0-1 0 0,0 0 1 0 0,1 0-1 0 0,-1-1 1 0 0,0 1-1 0 0,1 0 0 0 0,-1 0 1 0 0,1-1-1 0 0,-1 1 1 0 0,0-1-1 0 0,0 0-41 0 0,0 0 0 0 0,0 0 0 0 0,0 0 1 0 0,0 1-1 0 0,0-1 0 0 0,0-1 0 0 0,0 1 0 0 0,0 0 0 0 0,1 0 0 0 0,-1 0 0 0 0,0 0 0 0 0,1-1 1 0 0,-1 1-1 0 0,1 0 0 0 0,0 0 0 0 0,-1-1 0 0 0,1-1 0 0 0,0-3-241 0 0,3-27-1192 0 0,-3 32 1474 0 0,1-1 0 0 0,0 1-1 0 0,-1 0 1 0 0,1 0 0 0 0,0 0 0 0 0,-1 0 0 0 0,1 0-1 0 0,0 1 1 0 0,0-1 0 0 0,0 0 0 0 0,0 0 0 0 0,0 0-1 0 0,0 1 1 0 0,0-1 0 0 0,0 0 0 0 0,0 1-1 0 0,0-1 1 0 0,0 1 0 0 0,0 0 0 0 0,1-1 0 0 0,-1 1-1 0 0,0 0 1 0 0,0-1 0 0 0,3 1 0 0 0,-2 0-42 0 0,33 8 222 0 0,-34-8-102 0 0,0 1 1 0 0,0-1 0 0 0,0 1-1 0 0,0-1 1 0 0,1 1 0 0 0,-1-1-1 0 0,0 1 1 0 0,-1 0 0 0 0,1-1-1 0 0,0 1 1 0 0,0 0-1 0 0,0 0 1 0 0,0 0 0 0 0,-1 0-1 0 0,1 0 1 0 0,0 0 0 0 0,-1 0-1 0 0,1 0 1 0 0,0 0-1 0 0,-1 0 1 0 0,0 0 0 0 0,1 0-1 0 0,-1 1 1 0 0,0-1 0 0 0,1 0-1 0 0,-1 0 1 0 0,0 0-1 0 0,0 0 1 0 0,0 1 0 0 0,0-1-1 0 0,0 0 1 0 0,0 0 0 0 0,0 0-1 0 0,-1 1 1 0 0,1-1-1 0 0,0 0 1 0 0,-1 0 0 0 0,1 0-1 0 0,-1 0 1 0 0,1 0 0 0 0,-1 0-1 0 0,0 0 1 0 0,1 0-1 0 0,-1 0 1 0 0,0 0 0 0 0,1 0-1 0 0,-3 1 1 0 0,0 1-8 0 0,0-1 0 0 0,0 1 0 0 0,0-1-1 0 0,-1 0 1 0 0,1 0 0 0 0,0-1 0 0 0,-1 1 0 0 0,0-1 0 0 0,1 0 0 0 0,-1 1 0 0 0,0-2-1 0 0,0 1 1 0 0,-6 0 0 0 0,7-1-238 0 0,-21-18-669 0 0,23 15 797 0 0,0 1-1 0 0,0-1 0 0 0,0 1 1 0 0,0-1-1 0 0,0 0 0 0 0,0 1 0 0 0,1-1 1 0 0,-1 0-1 0 0,1 0 0 0 0,0 0 1 0 0,0 1-1 0 0,0-1 0 0 0,0 0 1 0 0,1 0-1 0 0,-1 1 0 0 0,1-1 0 0 0,-1 0 1 0 0,1 0-1 0 0,0 1 0 0 0,0-1 1 0 0,0 1-1 0 0,0-1 0 0 0,1 1 0 0 0,-1-1 1 0 0,1 1-1 0 0,-1 0 0 0 0,1-1 1 0 0,0 1-1 0 0,0 0 0 0 0,0 0 1 0 0,0 1-1 0 0,0-1 0 0 0,0 0 0 0 0,1 1 1 0 0,-1-1-1 0 0,1 1 0 0 0,-1 0 1 0 0,1 0-1 0 0,-1 0 0 0 0,1 0 0 0 0,0 0 1 0 0,5-1-1 0 0,-6 2 253 0 0,1 1 40 0 0,-1-1-146 0 0,0 0 0 0 0,0 1-1 0 0,0-1 1 0 0,0 0 0 0 0,0 1-1 0 0,-1 0 1 0 0,1-1 0 0 0,0 1-1 0 0,0 0 1 0 0,-1 0 0 0 0,1 0-1 0 0,-1 0 1 0 0,1 0 0 0 0,-1 0 0 0 0,1 1-1 0 0,-1-1 1 0 0,1 0 0 0 0,-1 1-1 0 0,0-1 1 0 0,0 1 0 0 0,0 0-1 0 0,0-1 1 0 0,0 1 0 0 0,0 0 0 0 0,0-1-1 0 0,-1 1 1 0 0,1 0 0 0 0,-1 0-1 0 0,1 0 1 0 0,-1 0 0 0 0,0-1-1 0 0,1 1 1 0 0,-1 0 0 0 0,0 0 0 0 0,0 0-1 0 0,-1 0 1 0 0,1 0 0 0 0,0 0-1 0 0,0 0 1 0 0,-1 0 0 0 0,1-1-1 0 0,-1 1 1 0 0,0 0 0 0 0,0 0 0 0 0,0-1-1 0 0,1 1 1 0 0,-1 0 0 0 0,-1-1-1 0 0,1 1 1 0 0,0-1 0 0 0,0 1-1 0 0,-1-1 1 0 0,-2 3 0 0 0,4-4-143 0 0,-1 1 0 0 0,1 0 1 0 0,-1-1-1 0 0,1 1 0 0 0,0-1 0 0 0,-1 1 1 0 0,0-1-1 0 0,1 1 0 0 0,-1-1 1 0 0,1 1-1 0 0,-1-1 0 0 0,0 0 0 0 0,1 1 1 0 0,-1-1-1 0 0,0 0 0 0 0,1 1 1 0 0,-1-1-1 0 0,0 0 0 0 0,1 0 0 0 0,-1 0 1 0 0,0 0-1 0 0,0 0 0 0 0,1 1 1 0 0,-1-1-1 0 0,0-1 0 0 0,0 1 0 0 0,1 0 1 0 0,-1 0-1 0 0,0 0 0 0 0,1 0 0 0 0,-1 0 1 0 0,0-1-1 0 0,1 1 0 0 0,-1 0 1 0 0,0-1-1 0 0,1 1 0 0 0,-1 0 0 0 0,0-1 1 0 0,1 1-1 0 0,-1-1 0 0 0,0 0 1 0 0,0 0-196 0 0,0-1 1 0 0,1 1 0 0 0,-1 0 0 0 0,0-1 0 0 0,1 1 0 0 0,-1-1 0 0 0,1 1 0 0 0,-1-1 0 0 0,1 1 0 0 0,0-1-1 0 0,0 1 1 0 0,0-1 0 0 0,0 0 0 0 0,0 1 0 0 0,0-1 0 0 0,0 1 0 0 0,0-1 0 0 0,1 1 0 0 0,-1-1-1 0 0,1-2 1 0 0,0 2-49 0 0,0-1 0 0 0,0 0 0 0 0,1 1 0 0 0,-1-1 0 0 0,0 1 0 0 0,1-1 0 0 0,0 1 0 0 0,-1 0 0 0 0,1-1 0 0 0,0 1 0 0 0,0 0 0 0 0,0 0-1 0 0,0 0 1 0 0,1 1 0 0 0,4-4 0 0 0,-7 5 999 0 0,10 11-102 0 0,-9-11-549 0 0,0 1 0 0 0,0-1 0 0 0,0 1 0 0 0,-1-1-1 0 0,1 1 1 0 0,0-1 0 0 0,0 1 0 0 0,-1 0-1 0 0,1-1 1 0 0,0 1 0 0 0,-1 0 0 0 0,1 0-1 0 0,-1-1 1 0 0,1 1 0 0 0,-1 0 0 0 0,1 0 0 0 0,-1 0-1 0 0,1 0 1 0 0,-1 0 0 0 0,0-1 0 0 0,0 1-1 0 0,1 1 1 0 0,0 14 609 0 0,-1 11 44 0 0,-2-14-781 0 0,-4 13-4772 0 0,0-20 3613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76 1604 0 0,'-30'35'4371'0'0,"28"-34"-4353"0"0,0 1 1 0 0,0-1-1 0 0,0 0 1 0 0,-1 0-1 0 0,1 0 1 0 0,0 0-1 0 0,-1 0 1 0 0,1-1-1 0 0,0 1 1 0 0,-1-1-1 0 0,1 0 1 0 0,-1 1-1 0 0,1-1 1 0 0,-1 0-1 0 0,1 0 1 0 0,0-1-1 0 0,-1 1 1 0 0,1-1-1 0 0,-1 1 1 0 0,1-1-1 0 0,0 0 1 0 0,-1 1-1 0 0,1-1 1 0 0,0 0-1 0 0,0-1 1 0 0,-1 1-1 0 0,1 0 1 0 0,0-1-1 0 0,0 1 1 0 0,1-1-1 0 0,-1 1 1 0 0,0-1-1 0 0,0 0 1 0 0,1 0-1 0 0,-1 0 1 0 0,1 0-1 0 0,0 0 1 0 0,-1 0-1 0 0,1 0 1 0 0,0-1-1 0 0,0 1 1 0 0,1 0-1 0 0,-2-3 1 0 0,1-2-234 0 0,0 2 107 0 0,0 0 0 0 0,1-1 0 0 0,0 1 1 0 0,-1-1-1 0 0,2 1 0 0 0,0-7 1 0 0,-1 11 95 0 0,0 0 1 0 0,1-1 0 0 0,-1 1 0 0 0,1 0-1 0 0,-1 0 1 0 0,1-1 0 0 0,-1 1 0 0 0,1 0 0 0 0,0 0-1 0 0,-1 0 1 0 0,1 0 0 0 0,0 0 0 0 0,0 0-1 0 0,0 0 1 0 0,0 0 0 0 0,0 0 0 0 0,0 0 0 0 0,0 0-1 0 0,0 0 1 0 0,1 1 0 0 0,-1-1 0 0 0,0 1-1 0 0,0-1 1 0 0,1 1 0 0 0,-1-1 0 0 0,0 1-1 0 0,1 0 1 0 0,-1-1 0 0 0,0 1 0 0 0,1 0 0 0 0,-1 0-1 0 0,0 0 1 0 0,2 0 0 0 0,-1 0 62 0 0,1 0 1 0 0,-1 0-1 0 0,0 0 1 0 0,0 0 0 0 0,0 0-1 0 0,0 1 1 0 0,0-1-1 0 0,0 1 1 0 0,1-1-1 0 0,-1 1 1 0 0,0 0-1 0 0,0 0 1 0 0,-1 0-1 0 0,1 0 1 0 0,0 0 0 0 0,0 0-1 0 0,0 0 1 0 0,-1 1-1 0 0,1-1 1 0 0,-1 1-1 0 0,1-1 1 0 0,-1 1-1 0 0,1 0 1 0 0,-1-1 0 0 0,0 1-1 0 0,0 0 1 0 0,0 0-1 0 0,0 0 1 0 0,0 0-1 0 0,0 0 1 0 0,0 2-1 0 0,-1-1 8 0 0,1 1 0 0 0,-1-1 0 0 0,0 0-1 0 0,0 0 1 0 0,-1 0 0 0 0,1 1 0 0 0,-1-1-1 0 0,1 0 1 0 0,-1 0 0 0 0,0 0 0 0 0,0 0-1 0 0,0 0 1 0 0,-1 0 0 0 0,1 0 0 0 0,-1-1 0 0 0,0 1-1 0 0,1 0 1 0 0,-1-1 0 0 0,0 1 0 0 0,-1-1-1 0 0,-2 3 1 0 0,5-5-300 0 0,-11 5-952 0 0,3-6-3718 0 0,-18-9 3520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187 137 1104 0 0,'0'2'123'0'0,"0"-1"0"0"0,0 0 1 0 0,0 0-1 0 0,-1 1 0 0 0,1-1 0 0 0,0 0 0 0 0,-1 0 0 0 0,1 0 0 0 0,0 0 1 0 0,-1 1-1 0 0,0-1 0 0 0,1 0 0 0 0,-1 0 0 0 0,0 0 0 0 0,1 0 0 0 0,-1 0 1 0 0,0 0-1 0 0,0 0 0 0 0,0-1 0 0 0,0 1 0 0 0,0 0 0 0 0,0 0 0 0 0,-2 1 0 0 0,0-1 10 0 0,0 0-1 0 0,0 0 0 0 0,0 0 0 0 0,0 0 0 0 0,-1 0 0 0 0,1 0 0 0 0,0-1 0 0 0,-7 0 0 0 0,4 1-201 0 0,-1-2 1 0 0,1 1 0 0 0,-1-1 0 0 0,1 0 0 0 0,0 0-1 0 0,-1-1 1 0 0,1 0 0 0 0,-10-4 0 0 0,10 2 3 0 0,0 0 0 0 0,1-1-1 0 0,-1 0 1 0 0,1 0 0 0 0,0 0 0 0 0,0-1 0 0 0,1 1 0 0 0,0-1 0 0 0,0 0 0 0 0,-5-10 0 0 0,7 13 55 0 0,1 0 0 0 0,0 1 1 0 0,0-1-1 0 0,0 0 0 0 0,0 0 1 0 0,0 1-1 0 0,1-1 1 0 0,-1 0-1 0 0,1 0 0 0 0,0 0 1 0 0,-1 0-1 0 0,1 0 0 0 0,1 0 1 0 0,-1 0-1 0 0,0 0 0 0 0,1 0 1 0 0,0 1-1 0 0,-1-1 0 0 0,1 0 1 0 0,0 0-1 0 0,1 1 1 0 0,-1-1-1 0 0,0 0 0 0 0,1 1 1 0 0,-1-1-1 0 0,1 1 0 0 0,2-3 1 0 0,-2 4 27 0 0,0-1 0 0 0,0 1 0 0 0,0 0 0 0 0,0 0 0 0 0,0 0 0 0 0,1 0 0 0 0,-1 1 0 0 0,0-1 1 0 0,0 0-1 0 0,1 1 0 0 0,-1 0 0 0 0,0-1 0 0 0,1 1 0 0 0,-1 0 0 0 0,0 0 0 0 0,1 0 0 0 0,-1 1 1 0 0,0-1-1 0 0,1 1 0 0 0,-1-1 0 0 0,0 1 0 0 0,4 1 0 0 0,2 1 42 0 0,1 0 0 0 0,-1 1 0 0 0,0 0 0 0 0,13 9 0 0 0,-16-9-10 0 0,0 0 1 0 0,0 1-1 0 0,0-1 0 0 0,-1 1 1 0 0,0 0-1 0 0,1 0 1 0 0,-2 1-1 0 0,1-1 1 0 0,-1 1-1 0 0,0 0 0 0 0,0 0 1 0 0,3 8-1 0 0,-5-12-12 0 0,-1 1-1 0 0,1-1 1 0 0,0 0 0 0 0,-1 1-1 0 0,1-1 1 0 0,-1 1-1 0 0,0-1 1 0 0,0 1-1 0 0,0-1 1 0 0,0 1-1 0 0,0-1 1 0 0,-1 0-1 0 0,1 1 1 0 0,-1-1-1 0 0,1 1 1 0 0,-1-1 0 0 0,0 0-1 0 0,0 1 1 0 0,0-1-1 0 0,0 0 1 0 0,-1 0-1 0 0,1 0 1 0 0,0 0-1 0 0,-1 0 1 0 0,0 0-1 0 0,1 0 1 0 0,-1 0-1 0 0,0-1 1 0 0,0 1 0 0 0,0-1-1 0 0,0 1 1 0 0,0-1-1 0 0,0 0 1 0 0,-3 1-1 0 0,3-1-64 0 0,-1 0-1 0 0,0 0 1 0 0,1 0-1 0 0,-1-1 1 0 0,0 1-1 0 0,0-1 1 0 0,1 0-1 0 0,-1 0 1 0 0,0 0-1 0 0,0 0 1 0 0,0 0-1 0 0,1-1 1 0 0,-1 1-1 0 0,0-1 0 0 0,1 0 1 0 0,-1 0-1 0 0,0 0 1 0 0,1 0-1 0 0,-1 0 1 0 0,1 0-1 0 0,-1-1 1 0 0,1 1-1 0 0,0-1 1 0 0,0 0-1 0 0,0 0 1 0 0,0 0-1 0 0,0 0 1 0 0,0 0-1 0 0,0 0 1 0 0,0 0-1 0 0,1-1 1 0 0,-1 1-1 0 0,1 0 1 0 0,0-1-1 0 0,0 1 1 0 0,0-1-1 0 0,0 0 1 0 0,0 1-1 0 0,0-1 0 0 0,1 0 1 0 0,0 0-1 0 0,-1 1 1 0 0,1-1-1 0 0,0 0 1 0 0,0 0-1 0 0,0 0 1 0 0,1 1-1 0 0,-1-1 1 0 0,1 0-1 0 0,1-4 1 0 0,-2 6 19 0 0,1 0 1 0 0,-1 1 0 0 0,0-1-1 0 0,1 1 1 0 0,-1-1 0 0 0,1 1-1 0 0,-1-1 1 0 0,1 1-1 0 0,-1-1 1 0 0,1 1 0 0 0,-1 0-1 0 0,1-1 1 0 0,0 1-1 0 0,-1 0 1 0 0,1-1 0 0 0,0 1-1 0 0,-1 0 1 0 0,1 0 0 0 0,0 0-1 0 0,-1-1 1 0 0,1 1-1 0 0,0 0 1 0 0,-1 0 0 0 0,1 0-1 0 0,0 0 1 0 0,-1 0 0 0 0,1 0-1 0 0,1 1 1 0 0,23 9 178 0 0,-19-6-111 0 0,0 0 0 0 0,-1 0 0 0 0,0 0 1 0 0,0 1-1 0 0,8 8 0 0 0,-11-9 31 0 0,1 0 1 0 0,-1 0-1 0 0,0 0 1 0 0,-1 1-1 0 0,1-1 1 0 0,-1 0-1 0 0,0 1 1 0 0,0-1-1 0 0,0 1 1 0 0,0-1-1 0 0,-1 1 1 0 0,0-1-1 0 0,0 1 1 0 0,0 5-1 0 0,-1-8-23 0 0,1 0 1 0 0,0 0-1 0 0,-1 0 1 0 0,0 0-1 0 0,1 0 1 0 0,-1 1-1 0 0,0-1 1 0 0,0-1-1 0 0,0 1 0 0 0,0 0 1 0 0,0 0-1 0 0,-1 0 1 0 0,1-1-1 0 0,0 1 1 0 0,-1 0-1 0 0,1-1 1 0 0,-1 1-1 0 0,0-1 1 0 0,0 0-1 0 0,1 0 0 0 0,-1 1 1 0 0,0-1-1 0 0,0 0 1 0 0,0-1-1 0 0,0 1 1 0 0,0 0-1 0 0,0 0 1 0 0,0-1-1 0 0,-5 1 0 0 0,5-1-54 0 0,-18-9-338 0 0,18 7 211 0 0,0 1 1 0 0,0-1-1 0 0,0 0 0 0 0,1 0 1 0 0,-1 0-1 0 0,0 0 0 0 0,1 0 1 0 0,0 0-1 0 0,-1 0 0 0 0,1 0 1 0 0,0-1-1 0 0,0 1 1 0 0,0 0-1 0 0,0-1 0 0 0,1 1 1 0 0,-2-5-1 0 0,-1-39-2050 0 0,3 40 1852 0 0,0 5 282 0 0,0 0-1 0 0,0 1 1 0 0,0-1-1 0 0,0 1 1 0 0,1-1-1 0 0,-1 0 1 0 0,0 1-1 0 0,0-1 1 0 0,0 1 0 0 0,0-1-1 0 0,1 1 1 0 0,-1-1-1 0 0,0 1 1 0 0,0-1-1 0 0,1 1 1 0 0,-1-1-1 0 0,0 1 1 0 0,1-1-1 0 0,-1 1 1 0 0,1-1-1 0 0,-1 1 1 0 0,1 0-1 0 0,-1-1 1 0 0,1 1-1 0 0,-1 0 1 0 0,1-1-1 0 0,-1 1 1 0 0,1 0-1 0 0,-1 0 1 0 0,1-1-1 0 0,-1 1 1 0 0,1 0-1 0 0,-1 0 1 0 0,1 0-1 0 0,0 0 1 0 0,-1 0-1 0 0,1 0 1 0 0,-1 0 0 0 0,1 0-1 0 0,0 0 1 0 0,-1 0-1 0 0,1 0 1 0 0,-1 0-1 0 0,1 0 1 0 0,-1 0-1 0 0,1 1 1 0 0,0-1-1 0 0,-1 0 1 0 0,2 1-1 0 0,29 14-524 0 0,-27-13 584 0 0,6 3-690 0 0,-4-1-340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1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35 428 0 0,'0'0'91'0'0,"31"-14"1998"0"0,-29 14-1860 0 0,0 0-1 0 0,1-1 1 0 0,-1 1 0 0 0,1 0-1 0 0,-1 0 1 0 0,0 0-1 0 0,1 1 1 0 0,-1-1 0 0 0,0 1-1 0 0,1-1 1 0 0,-1 1-1 0 0,0 0 1 0 0,0-1 0 0 0,0 1-1 0 0,5 3 1 0 0,-7-4-160 0 0,0 1-1 0 0,1-1 1 0 0,-1 1-1 0 0,0-1 1 0 0,1 1 0 0 0,-1-1-1 0 0,0 1 1 0 0,0 0 0 0 0,0-1-1 0 0,1 1 1 0 0,-1-1-1 0 0,0 1 1 0 0,0 0 0 0 0,0-1-1 0 0,0 1 1 0 0,0-1-1 0 0,0 1 1 0 0,0 0 0 0 0,0-1-1 0 0,0 1 1 0 0,0-1 0 0 0,-1 1-1 0 0,1 0 1 0 0,0-1-1 0 0,0 1 1 0 0,-1-1 0 0 0,1 1-1 0 0,0-1 1 0 0,0 1 0 0 0,-1-1-1 0 0,1 1 1 0 0,-1-1-1 0 0,1 1 1 0 0,0-1 0 0 0,-1 1-1 0 0,1-1 1 0 0,-1 0 0 0 0,1 1-1 0 0,-1-1 1 0 0,1 0-1 0 0,-1 1 1 0 0,-1-1 0 0 0,-22 15 1083 0 0,12-10-724 0 0,-1-2-1 0 0,1 1 1 0 0,-1-1 0 0 0,-17 1 0 0 0,27-4-16 0 0,-12-8-893 0 0,21 5 328 0 0,1 0 1 0 0,-1 0-1 0 0,1 0 0 0 0,0 1 0 0 0,-1 0 0 0 0,1 0 1 0 0,12 0-1 0 0,33-9-67 0 0,-41 14 443 0 0,1 2 710 0 0,-45 19-227 0 0,18-19-346 0 0,0-1-1 0 0,0 0 0 0 0,-24 3 1 0 0,37-7-225 0 0,-15 0 26 0 0,17 0-168 0 0,0 0 0 0 0,-1 0 1 0 0,1 1-1 0 0,0-1 0 0 0,0 0 1 0 0,-1 0-1 0 0,1 0 0 0 0,0 0 0 0 0,-1 0 1 0 0,1 0-1 0 0,0 0 0 0 0,0 0 0 0 0,-1 0 1 0 0,1 0-1 0 0,0 0 0 0 0,-1 0 1 0 0,1 0-1 0 0,0 0 0 0 0,0 0 0 0 0,-1-1 1 0 0,1 1-1 0 0,0 0 0 0 0,0 0 0 0 0,-1 0 1 0 0,1 0-1 0 0,0 0 0 0 0,0-1 0 0 0,-1 1 1 0 0,1 0-1 0 0,0 0 0 0 0,0 0 1 0 0,0-1-1 0 0,0 1 0 0 0,-1 0 0 0 0,1 0 1 0 0,0-1-1 0 0,0 1 0 0 0,0 0 0 0 0,0 0 1 0 0,0-1-1 0 0,0 1 0 0 0,0 0 0 0 0,0-1 1 0 0,0 1-1 0 0,-1 0 0 0 0,1 0 1 0 0,0-1-1 0 0,0 1 0 0 0,0 0 0 0 0,1 0 1 0 0,-1-1-1 0 0,0 1 0 0 0,0 0 0 0 0,0-1 1 0 0,0 1-1 0 0,12-7-188 0 0,0 0 0 0 0,0 2 0 0 0,1-1 0 0 0,-1 1 0 0 0,1 1 0 0 0,0 1 0 0 0,1 0 0 0 0,-1 0 0 0 0,1 1 0 0 0,18 0 0 0 0,-6 7 152 0 0,-26-5 53 0 0,0 1-1 0 0,1-1 0 0 0,-1 0 1 0 0,0 0-1 0 0,0 1 0 0 0,1-1 1 0 0,-1 0-1 0 0,0 1 0 0 0,0-1 1 0 0,1 1-1 0 0,-1-1 0 0 0,0 0 1 0 0,0 1-1 0 0,0-1 0 0 0,0 0 1 0 0,0 1-1 0 0,1-1 0 0 0,-1 1 1 0 0,0-1-1 0 0,0 0 0 0 0,0 1 1 0 0,0-1-1 0 0,0 1 0 0 0,0-1 1 0 0,0 1-1 0 0,-1-1 0 0 0,1 0 1 0 0,0 1-1 0 0,0-1 0 0 0,0 0 1 0 0,0 1-1 0 0,-2 2 42 0 0,1-1 0 0 0,-1 0 0 0 0,0 0 0 0 0,0 0-1 0 0,1 0 1 0 0,-1 0 0 0 0,-1 0 0 0 0,1-1 0 0 0,0 1 0 0 0,0-1 0 0 0,0 1 0 0 0,-6 1 0 0 0,-9 4 186 0 0,-1-1 1 0 0,0-1 0 0 0,0-1 0 0 0,0 0 0 0 0,-1-1 0 0 0,1-1 0 0 0,-27-1 0 0 0,42-1-241 0 0,4-2-72 0 0,0 0 0 0 0,-1 0 1 0 0,1 0-1 0 0,0 0 0 0 0,1 0 1 0 0,-1 1-1 0 0,0-1 1 0 0,0 0-1 0 0,1 1 0 0 0,-1-1 1 0 0,1 1-1 0 0,-1-1 0 0 0,1 1 1 0 0,0 0-1 0 0,0-1 0 0 0,0 1 1 0 0,-1 0-1 0 0,1 0 0 0 0,0 1 1 0 0,0-1-1 0 0,0 0 0 0 0,0 0 1 0 0,1 1-1 0 0,3-1 1 0 0,67-14-1237 0 0,-56 12 999 0 0,-8 2 160 0 0,0 1 1 0 0,1-1-1 0 0,-1 1 0 0 0,1 1 0 0 0,10 1 0 0 0,-17-1 145 0 0,0 0 0 0 0,0-1 0 0 0,0 1 0 0 0,-1 0 0 0 0,1 0 0 0 0,0 0 0 0 0,0 1 0 0 0,-1-1 1 0 0,4 3-1 0 0,-5-3 23 0 0,0-1 1 0 0,-1 1 0 0 0,1 0-1 0 0,0 0 1 0 0,-1-1 0 0 0,1 1 0 0 0,-1 0-1 0 0,1 0 1 0 0,-1 0 0 0 0,1 0 0 0 0,-1 0-1 0 0,1 0 1 0 0,-1 0 0 0 0,0 0-1 0 0,0 0 1 0 0,0 0 0 0 0,1 0 0 0 0,-1 0-1 0 0,0 0 1 0 0,0 0 0 0 0,0 0-1 0 0,0 0 1 0 0,0 0 0 0 0,-1 0 0 0 0,1 0-1 0 0,-1 1 1 0 0,0 3 100 0 0,-1-1 0 0 0,0 0 0 0 0,0 0 1 0 0,-1-1-1 0 0,1 1 0 0 0,-1 0 0 0 0,1-1 0 0 0,-1 1 0 0 0,-1-1 1 0 0,1 0-1 0 0,0 0 0 0 0,-1 0 0 0 0,1-1 0 0 0,-1 1 0 0 0,0-1 1 0 0,0 0-1 0 0,-6 3 0 0 0,-1 0 244 0 0,0-1-1 0 0,-1 0 1 0 0,0-1 0 0 0,-21 3-1 0 0,31-5-325 0 0,0-1-1 0 0,-1 1 0 0 0,1-1 0 0 0,0 0 1 0 0,0 0-1 0 0,-1 0 0 0 0,1 0 0 0 0,0-1 1 0 0,0 1-1 0 0,0-1 0 0 0,-1 1 1 0 0,1-1-1 0 0,-3-1 0 0 0,4 1-25 0 0,1 1-1 0 0,-1 0 1 0 0,0-1 0 0 0,1 0-1 0 0,-1 1 1 0 0,1-1 0 0 0,-1 1 0 0 0,1-1-1 0 0,0 0 1 0 0,-1 1 0 0 0,1-1-1 0 0,0 0 1 0 0,-1 1 0 0 0,1-1-1 0 0,0 0 1 0 0,0 0 0 0 0,-1 1-1 0 0,1-1 1 0 0,0 0 0 0 0,0 0-1 0 0,0 1 1 0 0,0-1 0 0 0,0 0 0 0 0,0 0-1 0 0,1-1 1 0 0,0-1-18 0 0,0-1 0 0 0,0 0 0 0 0,1 1-1 0 0,-1-1 1 0 0,1 0 0 0 0,0 1 0 0 0,0 0 0 0 0,1-1 0 0 0,-1 1 0 0 0,1 0 0 0 0,5-5-1 0 0,1 1-54 0 0,0 0 0 0 0,1 0 0 0 0,0 1-1 0 0,0 1 1 0 0,0-1 0 0 0,1 2-1 0 0,0-1 1 0 0,-1 1 0 0 0,2 1 0 0 0,-1 0-1 0 0,16-1 1 0 0,-25 3 11 0 0,2 2 29 0 0,-2-1 31 0 0,1 0 0 0 0,-1 0 0 0 0,1 1 0 0 0,-1-1 1 0 0,1 1-1 0 0,-1 0 0 0 0,1 0 0 0 0,-1-1 0 0 0,0 1 0 0 0,1 1 1 0 0,-1-1-1 0 0,0 0 0 0 0,0 1 0 0 0,2 1 0 0 0,-4-3-2 0 0,1 1-1 0 0,-1 0 1 0 0,0-1 0 0 0,1 1-1 0 0,-1-1 1 0 0,0 1 0 0 0,0 0-1 0 0,0-1 1 0 0,0 1-1 0 0,0 0 1 0 0,0-1 0 0 0,0 1-1 0 0,0 0 1 0 0,0-1 0 0 0,0 1-1 0 0,0 0 1 0 0,0-1-1 0 0,0 1 1 0 0,0 0 0 0 0,0-1-1 0 0,-1 1 1 0 0,1-1 0 0 0,0 1-1 0 0,-1 0 1 0 0,1-1-1 0 0,0 1 1 0 0,-1-1 0 0 0,1 1-1 0 0,0-1 1 0 0,-1 1 0 0 0,-3 3 22 0 0,0 0 1 0 0,0-1 0 0 0,0 1-1 0 0,0-1 1 0 0,-1 0 0 0 0,1-1 0 0 0,-7 4-1 0 0,1-2 32 0 0,0-1-1 0 0,0 0 0 0 0,-1 0 0 0 0,-11 1 0 0 0,17-3-83 0 0,1-1 0 0 0,-1 0 0 0 0,0 0 0 0 0,1 0 0 0 0,-1 0 0 0 0,1 0 0 0 0,-1-1 0 0 0,1 0 0 0 0,-1 0 0 0 0,1 0 0 0 0,-1-1 0 0 0,1 1 0 0 0,-5-4 0 0 0,9 3-88 0 0,0 0 0 0 0,1 0 1 0 0,-1 0-1 0 0,0 0 0 0 0,1 0 0 0 0,0 0 0 0 0,-1 0 1 0 0,1 0-1 0 0,0 0 0 0 0,0 0 0 0 0,0 0 0 0 0,0 0 1 0 0,0 0-1 0 0,4-3 0 0 0,-1 1-120 0 0,0 0 1 0 0,0 0-1 0 0,1 1 0 0 0,-1-1 1 0 0,1 1-1 0 0,0 0 0 0 0,0 0 1 0 0,0 1-1 0 0,1-1 0 0 0,10-2 1 0 0,55-12-1696 0 0,-69 16 1896 0 0,0 1 0 0 0,0 0 0 0 0,0-1 0 0 0,0 1 0 0 0,0 0 0 0 0,0 0 0 0 0,0 0 0 0 0,0 1 0 0 0,0-1 0 0 0,0 0 0 0 0,0 1 0 0 0,0-1 0 0 0,0 1 0 0 0,0 0 0 0 0,-1-1 0 0 0,1 1 0 0 0,0 0 0 0 0,0 0 0 0 0,-1 0 0 0 0,1 0 0 0 0,0 1 0 0 0,-1-1 0 0 0,1 0 0 0 0,1 3 0 0 0,-3-3 44 0 0,0-1 0 0 0,0 1 0 0 0,0 0-1 0 0,0-1 1 0 0,0 1 0 0 0,0 0 0 0 0,0 0 0 0 0,0-1 0 0 0,0 1 0 0 0,0 0 0 0 0,-1-1 0 0 0,1 1 0 0 0,0 0 0 0 0,0-1 0 0 0,-1 1 0 0 0,1 0 0 0 0,0-1 0 0 0,-1 1 0 0 0,1-1 0 0 0,-1 1-1 0 0,1-1 1 0 0,-1 1 0 0 0,1-1 0 0 0,-1 1 0 0 0,1-1 0 0 0,-1 1 0 0 0,1-1 0 0 0,-1 0 0 0 0,0 1 0 0 0,1-1 0 0 0,-1 0 0 0 0,0 1 0 0 0,0-1 0 0 0,-23 12 405 0 0,11-9-128 0 0,0 0 1 0 0,0-1-1 0 0,-23 1 1 0 0,31-2-274 0 0,1-1 0 0 0,-1-1 0 0 0,1 1 0 0 0,-1 0 0 0 0,1-1 0 0 0,0 0 0 0 0,0 0 1 0 0,-1-1-1 0 0,1 1 0 0 0,0-1 0 0 0,0 1 0 0 0,0-1 0 0 0,0-1 0 0 0,1 1 0 0 0,-6-4 1 0 0,9 5-41 0 0,0 0 1 0 0,-1 1 0 0 0,1-1 0 0 0,0 0 0 0 0,0 0-1 0 0,0 0 1 0 0,0 1 0 0 0,0-1 0 0 0,0 0 0 0 0,0 0-1 0 0,0 1 1 0 0,0-1 0 0 0,0 0 0 0 0,1 0 0 0 0,-1 1-1 0 0,0-1 1 0 0,0 0 0 0 0,1 0 0 0 0,-1 1 0 0 0,0-1-1 0 0,1 0 1 0 0,-1 1 0 0 0,1-1 0 0 0,-1 1 0 0 0,1-1-1 0 0,-1 0 1 0 0,1 1 0 0 0,0-1 0 0 0,-1 1 0 0 0,1-1-1 0 0,-1 1 1 0 0,1 0 0 0 0,0-1 0 0 0,1 0 0 0 0,23-15-666 0 0,41-5-1033 0 0,-63 20 1688 0 0,-1 0 0 0 0,1 1 1 0 0,0-1-1 0 0,0 1 0 0 0,-1 0 0 0 0,1-1 1 0 0,0 1-1 0 0,0 1 0 0 0,0-1 0 0 0,-1 0 1 0 0,1 0-1 0 0,0 1 0 0 0,-1 0 1 0 0,1 0-1 0 0,0-1 0 0 0,-1 1 0 0 0,1 1 1 0 0,-1-1-1 0 0,1 0 0 0 0,-1 1 0 0 0,5 3 1 0 0,-8-3 119 0 0,1 0 0 0 0,-1 0 0 0 0,0 0 0 0 0,0-1 1 0 0,0 1-1 0 0,0 0 0 0 0,0 0 0 0 0,-1 0 0 0 0,1-1 1 0 0,0 1-1 0 0,-1 0 0 0 0,1-1 0 0 0,-3 2 0 0 0,-5 1 182 0 0,0 0 0 0 0,-1 0-1 0 0,1-1 1 0 0,-1-1-1 0 0,0 0 1 0 0,0 0 0 0 0,0-1-1 0 0,0 0 1 0 0,0-1-1 0 0,0 0 1 0 0,0 0 0 0 0,-19-4-1 0 0,28 4-311 0 0,1 0 0 0 0,-1 0 0 0 0,0 0 0 0 0,1 0 1 0 0,-1 0-1 0 0,1 0 0 0 0,-1-1 0 0 0,0 1 0 0 0,1 0 0 0 0,-1 0 0 0 0,1-1 0 0 0,-1 1 0 0 0,1 0 0 0 0,-1-1 0 0 0,0 1 0 0 0,1 0 0 0 0,0-1 0 0 0,-1 1 0 0 0,1-1 0 0 0,-1 1 0 0 0,1-1 0 0 0,-1 1 0 0 0,1-1 0 0 0,0 1 0 0 0,-1-1 0 0 0,1 1 0 0 0,0-1 0 0 0,0 1 0 0 0,-1-1 0 0 0,1 0 0 0 0,0 1 0 0 0,0-1 0 0 0,0 1 0 0 0,0-1 1 0 0,0 0-1 0 0,0 1 0 0 0,0-1 0 0 0,0 0 0 0 0,0 1 0 0 0,0-1 0 0 0,0 1 0 0 0,0-1 0 0 0,0 0 0 0 0,1 1 0 0 0,-1-1 0 0 0,0 1 0 0 0,0-1 0 0 0,1 0 0 0 0,-1 1 0 0 0,0-1 0 0 0,1 1 0 0 0,-1-1 0 0 0,0 1 0 0 0,1-1 0 0 0,-1 1 0 0 0,1 0 0 0 0,0-2 0 0 0,26-25-4879 0 0,-13 19 3450 0 0,-1 0 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15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263 112 3324 0 0,'21'-10'12054'0'0,"-38"16"-11773"0"0,-7 1-27 0 0,-1-1 0 0 0,0-1 0 0 0,0-1-1 0 0,0-1 1 0 0,-51-2 0 0 0,38-12-3779 0 0,84-19-667 0 0,-18 22 3411 0 0,0 2 0 0 0,47-4-1 0 0,-74 10 846 0 0,0 0-1 0 0,0 0 1 0 0,-1-1-1 0 0,1 1 1 0 0,0 0-1 0 0,0 0 1 0 0,0 0-1 0 0,0 1 1 0 0,0-1-1 0 0,0 0 1 0 0,0 0-1 0 0,0 0 1 0 0,-1 1-1 0 0,1-1 1 0 0,0 0-1 0 0,0 1 1 0 0,0-1-1 0 0,0 1 1 0 0,-1-1-1 0 0,1 1 1 0 0,0-1-1 0 0,-1 1 1 0 0,1 0-1 0 0,0-1 1 0 0,-1 1-1 0 0,1 0 1 0 0,-1-1-1 0 0,1 1 1 0 0,0 1-1 0 0,-1-1-2 0 0,0 0 0 0 0,0-1 1 0 0,0 1-1 0 0,0 0 0 0 0,-1 0 0 0 0,1 0 0 0 0,0 0 1 0 0,0-1-1 0 0,-1 1 0 0 0,1 0 0 0 0,0 0 0 0 0,-1 0 1 0 0,1-1-1 0 0,-1 1 0 0 0,1 0 0 0 0,-1-1 1 0 0,1 1-1 0 0,-1 0 0 0 0,1-1 0 0 0,-1 1 0 0 0,0-1 1 0 0,1 1-1 0 0,-2 0 0 0 0,-16 9 402 0 0,-1-1 0 0 0,0-1 0 0 0,0 0 0 0 0,0-2 0 0 0,-1 0 0 0 0,0-1 0 0 0,-36 4 0 0 0,55-9-464 0 0,0 0-23 0 0,1 0 1 0 0,-1 1-1 0 0,0-1 1 0 0,1 0-1 0 0,-1 0 1 0 0,1 0-1 0 0,-1 0 1 0 0,1 0-1 0 0,-1 0 0 0 0,0 0 1 0 0,1 0-1 0 0,-1 0 1 0 0,1 0-1 0 0,-1 0 1 0 0,0 0-1 0 0,1 0 1 0 0,-1-1-1 0 0,1 1 0 0 0,-1 0 1 0 0,1 0-1 0 0,-1-1 1 0 0,1 1-1 0 0,-1 0 1 0 0,1 0-1 0 0,-1-1 1 0 0,1 1-1 0 0,-1-1 1 0 0,1 1-1 0 0,0 0 0 0 0,-1-1 1 0 0,1 1-1 0 0,-1-1 1 0 0,1 1-1 0 0,0-1 1 0 0,0 1-1 0 0,-1-2 1 0 0,16-16-1053 0 0,36-13-610 0 0,-39 24 1407 0 0,1 2-1 0 0,0-1 1 0 0,0 2 0 0 0,15-5-1 0 0,-23 8 332 0 0,0 0 0 0 0,0 1 0 0 0,0-1 0 0 0,0 1 0 0 0,1 0 0 0 0,-1 0 0 0 0,0 0 0 0 0,0 1 0 0 0,0 0 0 0 0,0 0 0 0 0,0 0 0 0 0,0 0 0 0 0,0 1 0 0 0,5 2 0 0 0,-10-4-24 0 0,1 1 1 0 0,0-1-1 0 0,-1 0 1 0 0,1 1-1 0 0,0-1 0 0 0,-1 1 1 0 0,1-1-1 0 0,-1 0 1 0 0,1 1-1 0 0,-1-1 1 0 0,1 1-1 0 0,-1 0 1 0 0,1-1-1 0 0,-1 1 1 0 0,0-1-1 0 0,1 1 1 0 0,-1 0-1 0 0,0-1 1 0 0,1 1-1 0 0,-1 0 1 0 0,0-1-1 0 0,0 1 1 0 0,0 0-1 0 0,0-1 1 0 0,0 1-1 0 0,1 0 1 0 0,-1 0-1 0 0,0-1 1 0 0,-1 1-1 0 0,1 1 0 0 0,-14 20 690 0 0,9-16-518 0 0,-1-1-1 0 0,1-1 1 0 0,-1 1-1 0 0,0-1 1 0 0,-8 4-1 0 0,3-3-30 0 0,0 0-1 0 0,0-1 1 0 0,0 0-1 0 0,0-1 1 0 0,-1 0-1 0 0,1-1 1 0 0,-1 0-1 0 0,1-1 0 0 0,-1 0 1 0 0,0-1-1 0 0,0 0 1 0 0,-17-3-1 0 0,28 3-187 0 0,0 0-1 0 0,0 0 1 0 0,0 0-1 0 0,0-1 1 0 0,-1 1-1 0 0,1-1 1 0 0,0 1-1 0 0,0 0 1 0 0,0-1-1 0 0,0 0 1 0 0,0 1-1 0 0,0-1 1 0 0,0 0-1 0 0,0 1 1 0 0,1-1-1 0 0,-1 0 1 0 0,0 0-1 0 0,0 0 1 0 0,0 0-1 0 0,1 0 1 0 0,-1 0-1 0 0,1 0 1 0 0,-1 0-1 0 0,1 0 1 0 0,-1 0-1 0 0,0-2 1 0 0,1 1-45 0 0,0 1 0 0 0,1-1 0 0 0,-1 0 0 0 0,0 0 0 0 0,1 0 1 0 0,-1 1-1 0 0,1-1 0 0 0,-1 0 0 0 0,1 0 0 0 0,0 1 0 0 0,0-1 0 0 0,0 0 1 0 0,0 1-1 0 0,2-3 0 0 0,2-2-185 0 0,0 0-1 0 0,0 1 1 0 0,1-1 0 0 0,0 1-1 0 0,0 1 1 0 0,11-8 0 0 0,-11 10 94 0 0,0-1 1 0 0,0 1-1 0 0,1 1 1 0 0,-1-1-1 0 0,1 1 1 0 0,-1 0-1 0 0,0 0 1 0 0,1 1-1 0 0,12 0 1 0 0,-17 0 164 0 0,0 0-1 0 0,0 0 1 0 0,0 1 0 0 0,0-1-1 0 0,0 0 1 0 0,0 1 0 0 0,0-1-1 0 0,-1 1 1 0 0,1-1 0 0 0,0 1-1 0 0,0 0 1 0 0,-1 0 0 0 0,1 0-1 0 0,0 0 1 0 0,-1 0 0 0 0,1 0-1 0 0,-1 0 1 0 0,1 1 0 0 0,-1-1-1 0 0,0 1 1 0 0,0-1 0 0 0,1 1-1 0 0,-1-1 1 0 0,0 1 0 0 0,0-1 0 0 0,-1 1-1 0 0,1 0 1 0 0,0 0 0 0 0,0 0-1 0 0,-1-1 1 0 0,1 1 0 0 0,-1 0-1 0 0,0 0 1 0 0,1 3 0 0 0,-2-2 52 0 0,1 1 0 0 0,-1-1 0 0 0,0 1 0 0 0,0-1 0 0 0,0 1 1 0 0,0-1-1 0 0,0 0 0 0 0,-1 1 0 0 0,0-1 0 0 0,1 0 0 0 0,-1 0 1 0 0,0 0-1 0 0,-1 0 0 0 0,1-1 0 0 0,0 1 0 0 0,-1-1 0 0 0,0 1 1 0 0,1-1-1 0 0,-1 0 0 0 0,0 0 0 0 0,-4 2 0 0 0,-8 5 413 0 0,-1-1 0 0 0,-32 13 0 0 0,27-13-53 0 0,20-8-288 0 0,-11-3-2 0 0,12 3-133 0 0,-1 0 0 0 0,0 1 1 0 0,0-1-1 0 0,0 0 0 0 0,1 0 0 0 0,-1 0 1 0 0,0-1-1 0 0,0 1 0 0 0,0 0 1 0 0,0 0-1 0 0,1 0 0 0 0,-1-1 0 0 0,0 1 1 0 0,0 0-1 0 0,1-1 0 0 0,-1 1 1 0 0,0 0-1 0 0,1-1 0 0 0,-1 1 0 0 0,0-1 1 0 0,0 0-1 0 0,1-3-75 0 0,0 1 0 0 0,0-1 0 0 0,1 1 0 0 0,-1-1-1 0 0,1 1 1 0 0,0-1 0 0 0,0 1 0 0 0,0 0 0 0 0,0-1 0 0 0,1 1 0 0 0,-1 0 0 0 0,1 0 0 0 0,0 0-1 0 0,0 0 1 0 0,0 0 0 0 0,0 0 0 0 0,0 1 0 0 0,1-1 0 0 0,-1 1 0 0 0,1-1 0 0 0,0 1 0 0 0,4-3-1 0 0,5-5-336 0 0,2 0-1 0 0,-1 1 0 0 0,23-11 0 0 0,-27 16 218 0 0,2-2-43 0 0,0 1-1 0 0,1 0 1 0 0,22-6 0 0 0,-31 11 244 0 0,0-1 0 0 0,0 1 0 0 0,0-1 0 0 0,0 1 0 0 0,0 0-1 0 0,0 0 1 0 0,0 0 0 0 0,-1 1 0 0 0,1-1 0 0 0,0 0 0 0 0,0 1 0 0 0,0 0 0 0 0,0 0 0 0 0,-1 0 0 0 0,1 0 0 0 0,0 0 0 0 0,-1 1 0 0 0,1-1 0 0 0,-1 1 0 0 0,1-1 0 0 0,-1 1 0 0 0,4 4 0 0 0,-5-5 30 0 0,0 0 0 0 0,-1 0 0 0 0,1 1 0 0 0,0-1 0 0 0,0 0 0 0 0,-1 1 0 0 0,1-1-1 0 0,-1 1 1 0 0,1-1 0 0 0,-1 1 0 0 0,0-1 0 0 0,0 1 0 0 0,1-1 0 0 0,-1 1 0 0 0,0-1 0 0 0,0 1 0 0 0,0-1 0 0 0,-1 1 0 0 0,1-1 0 0 0,0 1 0 0 0,-1-1 0 0 0,1 1 0 0 0,-1-1 0 0 0,1 0 0 0 0,-1 1 0 0 0,1-1 0 0 0,-1 0 0 0 0,0 1-1 0 0,0-1 1 0 0,0 0 0 0 0,0 0 0 0 0,0 0 0 0 0,0 1 0 0 0,0-1 0 0 0,0 0 0 0 0,-2 1 0 0 0,-2 2 136 0 0,1 0 1 0 0,-1-1-1 0 0,0 1 0 0 0,0-1 1 0 0,0 0-1 0 0,0 0 0 0 0,-1-1 1 0 0,-6 3-1 0 0,-34 1 887 0 0,45-6-1034 0 0,-1 0 0 0 0,0 0 0 0 0,0-1-1 0 0,0 1 1 0 0,0 0 0 0 0,0-1 0 0 0,0 1 0 0 0,0-1 0 0 0,1 1 0 0 0,-1-1 0 0 0,0 0-1 0 0,0 0 1 0 0,1 0 0 0 0,-1 0 0 0 0,1 0 0 0 0,-1 0 0 0 0,1-1 0 0 0,-1 1 0 0 0,1 0-1 0 0,-2-2 1 0 0,2 0-36 0 0,1 1 0 0 0,-1-1-1 0 0,1 0 1 0 0,-1 1 0 0 0,1-1 0 0 0,0 0-1 0 0,0 1 1 0 0,0-1 0 0 0,0 1 0 0 0,1-1-1 0 0,-1 0 1 0 0,1 1 0 0 0,-1-1-1 0 0,1 1 1 0 0,0-1 0 0 0,0 1 0 0 0,0-1-1 0 0,0 1 1 0 0,1-1 0 0 0,-1 1-1 0 0,1 0 1 0 0,-1 0 0 0 0,5-4 0 0 0,2-4-146 0 0,1 0 0 0 0,0 0 1 0 0,14-11-1 0 0,29-13-513 0 0,-50 32 653 0 0,-1 2 1 0 0,1-1-1 0 0,-1 0 0 0 0,1 0 1 0 0,0 0-1 0 0,-1 1 0 0 0,1-1 1 0 0,0 1-1 0 0,0-1 1 0 0,-1 1-1 0 0,1 0 0 0 0,0 0 1 0 0,0 0-1 0 0,0 0 1 0 0,0 0-1 0 0,-1 0 0 0 0,1 0 1 0 0,0 1-1 0 0,0-1 1 0 0,0 0-1 0 0,-1 1 0 0 0,1 0 1 0 0,0-1-1 0 0,-1 1 0 0 0,1 0 1 0 0,-1 0-1 0 0,1 0 1 0 0,0 0-1 0 0,2 3 0 0 0,-3-3 24 0 0,-1 1 0 0 0,1 1 0 0 0,0-1 0 0 0,0 0-1 0 0,-1 0 1 0 0,1 0 0 0 0,-1 0 0 0 0,0 0 0 0 0,1 1 0 0 0,-1-1-1 0 0,0 0 1 0 0,-1 0 0 0 0,1 0 0 0 0,0 1 0 0 0,0-1-1 0 0,-1 0 1 0 0,0 0 0 0 0,1 0 0 0 0,-1 0 0 0 0,0 0-1 0 0,0 0 1 0 0,0 0 0 0 0,0 0 0 0 0,0 0 0 0 0,-2 2-1 0 0,-2 4 37 0 0,0-1 0 0 0,0-1 0 0 0,-1 1 0 0 0,0-1 0 0 0,-7 7 0 0 0,3-5 108 0 0,0 0-1 0 0,-1-1 1 0 0,0 0 0 0 0,-16 6-1 0 0,23-11-96 0 0,0 0 0 0 0,0-1 0 0 0,0 1 0 0 0,0-1 0 0 0,0 0 0 0 0,-1 0 0 0 0,1-1 0 0 0,0 0-1 0 0,-1 1 1 0 0,1-1 0 0 0,0-1 0 0 0,-1 1 0 0 0,1-1 0 0 0,0 1 0 0 0,-7-3 0 0 0,9 2-54 0 0,0 1 0 0 0,0-1 0 0 0,1 1 0 0 0,-1-1 0 0 0,0 0 0 0 0,1 0 0 0 0,-1 0 0 0 0,1 0 0 0 0,-1 0 0 0 0,1 0 0 0 0,-1 0 0 0 0,1-1 0 0 0,0 1 0 0 0,0 0 0 0 0,-1-1 0 0 0,1 1 0 0 0,0-1 0 0 0,-1-1 0 0 0,2 2-56 0 0,0-1 1 0 0,0 1 0 0 0,0 0 0 0 0,0 0-1 0 0,0 0 1 0 0,0 0 0 0 0,0 0 0 0 0,0 0-1 0 0,0-1 1 0 0,1 1 0 0 0,-1 0 0 0 0,0 0-1 0 0,1 0 1 0 0,-1 0 0 0 0,1 0 0 0 0,-1 0-1 0 0,1 0 1 0 0,-1 0 0 0 0,1 0 0 0 0,0 0-1 0 0,0 0 1 0 0,3-4-328 0 0,0 2-1 0 0,1-1 1 0 0,-1 1 0 0 0,1-1 0 0 0,-1 1-1 0 0,1 0 1 0 0,0 1 0 0 0,0-1-1 0 0,8-2 1 0 0,-12 5-1 0 0,6 3-241 0 0,-6-3 601 0 0,0 0 0 0 0,0 1 0 0 0,0-1-1 0 0,0 0 1 0 0,0 1 0 0 0,0-1-1 0 0,0 1 1 0 0,-1-1 0 0 0,1 1 0 0 0,0-1-1 0 0,0 1 1 0 0,0-1 0 0 0,0 1-1 0 0,-1 0 1 0 0,1-1 0 0 0,0 1 0 0 0,-1 0-1 0 0,1 0 1 0 0,-1 0 0 0 0,1 0-1 0 0,0-1 1 0 0,-1 1 0 0 0,0 0 0 0 0,1 0-1 0 0,-1 1 1 0 0,0 1 49 0 0,-1 0 0 0 0,0 0 0 0 0,0 0 1 0 0,0-1-1 0 0,0 1 0 0 0,0 0 0 0 0,-1-1 0 0 0,1 1 0 0 0,-1-1 0 0 0,0 1 1 0 0,1-1-1 0 0,-1 0 0 0 0,0 0 0 0 0,0 0 0 0 0,-1 0 0 0 0,1 0 1 0 0,0 0-1 0 0,-1 0 0 0 0,1-1 0 0 0,-1 1 0 0 0,0-1 0 0 0,-2 1 0 0 0,-28 6-5525 0 0,13-8 4173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27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0 428 3488 0 0,'598'-64'6578'0'0,"-180"17"-4641"0"0,1932-164 4057 0 0,-2153 194-5611 0 0,754-65-1099 0 0,-855 76-2305 0 0,-36 5-6202 0 0,-58 1 7628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28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 3244 0 0,'861'-107'6786'0'0,"428"-19"-2137"0"0,-978 98-3829 0 0,376-24-1330 0 0,-682 52 1159 0 0,12-2-5341 0 0,-17 2 4586 0 0,0 0-1 0 0,0 0 0 0 0,1 0 0 0 0,-1 0 0 0 0,0 0 0 0 0,0 0 0 0 0,0 0 0 0 0,1 0 0 0 0,-1 0 0 0 0,0-1 0 0 0,0 1 1 0 0,0 0-1 0 0,0 0 0 0 0,1 0 0 0 0,-1 0 0 0 0,0 0 0 0 0,0 0 0 0 0,0-1 0 0 0,0 1 0 0 0,0 0 0 0 0,0 0 0 0 0,1 0 1 0 0,-1 0-1 0 0,0-1 0 0 0,0 1 0 0 0,0 0 0 0 0,0 0 0 0 0,0 0 0 0 0,0-1 0 0 0,0 1 0 0 0,0 0 0 0 0,0 0 0 0 0,0 0 1 0 0,0-1-1 0 0,0 1 0 0 0,0 0 0 0 0,0 0 0 0 0,0 0 0 0 0,0-1 0 0 0,0 1 0 0 0,0 0 0 0 0,0 0 0 0 0,0 0 0 0 0,0-1 1 0 0,0 1-1 0 0,0 0 0 0 0,-1 0 0 0 0,1 0 0 0 0,0-1 0 0 0,0 1 0 0 0,0 0 0 0 0,-1-1-1540 0 0,-6-1 220 0 0,-28-6 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3664 0 0,'0'0'1646'0'0,"4"1"-144"0"0,-2 0-1188 0 0,0 1 0 0 0,1-1 1 0 0,-1 1-1 0 0,0-1 0 0 0,0 1 1 0 0,0 0-1 0 0,0 0 0 0 0,0 0 0 0 0,0 0 1 0 0,-1 0-1 0 0,1 0 0 0 0,-1 0 0 0 0,1 1 1 0 0,-1-1-1 0 0,0 1 0 0 0,0-1 0 0 0,0 1 1 0 0,0-1-1 0 0,0 1 0 0 0,-1-1 0 0 0,1 5 1 0 0,9 72 3118 0 0,-7-38-2128 0 0,0 0-310 0 0,-3-32-1194 0 0,0 0 0 0 0,1-1 1 0 0,0 1-1 0 0,4 16 0 0 0,-1-16-6153 0 0,-4-37-4824 0 0,0 24 11591 0 0,-2-10-1687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3040 0 0,'0'0'1236'0'0,"3"-9"4113"0"0,-3 4-4705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2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3532 0 0,'0'0'1201'0'0,"18"17"7637"0"0,-10-10-8270 0 0,-4 0-145 0 0,1 1 0 0 0,-1 0 1 0 0,0 0-1 0 0,0 0 0 0 0,-1 0 1 0 0,0 1-1 0 0,-1-1 1 0 0,0 1-1 0 0,0 0 0 0 0,-1 0 1 0 0,0-1-1 0 0,0 1 0 0 0,-1 0 1 0 0,0 0-1 0 0,-2 13 1 0 0,2-22-428 0 0,0 0 1 0 0,-1 0 0 0 0,1 0 0 0 0,0 1 0 0 0,0-1-1 0 0,0 0 1 0 0,0 0 0 0 0,0 0 0 0 0,-1 0 0 0 0,1 0-1 0 0,0 0 1 0 0,0 0 0 0 0,0 1 0 0 0,0-1 0 0 0,-1 0-1 0 0,1 0 1 0 0,0 0 0 0 0,0 0 0 0 0,0 0 0 0 0,-1 0-1 0 0,1 0 1 0 0,0 0 0 0 0,0 0 0 0 0,0 0 0 0 0,-1 0-1 0 0,1 0 1 0 0,0 0 0 0 0,0 0 0 0 0,0 0 0 0 0,-1 0-1 0 0,1 0 1 0 0,0 0 0 0 0,0 0 0 0 0,0-1 0 0 0,-1 1-1 0 0,1 0 1 0 0,0 0 0 0 0,0 0 0 0 0,0 0 0 0 0,0 0-1 0 0,-1 0 1 0 0,1-1 0 0 0,0 1 0 0 0,0 0 0 0 0,0 0 0 0 0,0 0-1 0 0,0 0 1 0 0,0-1 0 0 0,0 1 0 0 0,-1 0 0 0 0,1 0-1 0 0,0 0 1 0 0,0 0 0 0 0,0-1 0 0 0,0 1 0 0 0,0 0-1 0 0,0 0 1 0 0,0-1 0 0 0,-7-17-243 0 0,8 5 114 0 0,0 0-1 0 0,1 1 1 0 0,0-1 0 0 0,1 0-1 0 0,0 1 1 0 0,1 0 0 0 0,0-1 0 0 0,10-17-1 0 0,-11 24 136 0 0,0 1-1 0 0,0-1 1 0 0,0 1 0 0 0,1-1-1 0 0,0 1 1 0 0,0 1-1 0 0,0-1 1 0 0,1 0-1 0 0,-1 1 1 0 0,1 0-1 0 0,0 0 1 0 0,0 1 0 0 0,1-1-1 0 0,-1 1 1 0 0,1 0-1 0 0,-1 0 1 0 0,1 1-1 0 0,0 0 1 0 0,8-2-1 0 0,-13 4 100 0 0,5 1 34 0 0,-2 0-54 0 0,1 0-1 0 0,-1 1 1 0 0,1 0 0 0 0,-1-1 0 0 0,1 2 0 0 0,-1-1-1 0 0,0 0 1 0 0,0 1 0 0 0,0 0 0 0 0,-1 0 0 0 0,1 0-1 0 0,-1 0 1 0 0,1 1 0 0 0,-1-1 0 0 0,0 1 0 0 0,0 0 0 0 0,-1 0-1 0 0,1 0 1 0 0,-1 0 0 0 0,0 1 0 0 0,0-1 0 0 0,0 1-1 0 0,-1-1 1 0 0,1 1 0 0 0,-1-1 0 0 0,0 1 0 0 0,0 0-1 0 0,-1 0 1 0 0,0 6 0 0 0,0-9-49 0 0,0 0 1 0 0,0 0-1 0 0,0 0 1 0 0,1 0-1 0 0,-1 0 1 0 0,1 0-1 0 0,-1 0 0 0 0,1 0 1 0 0,-1 0-1 0 0,1 0 1 0 0,0 0-1 0 0,2 3 0 0 0,4-5-178 0 0,1-19-170 0 0,-3 9 223 0 0,1-1 0 0 0,0 1 0 0 0,0 0 0 0 0,1 0-1 0 0,0 1 1 0 0,1 0 0 0 0,0 0 0 0 0,0 1 0 0 0,1 0 0 0 0,0 0 0 0 0,14-8 0 0 0,-19 14 141 0 0,0 0 0 0 0,0 1 0 0 0,0-1 1 0 0,1 1-1 0 0,-1 0 0 0 0,0 0 1 0 0,1 0-1 0 0,-1 1 0 0 0,1-1 0 0 0,-1 1 1 0 0,1 0-1 0 0,-1 0 0 0 0,1 1 0 0 0,-1-1 1 0 0,1 1-1 0 0,-1 0 0 0 0,0 1 1 0 0,1-1-1 0 0,-1 1 0 0 0,0-1 0 0 0,7 5 1 0 0,2 1 66 0 0,-2 0 1 0 0,1 1-1 0 0,-1 1 1 0 0,0-1-1 0 0,16 18 0 0 0,-15-14-160 0 0,13 14-1314 0 0,-13-9-2838 0 0,-11-17 3739 0 0,0 1 0 0 0,0-1 0 0 0,0 1 0 0 0,0-1 1 0 0,0 1-1 0 0,1-1 0 0 0,-1 0 0 0 0,0 1 0 0 0,0-1 0 0 0,0 0 0 0 0,0 0 1 0 0,0 0-1 0 0,0 0 0 0 0,1 0 0 0 0,-1 0 0 0 0,0 0 0 0 0,0 0 0 0 0,0-1 0 0 0,2 1 1 0 0,9-3-1041 0 0,-12 3 1654 0 0,2 0-389 0 0,-1-1-1 0 0,1 1 1 0 0,-1-1 0 0 0,0 0 0 0 0,1 1 0 0 0,-1-1-1 0 0,0 0 1 0 0,1 0 0 0 0,-1 0 0 0 0,0 0-1 0 0,0 0 1 0 0,0 0 0 0 0,0 0 0 0 0,0 0-1 0 0,0-1 1 0 0,0 1 0 0 0,-1 0 0 0 0,1 0 0 0 0,1-3-1 0 0,-2 3 194 0 0,6-13-1291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1.448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 71 3416 0 0,'1'-3'559'0'0,"1"0"-1"0"0,-1 1 0 0 0,0-1 0 0 0,0 0 1 0 0,0 0-1 0 0,0 0 0 0 0,0 0 1 0 0,0 0-1 0 0,-1-3 0 0 0,1 3-223 0 0,-1 1 0 0 0,0 0 0 0 0,0 0 0 0 0,1 0 0 0 0,-1-1 0 0 0,1 1 0 0 0,0 0-1 0 0,-1 0 1 0 0,1 0 0 0 0,0 0 0 0 0,0 0 0 0 0,1 0 0 0 0,-1 1 0 0 0,0-1 0 0 0,1 0 0 0 0,-1 0-1 0 0,2-1 1 0 0,-2 3 604 0 0,2 2-670 0 0,0 0-207 0 0,0 0-1 0 0,-1 0 1 0 0,1 1 0 0 0,-1-1-1 0 0,1 1 1 0 0,-1 0 0 0 0,0 0 0 0 0,0 0-1 0 0,0 0 1 0 0,-1 0 0 0 0,1 0 0 0 0,-1 0-1 0 0,0 1 1 0 0,0-1 0 0 0,0 0-1 0 0,0 1 1 0 0,0-1 0 0 0,0 5 0 0 0,-1-8-65 0 0,0 1 1 0 0,0-1 0 0 0,0 1-1 0 0,0-1 1 0 0,0 1 0 0 0,0-1 0 0 0,0 0-1 0 0,0 1 1 0 0,0-1 0 0 0,0 1-1 0 0,0-1 1 0 0,0 1 0 0 0,1-1-1 0 0,-1 0 1 0 0,0 1 0 0 0,0-1 0 0 0,0 0-1 0 0,1 1 1 0 0,-1-1 0 0 0,0 0-1 0 0,1 1 1 0 0,-1-1 0 0 0,0 0 0 0 0,1 1-1 0 0,-1-1 1 0 0,0 0 0 0 0,1 0-1 0 0,-1 1 1 0 0,1-1 0 0 0,-1 0 0 0 0,0 0-1 0 0,1 0 1 0 0,-1 0 0 0 0,1 0-1 0 0,-1 0 1 0 0,1 1 0 0 0,-1-1-1 0 0,0 0 1 0 0,1 0 0 0 0,-1 0 0 0 0,1 0-1 0 0,-1-1 1 0 0,1 1 0 0 0,-1 0-1 0 0,0 0 1 0 0,1 0 0 0 0,-1 0 0 0 0,1 0-1 0 0,-1 0 1 0 0,1-1 0 0 0,-1 1-1 0 0,0 0 1 0 0,1-1 0 0 0,27-14-538 0 0,-22 10 466 0 0,7-2-128 0 0,0 1-64 0 0,-1-1-1 0 0,0-1 1 0 0,14-11 0 0 0,-37 22-6720 0 0,-41 16 1265 0 0,33-14 4201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2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51 3764 0 0,'0'0'5852'0'0,"0"3"-4873"0"0,-8 42 748 0 0,2 1-1 0 0,2-1 1 0 0,3 1 0 0 0,3 47 0 0 0,0-2-607 0 0,1-62-1012 0 0,-2-26-181 0 0,0 1 0 0 0,-1 0 1 0 0,1 0-1 0 0,-1 0 0 0 0,0 0 0 0 0,0 0 0 0 0,0 0 0 0 0,0 0 0 0 0,-1 0 0 0 0,0 0 1 0 0,0 0-1 0 0,-1 5 0 0 0,1-8-336 0 0,-1-10-1723 0 0,1 1 1714 0 0,-2-1 1 0 0,1 0-1 0 0,-1 1 0 0 0,-1 0 0 0 0,1 0 0 0 0,-1 0 0 0 0,-1 0 1 0 0,-9-13-1 0 0,7 11 324 0 0,1-1 1 0 0,0 0-1 0 0,-7-19 1 0 0,3 2 179 0 0,2 5 181 0 0,1-1 0 0 0,0 0 0 0 0,2 0 0 0 0,-4-38 0 0 0,9 57-207 0 0,0-1-1 0 0,0 1 0 0 0,0-1 1 0 0,0 0-1 0 0,1 1 0 0 0,0-1 0 0 0,0 0 1 0 0,1 1-1 0 0,0 0 0 0 0,0-1 0 0 0,0 1 1 0 0,0 0-1 0 0,1 0 0 0 0,0 0 0 0 0,0 0 1 0 0,0 1-1 0 0,1-1 0 0 0,-1 1 1 0 0,1 0-1 0 0,0 0 0 0 0,0 0 0 0 0,1 0 1 0 0,-1 1-1 0 0,1 0 0 0 0,6-4 0 0 0,0 1-25 0 0,-1 1 0 0 0,1 0-1 0 0,0 1 1 0 0,1 0 0 0 0,-1 1-1 0 0,22-4 1 0 0,-29 7 5 0 0,-1-1 0 0 0,1 1 0 0 0,-1 0 1 0 0,1 0-1 0 0,-1 1 0 0 0,1-1 0 0 0,-1 0 0 0 0,1 1 1 0 0,-1 0-1 0 0,0 0 0 0 0,1 0 0 0 0,-1 0 0 0 0,0 1 0 0 0,0 0 1 0 0,0-1-1 0 0,0 1 0 0 0,0 0 0 0 0,0 0 0 0 0,0 0 1 0 0,0 1-1 0 0,-1-1 0 0 0,1 1 0 0 0,-1-1 0 0 0,0 1 1 0 0,0 0-1 0 0,4 6 0 0 0,-6-6 1 0 0,1-1 0 0 0,0 1-1 0 0,0-1 1 0 0,-1 1 0 0 0,0 0 0 0 0,1-1 0 0 0,-1 1-1 0 0,0 0 1 0 0,0-1 0 0 0,-1 1 0 0 0,1 0 0 0 0,-1-1-1 0 0,1 1 1 0 0,-1-1 0 0 0,0 1 0 0 0,0 0 0 0 0,0-1-1 0 0,0 0 1 0 0,0 1 0 0 0,0-1 0 0 0,-1 0 0 0 0,1 1-1 0 0,-1-1 1 0 0,-3 3 0 0 0,1 0-20 0 0,0 0-1 0 0,-1 0 1 0 0,0 0 0 0 0,0-1 0 0 0,-1 0-1 0 0,1 0 1 0 0,-1 0 0 0 0,-10 5 0 0 0,-13-3-497 0 0,-2-9-4075 0 0,30 2 4304 0 0,0 1 0 0 0,0 0-1 0 0,-1-1 1 0 0,1 1 0 0 0,0-1-1 0 0,0 1 1 0 0,0-1 0 0 0,0 1 0 0 0,0-1-1 0 0,0 0 1 0 0,0 1 0 0 0,0-1-1 0 0,0 0 1 0 0,1 0 0 0 0,-1 0 0 0 0,0 0-1 0 0,0 0 1 0 0,1 0 0 0 0,-1 0-1 0 0,1 0 1 0 0,-1 0 0 0 0,1 0 0 0 0,-1 0-1 0 0,1 0 1 0 0,-1-1 0 0 0,1 1-1 0 0,0 0 1 0 0,0 0 0 0 0,0 0 0 0 0,0-1-1 0 0,-1 1 1 0 0,2 0 0 0 0,-1 0-1 0 0,0 0 1 0 0,0-1 0 0 0,0 1-1 0 0,0 0 1 0 0,1 0 0 0 0,-1 0 0 0 0,1 0-1 0 0,-1 0 1 0 0,1 0 0 0 0,-1-1-1 0 0,2 0 1 0 0,3-9-1090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3192 0 0,'0'0'1024'0'0,"-4"3"-65"0"0,-2 2-527 0 0,1 0 0 0 0,0 1 0 0 0,0 0 0 0 0,0-1 0 0 0,1 2 0 0 0,0-1 1 0 0,0 0-1 0 0,0 1 0 0 0,1 0 0 0 0,-4 9 0 0 0,6-12-292 0 0,0 0 0 0 0,0 0 0 0 0,0 0 0 0 0,0 0 0 0 0,1 0 0 0 0,0 0 0 0 0,-1 0 0 0 0,2 0 0 0 0,-1 0 0 0 0,0 0 0 0 0,1 0 0 0 0,-1 0 0 0 0,1 0 0 0 0,0 0 0 0 0,1 0 0 0 0,-1 0 0 0 0,1-1 0 0 0,-1 1 0 0 0,1 0 0 0 0,0-1 0 0 0,1 1 0 0 0,2 3 0 0 0,0-2-21 0 0,0-1 0 0 0,0 0 1 0 0,1 0-1 0 0,-1 0 0 0 0,1-1 1 0 0,0 0-1 0 0,0 0 0 0 0,0 0 1 0 0,0-1-1 0 0,1 0 0 0 0,-1 0 1 0 0,10 1-1 0 0,-14-2-105 0 0,1 0-1 0 0,-1-1 1 0 0,1 1 0 0 0,-1-1 0 0 0,0 0 0 0 0,1 1-1 0 0,-1-1 1 0 0,1-1 0 0 0,-1 1 0 0 0,1 0 0 0 0,-1-1-1 0 0,1 1 1 0 0,-1-1 0 0 0,1 1 0 0 0,-1-1 0 0 0,0 0-1 0 0,1 0 1 0 0,-1 0 0 0 0,0-1 0 0 0,0 1 0 0 0,0 0-1 0 0,0-1 1 0 0,0 0 0 0 0,0 1 0 0 0,0-1-1 0 0,-1 0 1 0 0,1 0 0 0 0,-1 0 0 0 0,1 0 0 0 0,-1 0-1 0 0,1 0 1 0 0,-1 0 0 0 0,0-1 0 0 0,0 1 0 0 0,0-3-1 0 0,0 1-4 0 0,-1 1-1 0 0,1-1 1 0 0,-1 0-1 0 0,0 0 1 0 0,0 0-1 0 0,-1 0 1 0 0,1 0-1 0 0,-1 0 1 0 0,0 1-1 0 0,0-1 1 0 0,0 0-1 0 0,0 0 1 0 0,-1 1-1 0 0,0-1 1 0 0,1 1-1 0 0,-1 0 1 0 0,-1-1-1 0 0,1 1 1 0 0,0 0-1 0 0,-1 0 1 0 0,1 0-1 0 0,-1 0 1 0 0,0 1-1 0 0,0-1 1 0 0,0 1-1 0 0,-1 0 1 0 0,1 0-1 0 0,0 0 1 0 0,-1 0-1 0 0,-4-1 1 0 0,-4-3-3 0 0,0 0 1 0 0,-1 2-1 0 0,1 0 1 0 0,-1 0-1 0 0,0 1 1 0 0,0 0-1 0 0,-23-1 1 0 0,26 5-343 0 0,0 0 0 0 0,-1 0 0 0 0,1 0 0 0 0,0 2-1 0 0,0-1 1 0 0,-12 6 0 0 0,18-7-117 0 0,0 1 0 0 0,1 0 0 0 0,-1-1 0 0 0,1 1 0 0 0,-1 1 0 0 0,1-1-1 0 0,0 1 1 0 0,-5 4 0 0 0,7-6 186 0 0,0 0-1 0 0,0 0 0 0 0,0 1 1 0 0,1-1-1 0 0,-1 0 0 0 0,0 0 1 0 0,1 1-1 0 0,-1-1 0 0 0,1 0 1 0 0,-1 1-1 0 0,1-1 0 0 0,0 1 1 0 0,0-1-1 0 0,-1 1 0 0 0,1-1 1 0 0,0 0-1 0 0,0 1 0 0 0,0-1 1 0 0,1 1-1 0 0,-1-1 0 0 0,0 1 1 0 0,0-1-1 0 0,2 2 0 0 0,0 3-1123 0 0,7 1 174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61 2568 0 0,'0'0'2171'0'0,"5"1"-1129"0"0,-2-1-837 0 0,-1 1 0 0 0,1 0 0 0 0,-1-1 0 0 0,1 1 0 0 0,-1 0 0 0 0,1 1 0 0 0,-1-1 0 0 0,0 0 0 0 0,1 1 0 0 0,-1-1 0 0 0,0 1 0 0 0,0 0 0 0 0,0 0 0 0 0,0 0 0 0 0,-1 0 0 0 0,1 0 0 0 0,0 0 0 0 0,-1 0 0 0 0,1 0 0 0 0,-1 1 0 0 0,0-1 0 0 0,1 4 0 0 0,0-1 77 0 0,-1 0-1 0 0,0 0 1 0 0,0 1 0 0 0,-1-1 0 0 0,0 0-1 0 0,0 1 1 0 0,0-1 0 0 0,0 0 0 0 0,-1 0-1 0 0,0 1 1 0 0,-2 5 0 0 0,1-2-41 0 0,-1 0 0 0 0,0 0 0 0 0,-1 0 0 0 0,0-1 0 0 0,0 1 0 0 0,-1-1 0 0 0,0 0 0 0 0,0 0 0 0 0,-1 0 0 0 0,0-1 0 0 0,0 0 0 0 0,-1 0 1 0 0,-10 8-1 0 0,16-14-231 0 0,0 0 1 0 0,0 0 0 0 0,-1 0 0 0 0,1-1 0 0 0,0 1 0 0 0,0 0-1 0 0,0 0 1 0 0,-1-1 0 0 0,1 1 0 0 0,0-1 0 0 0,-1 0-1 0 0,1 1 1 0 0,0-1 0 0 0,-1 0 0 0 0,1 0 0 0 0,0 0 0 0 0,-1 1-1 0 0,1-1 1 0 0,-1-1 0 0 0,1 1 0 0 0,0 0 0 0 0,-1 0 0 0 0,1-1-1 0 0,0 1 1 0 0,-1 0 0 0 0,1-1 0 0 0,0 1 0 0 0,0-1-1 0 0,-1 0 1 0 0,1 1 0 0 0,0-1 0 0 0,0 0 0 0 0,0 0 0 0 0,0 0-1 0 0,0 0 1 0 0,0 0 0 0 0,0 0 0 0 0,0 0 0 0 0,0 0 0 0 0,0 0-1 0 0,1 0 1 0 0,-1 0 0 0 0,0-1 0 0 0,1 1 0 0 0,-1 0-1 0 0,1-1 1 0 0,-1-1 0 0 0,-1-3-31 0 0,1 0 1 0 0,-1 0-1 0 0,1-1 1 0 0,0 1-1 0 0,1 0 0 0 0,0-1 1 0 0,0 1-1 0 0,2-12 0 0 0,0 7-5 0 0,1 1 0 0 0,1 0 0 0 0,0 0-1 0 0,0 0 1 0 0,1 0 0 0 0,0 1 0 0 0,1 0-1 0 0,0 0 1 0 0,0 0 0 0 0,1 1 0 0 0,0 0-1 0 0,0 0 1 0 0,1 1 0 0 0,0 0 0 0 0,1 0-1 0 0,10-6 1 0 0,-7 5-262 0 0,0 1-1 0 0,0 1 1 0 0,1 0 0 0 0,0 1-1 0 0,14-5 1 0 0,-16 7-795 0 0,0 1-1 0 0,0 0 1 0 0,0 0 0 0 0,0 1-1 0 0,0 1 1 0 0,16 1 0 0 0,-18 2-1546 0 0,-5-1-1310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4564 0 0,'2'12'719'0'0,"-1"-1"0"0"0,0 1 0 0 0,-1 0 0 0 0,-1-1 0 0 0,0 1 0 0 0,0-1 0 0 0,-1 1-1 0 0,-1-1 1 0 0,0 1 0 0 0,0-1 0 0 0,-8 15 0 0 0,-9 42 1331 0 0,-9 48 568 0 0,-6 28-2656 0 0,36-114-3092 0 0,9-5-4977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4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12 525 3664 0 0,'-12'0'9985'0'0,"140"-27"-8394"0"0,40-9-3865 0 0,-3-8-3955 0 0,-127 29 6740 0 0,-36 9 2179 0 0,-17 2-1434 0 0,12 5-1112 0 0,0-1 0 0 0,0 1 0 0 0,0 0-1 0 0,0-1 1 0 0,1 2 0 0 0,-1-1 0 0 0,0 0 0 0 0,1 0 0 0 0,-1 1 0 0 0,1-1 0 0 0,-4 4 0 0 0,1-2 186 0 0,-11 7 195 0 0,0 1 0 0 0,0 0 0 0 0,1 1 0 0 0,-15 16 0 0 0,22-20-326 0 0,1 0-1 0 0,0 0 0 0 0,0 1 0 0 0,1 0 1 0 0,0 0-1 0 0,1 1 0 0 0,0-1 1 0 0,-7 19-1 0 0,11-26-170 0 0,1 0 0 0 0,-1 0 0 0 0,0 0 0 0 0,1 1 1 0 0,0-1-1 0 0,-1 0 0 0 0,1 0 0 0 0,0 1 0 0 0,0-1 0 0 0,0 0 0 0 0,0 0 0 0 0,1 1 1 0 0,-1-1-1 0 0,0 0 0 0 0,1 0 0 0 0,0 0 0 0 0,1 4 0 0 0,-1-5-21 0 0,-1 0-1 0 0,1-1 0 0 0,0 1 1 0 0,0 0-1 0 0,0 0 0 0 0,0 0 1 0 0,0-1-1 0 0,0 1 0 0 0,0-1 1 0 0,0 1-1 0 0,0 0 0 0 0,1-1 1 0 0,-1 0-1 0 0,0 1 0 0 0,0-1 1 0 0,0 0-1 0 0,1 0 1 0 0,-1 1-1 0 0,0-1 0 0 0,0 0 1 0 0,0 0-1 0 0,3-1 0 0 0,0 1-31 0 0,0-1 0 0 0,1 0 0 0 0,-1 0-1 0 0,0-1 1 0 0,0 1 0 0 0,0-1 0 0 0,-1 0-1 0 0,1 0 1 0 0,0 0 0 0 0,-1-1 0 0 0,1 1-1 0 0,-1-1 1 0 0,0 0 0 0 0,0 0 0 0 0,0 0 0 0 0,5-6-1 0 0,-1-2-68 0 0,1 0 0 0 0,-2-1 1 0 0,0 0-1 0 0,0 0 0 0 0,-1 0 0 0 0,0-1 0 0 0,-1 1 0 0 0,4-26 0 0 0,-8 47 240 0 0,1 0 0 0 0,1 0 0 0 0,-1-1 0 0 0,2 1 0 0 0,-1-1 0 0 0,6 12 0 0 0,-8-17-271 0 0,1-1 0 0 0,0 1 0 0 0,0-1 0 0 0,1 0-1 0 0,-1 1 1 0 0,0-1 0 0 0,1 0 0 0 0,-1 0 0 0 0,1 0 0 0 0,0 0-1 0 0,0 0 1 0 0,0 0 0 0 0,0-1 0 0 0,0 1 0 0 0,0-1 0 0 0,0 1-1 0 0,0-1 1 0 0,1 0 0 0 0,-1 0 0 0 0,0 0 0 0 0,1 0-1 0 0,-1 0 1 0 0,1 0 0 0 0,-1-1 0 0 0,1 1 0 0 0,0-1 0 0 0,-1 0-1 0 0,1 0 1 0 0,-1 0 0 0 0,1 0 0 0 0,0 0 0 0 0,3-1 0 0 0,2-1-291 0 0,-1-1 0 0 0,0 0 1 0 0,1 0-1 0 0,-1 0 0 0 0,-1-1 1 0 0,1 0-1 0 0,0 0 0 0 0,-1-1 1 0 0,0 0-1 0 0,6-7 0 0 0,34-37 640 0 0,-44 46-84 0 0,5-4 310 0 0,-5 4-67 0 0,1-1 0 0 0,-1 1-1 0 0,1 0 1 0 0,0 0 0 0 0,1 0-1 0 0,-1 0 1 0 0,0 1 0 0 0,6-4 0 0 0,-7 5 489 0 0,3 36 791 0 0,-8-23-1363 0 0,0 0 0 0 0,-1 0-1 0 0,0 0 1 0 0,-1-1 0 0 0,0 1-1 0 0,-1-1 1 0 0,0 0 0 0 0,-1-1-1 0 0,-14 18 1 0 0,20-27-262 0 0,1-5-202 0 0,2-6 98 0 0,-1 0-1 0 0,1 1 1 0 0,1-1-1 0 0,-1 1 1 0 0,2 0-1 0 0,-1 0 1 0 0,1 0-1 0 0,1 0 1 0 0,8-12-1 0 0,56-77-573 0 0,-67 95 620 0 0,3-4 7 0 0,0 1 0 0 0,0 0 0 0 0,1 1 0 0 0,0-1 0 0 0,0 1 0 0 0,0 0 0 0 0,1 1 0 0 0,-1 0-1 0 0,1 0 1 0 0,9-4 0 0 0,-13 7 16 0 0,0 1 0 0 0,0 0 1 0 0,-1 0-1 0 0,1 1 0 0 0,0-1 0 0 0,-1 0 0 0 0,1 1 0 0 0,-1 0 0 0 0,1-1 0 0 0,0 1 0 0 0,-1 0 1 0 0,1 1-1 0 0,-1-1 0 0 0,0 0 0 0 0,1 1 0 0 0,1 1 0 0 0,35 26 98 0 0,87 96-32 0 0,-125-125-67 0 0,0 1-1 0 0,-1 0 1 0 0,1-1 0 0 0,0 1 0 0 0,0-1-1 0 0,0 1 1 0 0,0-1 0 0 0,0 1-1 0 0,0-1 1 0 0,0 0 0 0 0,0 1 0 0 0,0-1-1 0 0,0 0 1 0 0,0 0 0 0 0,0 0-1 0 0,0 0 1 0 0,0 0 0 0 0,0 0 0 0 0,0 0-1 0 0,0 0 1 0 0,0 0 0 0 0,0 0-1 0 0,0-1 1 0 0,0 1 0 0 0,0 0-1 0 0,0-1 1 0 0,0 1 0 0 0,0-1 0 0 0,0 1-1 0 0,0-1 1 0 0,0 0 0 0 0,0 1-1 0 0,0-1 1 0 0,-1 0 0 0 0,1 1 0 0 0,1-2-1 0 0,16-27-74 0 0,-9-6-35 0 0,-2 0-1 0 0,-2 0 1 0 0,-1-1-1 0 0,-2 1 1 0 0,-1-1-1 0 0,-1 0 1 0 0,-3 1-1 0 0,-1-1 1 0 0,-1 1 0 0 0,-16-55-1 0 0,21 89 112 0 0,0 0 0 0 0,0 0 0 0 0,0 0 0 0 0,0 0 0 0 0,-1 0 0 0 0,1-1 0 0 0,0 1 0 0 0,-1 0 0 0 0,1 0 0 0 0,-1 0 0 0 0,1 0 0 0 0,-1 0 0 0 0,1 0 0 0 0,-1 0 0 0 0,0 0 0 0 0,1 0 0 0 0,-1 1 0 0 0,0-1 0 0 0,0 0 0 0 0,0 0 0 0 0,0 1 0 0 0,0-1 0 0 0,0 0 0 0 0,0 1 0 0 0,0-1 0 0 0,0 1 0 0 0,0-1 0 0 0,0 1 0 0 0,-2-1 0 0 0,2 2 1 0 0,-1-1 0 0 0,1 1 0 0 0,-1 0 1 0 0,0 0-1 0 0,1 0 0 0 0,-1 0 0 0 0,1 0 0 0 0,0 1 1 0 0,-1-1-1 0 0,1 0 0 0 0,0 1 0 0 0,0-1 0 0 0,0 1 1 0 0,0-1-1 0 0,0 1 0 0 0,-1 1 0 0 0,-7 14 21 0 0,1 0-1 0 0,-9 24 1 0 0,17-40-25 0 0,-10 32 39 0 0,1 0 1 0 0,1 0-1 0 0,2 1 1 0 0,2 0-1 0 0,1 0 1 0 0,1 0-1 0 0,2 0 1 0 0,6 48-1 0 0,-5-78-251 0 0,0 0-1 0 0,0 0 1 0 0,0 0-1 0 0,0 0 0 0 0,1 0 1 0 0,0 0-1 0 0,0-1 1 0 0,0 1-1 0 0,0-1 1 0 0,0 1-1 0 0,6 5 1 0 0,-6-6-400 0 0,0-1 0 0 0,1 0 0 0 0,-1 0 0 0 0,1 1 0 0 0,0-1 1 0 0,-1-1-1 0 0,1 1 0 0 0,0 0 0 0 0,0-1 0 0 0,0 1 0 0 0,1-1 1 0 0,-1 0-1 0 0,6 1 0 0 0,-6-2 340 0 0,-1 0 1 0 0,1-1-1 0 0,-1 0 1 0 0,0 1 0 0 0,1-1-1 0 0,-1 0 1 0 0,0 0-1 0 0,0 0 1 0 0,0 0-1 0 0,1-1 1 0 0,-1 1-1 0 0,0 0 1 0 0,-1-1-1 0 0,1 0 1 0 0,0 1-1 0 0,1-3 1 0 0,8-11-898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4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4780 0 0,'2'2'251'0'0,"0"0"-1"0"0,0-1 1 0 0,0 1-1 0 0,0-1 1 0 0,0 0-1 0 0,0 0 1 0 0,1 0-1 0 0,-1 0 1 0 0,1 0-1 0 0,-1 0 1 0 0,1-1-1 0 0,-1 1 1 0 0,1-1-1 0 0,-1 1 1 0 0,1-1-1 0 0,2 0 0 0 0,49-2 1000 0 0,-37 1-795 0 0,107-11 1335 0 0,165-36 0 0 0,-180 28-1291 0 0,56-17 40 0 0,-15 4-1413 0 0,-51 17-3109 0 0,-94 15 3018 0 0,1 1 1 0 0,-1-1 0 0 0,1 1-1 0 0,-1 0 1 0 0,1 0 0 0 0,-1 0-1 0 0,0 1 1 0 0,11 2 0 0 0,-14-2-329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73 2352 0 0,'0'0'1288'0'0,"-8"-2"-665"0"0,-5 1-730 0 0,-2 0 1639 0 0,0-2 0 0 0,0 1 0 0 0,0-2 0 0 0,-17-5 0 0 0,30 8-1126 0 0,-9-7 677 0 0,10 7-904 0 0,0 0 0 0 0,1 0-1 0 0,-1 0 1 0 0,0 0 0 0 0,0 1 0 0 0,1-1-1 0 0,-1 0 1 0 0,0 0 0 0 0,0 1 0 0 0,0-1 0 0 0,0 1-1 0 0,0-1 1 0 0,0 1 0 0 0,0-1 0 0 0,0 1 0 0 0,0 0-1 0 0,0-1 1 0 0,0 1 0 0 0,0 0 0 0 0,-1 0-1 0 0,-1 0 1 0 0,-44 9 365 0 0,45-8-352 0 0,0-1-83 0 0,-7 0-82 0 0,7 0-86 0 0,2 0-283 0 0,-1 0 330 0 0,1 0 1 0 0,0 0-1 0 0,0 0 1 0 0,-1 0-1 0 0,1 0 1 0 0,0 0 0 0 0,-1 0-1 0 0,1 0 1 0 0,0 0-1 0 0,0 0 1 0 0,-1 0-1 0 0,1 0 1 0 0,0 0-1 0 0,0 0 1 0 0,-1 0 0 0 0,1 0-1 0 0,0 0 1 0 0,0 0-1 0 0,-1 0 1 0 0,1 0-1 0 0,0-1 1 0 0,0 1-1 0 0,0 0 1 0 0,-1 0 0 0 0,1 0-1 0 0,0 0 1 0 0,0-1-1 0 0,0 1 1 0 0,0 0-1 0 0,-1 0 1 0 0,1 0-1 0 0,0-1 1 0 0,0 1-1 0 0,0 0 1 0 0,0 0 0 0 0,0-1-1 0 0,0 1 1 0 0,0 0-1 0 0,0-1 1 0 0,8-9-547 0 0,21-9-295 0 0,8 14 283 0 0,-36 4 568 0 0,0 1 1 0 0,0 0-1 0 0,-1 0 0 0 0,1 0 1 0 0,0 0-1 0 0,0 1 1 0 0,0-1-1 0 0,0 0 0 0 0,0 0 1 0 0,0 0-1 0 0,0 1 1 0 0,0-1-1 0 0,0 0 0 0 0,0 1 1 0 0,-1-1-1 0 0,1 1 1 0 0,0-1-1 0 0,0 1 0 0 0,-1 0 1 0 0,1-1-1 0 0,0 1 0 0 0,-1 0 1 0 0,1-1-1 0 0,0 1 1 0 0,-1 0-1 0 0,1 0 0 0 0,-1 0 1 0 0,1-1-1 0 0,-1 1 1 0 0,0 0-1 0 0,1 0 0 0 0,-1 0 1 0 0,0 0-1 0 0,1 0 1 0 0,-1 0-1 0 0,0 0 0 0 0,0 1 1 0 0,-1 0 36 0 0,1 1 0 0 0,-1-1 1 0 0,0 0-1 0 0,0 0 0 0 0,0 0 0 0 0,0 0 1 0 0,0 0-1 0 0,-1-1 0 0 0,1 1 0 0 0,-1 0 1 0 0,1 0-1 0 0,-1-1 0 0 0,0 1 1 0 0,1-1-1 0 0,-1 0 0 0 0,0 1 0 0 0,0-1 1 0 0,0 0-1 0 0,-4 2 0 0 0,-37 16 538 0 0,40-19-556 0 0,4-2-2176 0 0,-1 0 1694 0 0,1 0 0 0 0,0 0 0 0 0,0 0 0 0 0,0 0 0 0 0,0 0-1 0 0,0 0 1 0 0,0 0 0 0 0,1 0 0 0 0,-1 0 0 0 0,1 1 0 0 0,-1-1 0 0 0,1 0 0 0 0,0 1 0 0 0,0-1 0 0 0,-1 1 0 0 0,1 0 0 0 0,0 0 0 0 0,0 0-1 0 0,0 0 1 0 0,0 0 0 0 0,1 0 0 0 0,-1 0 0 0 0,0 1 0 0 0,0-1 0 0 0,3 0 0 0 0,-3 1-868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55 2588 0 0,'0'0'5741'0'0,"17"-27"-4410"0"0,-10 15-229 0 0,5-3 3241 0 0,-8 17-2744 0 0,-3 11-1485 0 0,-2-1 79 0 0,-1 0-1 0 0,0 0 0 0 0,-1 0 0 0 0,0-1 1 0 0,-9 22-1 0 0,-1 4 16 0 0,-47 140-82 0 0,-127 264 0 0 0,173-413-894 0 0,-8 16-2383 0 0,17-13-5159 0 0,10-24 3622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720 22 2948 0 0,'0'0'1022'0'0,"8"-15"3227"0"0,-3 8 3450 0 0,-78 158-5516 0 0,42-82-1682 0 0,-3-1 0 0 0,-50 74 0 0 0,-313 371-350 0 0,364-474-692 0 0,-11 13-2285 0 0,17-17-4416 0 0,18-27 4723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4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29 369 4308 0 0,'-2'1'1169'0'0,"-24"31"12842"0"0,41-38-13622 0 0,0 0-1 0 0,0-1 0 0 0,-1-1 0 0 0,0 0 0 0 0,25-20 1 0 0,67-65 838 0 0,-48 40-761 0 0,-10 10-163 0 0,56-46 369 0 0,-32 37-395 0 0,-62 47-255 0 0,2 2 28 0 0,7 6-34 0 0,-6 2-113 0 0,-12-5 64 0 0,11 6-93 0 0,-10-4 109 0 0,0-1-1 0 0,1 1 1 0 0,-1-1 0 0 0,1 1-1 0 0,-1-1 1 0 0,1 0 0 0 0,-1 0-1 0 0,1 0 1 0 0,0-1 0 0 0,0 1-1 0 0,4 0 1 0 0,-5 0 42 0 0,2 3 5 0 0,1 1 1 0 0,0 0 0 0 0,-1 0 0 0 0,0 0 0 0 0,0 1 0 0 0,-1-1-1 0 0,1 1 1 0 0,-1 0 0 0 0,0 0 0 0 0,-1 0 0 0 0,3 8 0 0 0,0 4 41 0 0,-1 1 1 0 0,2 25-1 0 0,-3-22-27 0 0,21 164-744 0 0,1 211-1 0 0,-25-389 653 0 0,1 59-4548 0 0,0-57 2425 0 0,0 0-1 0 0,0-1 1 0 0,1 1-1 0 0,5 15 1 0 0,1-17-392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2.010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 72 4196 0 0,'45'-24'8573'0'0,"-43"23"-6213"0"0,-2 2-2229 0 0,1-1 0 0 0,0 1 0 0 0,0-1 0 0 0,0 1 0 0 0,0-1-1 0 0,-1 1 1 0 0,1-1 0 0 0,0 1 0 0 0,-1 0 0 0 0,1-1 0 0 0,0 1-1 0 0,-1 0 1 0 0,1 0 0 0 0,-1 0 0 0 0,1-1 0 0 0,0 3 0 0 0,-6 9 543 0 0,3-4-129 0 0,8-12-999 0 0,19-15-1700 0 0,54-24-9302 0 0,-58 33 9216 0 0,-12 6 831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1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323 125 3684 0 0,'3'-4'2501'0'0,"9"-12"7550"0"0,-9 5-9872 0 0,-3 9-355 0 0,0 1 29 0 0,-1 0 134 0 0,0 0 1 0 0,1-1-1 0 0,-1 1 1 0 0,0 0-1 0 0,0 0 1 0 0,1 0-1 0 0,-1 0 1 0 0,0 0-1 0 0,0 0 1 0 0,0 0-1 0 0,0 0 1 0 0,-2-1-1 0 0,-1 2 90 0 0,1 1 0 0 0,0-1 0 0 0,0 1 0 0 0,-1 0 0 0 0,1-1 0 0 0,0 2 0 0 0,0-1-1 0 0,0 0 1 0 0,0 1 0 0 0,0-1 0 0 0,0 1 0 0 0,0 0 0 0 0,0 0 0 0 0,1 0-1 0 0,-1 0 1 0 0,-2 3 0 0 0,5-4 9 0 0,3 2-64 0 0,-3-3-23 0 0,0 1-1 0 0,0-1 1 0 0,0 0-1 0 0,0 1 1 0 0,0-1-1 0 0,0 0 1 0 0,1 0-1 0 0,-1 1 1 0 0,0-1-1 0 0,0 0 1 0 0,0 0-1 0 0,0 1 1 0 0,1-1-1 0 0,-1 0 1 0 0,0 0-1 0 0,0 0 1 0 0,1 1-1 0 0,-1-1 1 0 0,0 0-1 0 0,0 0 1 0 0,1 0-1 0 0,-1 0 1 0 0,0 0-1 0 0,0 0 1 0 0,1 1-1 0 0,-1-1 1 0 0,0 0-1 0 0,1 0 1 0 0,-1 0-1 0 0,0 0 1 0 0,0 0-1 0 0,1 0 1 0 0,-1 0-1 0 0,0 0 1 0 0,1 0-1 0 0,-1 0 1 0 0,0 0 0 0 0,0 0-1 0 0,1-1 1 0 0,-1 1-1 0 0,1 0 1 0 0,4 0-24 0 0,0-1 0 0 0,0 1 0 0 0,0-1 0 0 0,0-1 1 0 0,0 1-1 0 0,0-1 0 0 0,0 1 0 0 0,0-1 0 0 0,0-1 0 0 0,0 1 1 0 0,-1-1-1 0 0,0 0 0 0 0,1 0 0 0 0,-1 0 0 0 0,0 0 1 0 0,0-1-1 0 0,-1 1 0 0 0,5-6 0 0 0,-7 8 44 0 0,0 0 0 0 0,0 0 0 0 0,0 0 0 0 0,-1 0 0 0 0,1 0 0 0 0,0-1-1 0 0,0 1 1 0 0,-1 0 0 0 0,1 0 0 0 0,0-1 0 0 0,-1 1 0 0 0,0 0 0 0 0,1-1 0 0 0,-1 1 0 0 0,0-1-1 0 0,1 1 1 0 0,-1 0 0 0 0,0-1 0 0 0,0 1 0 0 0,0-1 0 0 0,0 1 0 0 0,-1-1 0 0 0,1 1 0 0 0,0 0-1 0 0,-1-1 1 0 0,1 1 0 0 0,-1 0 0 0 0,1-1 0 0 0,-1 1 0 0 0,1 0 0 0 0,-1-1 0 0 0,0 1 0 0 0,0 0-1 0 0,0 0 1 0 0,1 0 0 0 0,-1 0 0 0 0,0 0 0 0 0,0 0 0 0 0,-1 0 0 0 0,1 0 0 0 0,0 0 0 0 0,0 0-1 0 0,0 1 1 0 0,-1-1 0 0 0,1 0 0 0 0,0 1 0 0 0,-3-1 0 0 0,-3-1 86 0 0,0 0 0 0 0,0 1 0 0 0,0 0 0 0 0,0 0 0 0 0,0 1 0 0 0,0 0 0 0 0,0 0 0 0 0,-13 3 0 0 0,-2 2 60 0 0,0 1 0 0 0,0 1-1 0 0,0 1 1 0 0,1 1 0 0 0,1 1 0 0 0,0 1 0 0 0,0 1 0 0 0,1 0 0 0 0,0 2 0 0 0,-32 29 0 0 0,49-40-140 0 0,-1-1 1 0 0,1 1-1 0 0,-1 0 1 0 0,1-1-1 0 0,0 1 0 0 0,0 0 1 0 0,0 0-1 0 0,0 1 1 0 0,0-1-1 0 0,1 0 1 0 0,0 1-1 0 0,-1-1 1 0 0,1 1-1 0 0,0-1 0 0 0,1 1 1 0 0,-1-1-1 0 0,1 1 1 0 0,-1-1-1 0 0,1 1 1 0 0,0 0-1 0 0,1-1 0 0 0,-1 1 1 0 0,2 5-1 0 0,-1-5-34 0 0,1 1-1 0 0,0 0 0 0 0,0-1 0 0 0,1 1 1 0 0,-1-1-1 0 0,1 0 0 0 0,0 1 0 0 0,0-2 1 0 0,0 1-1 0 0,1 0 0 0 0,0 0 1 0 0,-1-1-1 0 0,1 0 0 0 0,0 0 0 0 0,7 4 1 0 0,5 2-737 0 0,0-2 0 0 0,1 0 0 0 0,0 0 0 0 0,0-2 0 0 0,0 0 0 0 0,0-1 0 0 0,1 0 1 0 0,0-2-1 0 0,-1 0 0 0 0,26-1 0 0 0,-11-2-1356 0 0,0-2 0 0 0,0-1 0 0 0,0-1 1 0 0,57-18-1 0 0,-50 10 681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1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0 4268 0 0,'0'0'6286'0'0,"-4"4"-5186"0"0,-159 175 6072 0 0,108-115-6406 0 0,20-20-1296 0 0,7-6-4021 0 0,-4-5-3959 0 0,22-24 3774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37 4368 0 0,'0'0'1450'0'0,"-2"9"5562"0"0,-2-2-6465 0 0,2-5 557 0 0,-7-2 2727 0 0,0 1-2710 0 0,-2 0-1480 0 0,6-2 739 0 0,13 1-697 0 0,-3-1 330 0 0,-2 1-42 0 0,1 0 0 0 0,-1 0-1 0 0,0 0 1 0 0,0 0 0 0 0,0-1 0 0 0,1 0 0 0 0,-1 1-1 0 0,0-1 1 0 0,0 0 0 0 0,0-1 0 0 0,0 1 0 0 0,0 0 0 0 0,0-1-1 0 0,-1 0 1 0 0,1 0 0 0 0,-1 1 0 0 0,1-2 0 0 0,-1 1 0 0 0,1 0-1 0 0,-1 0 1 0 0,0-1 0 0 0,0 1 0 0 0,3-6 0 0 0,-5 8 34 0 0,0-1 0 0 0,0 1 0 0 0,0-1 1 0 0,0 1-1 0 0,0 0 0 0 0,0-1 0 0 0,0 1 0 0 0,0-1 1 0 0,0 1-1 0 0,0-1 0 0 0,0 1 0 0 0,-1-1 1 0 0,1 1-1 0 0,0-1 0 0 0,0 1 0 0 0,0-1 0 0 0,-1 1 1 0 0,1 0-1 0 0,0-1 0 0 0,0 1 0 0 0,-1 0 0 0 0,1-1 1 0 0,0 1-1 0 0,-1 0 0 0 0,1-1 0 0 0,0 1 1 0 0,-1 0-1 0 0,1-1 0 0 0,-1 1 0 0 0,1 0 0 0 0,-1 0 1 0 0,1 0-1 0 0,0-1 0 0 0,-1 1 0 0 0,1 0 1 0 0,-1 0-1 0 0,1 0 0 0 0,-2 0 0 0 0,-25-4 484 0 0,9 5-337 0 0,0 1 1 0 0,0 0-1 0 0,0 2 1 0 0,0 0-1 0 0,0 1 1 0 0,1 1-1 0 0,-26 11 1 0 0,35-13-103 0 0,0-1 0 0 0,1 1 0 0 0,-1 0 0 0 0,1 1 1 0 0,0 0-1 0 0,0 0 0 0 0,1 0 0 0 0,-1 1 1 0 0,1 0-1 0 0,0 0 0 0 0,1 1 0 0 0,-1 0 1 0 0,1 0-1 0 0,1 0 0 0 0,-1 0 0 0 0,1 1 0 0 0,1-1 1 0 0,-6 15-1 0 0,9-19-67 0 0,0 1 1 0 0,0-1-1 0 0,0 0 0 0 0,0 1 1 0 0,1-1-1 0 0,-1 0 0 0 0,1 0 1 0 0,0 0-1 0 0,0 0 0 0 0,0 1 1 0 0,0-1-1 0 0,1-1 0 0 0,-1 1 1 0 0,1 0-1 0 0,0 0 0 0 0,-1 0 1 0 0,1-1-1 0 0,1 1 1 0 0,-1-1-1 0 0,0 0 0 0 0,0 1 1 0 0,1-1-1 0 0,0 0 0 0 0,-1 0 1 0 0,7 3-1 0 0,0 0-407 0 0,0 0 1 0 0,1 0-1 0 0,0 0 0 0 0,0-1 0 0 0,0-1 1 0 0,16 4-1 0 0,-4-3-1198 0 0,0-1 1 0 0,0-1-1 0 0,0-1 1 0 0,0-1-1 0 0,0-1 0 0 0,0-1 1 0 0,0-1-1 0 0,0 0 0 0 0,38-13 1 0 0,-31 6 400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4820 0 0,'-40'27'3129'0'0,"1"1"0"0"0,-52 50 0 0 0,58-46-2624 0 0,-31 42 0 0 0,59-67-2068 0 0,23-20-11059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25 4340 0 0,'2'-2'501'0'0,"1"0"-1"0"0,-1 0 0 0 0,0 0 1 0 0,1 1-1 0 0,-1-1 0 0 0,1 0 0 0 0,0 1 1 0 0,-1-1-1 0 0,1 1 0 0 0,0 0 1 0 0,0 0-1 0 0,0 0 0 0 0,4 0 0 0 0,1 0-73 0 0,-1 0 0 0 0,0 0 0 0 0,0 1-1 0 0,1 0 1 0 0,13 2 0 0 0,-16-2-341 0 0,-1 1 1 0 0,1 0-1 0 0,-1 0 1 0 0,1 0 0 0 0,-1 0-1 0 0,1 0 1 0 0,-1 1-1 0 0,0 0 1 0 0,0 0-1 0 0,0 0 1 0 0,0 1 0 0 0,0-1-1 0 0,0 1 1 0 0,0 0-1 0 0,-1 0 1 0 0,0 0 0 0 0,1 1-1 0 0,-1-1 1 0 0,-1 1-1 0 0,1-1 1 0 0,2 5-1 0 0,-4-4-26 0 0,-1 0-1 0 0,1-1 0 0 0,-1 1 1 0 0,0 0-1 0 0,0 0 0 0 0,0-1 0 0 0,-1 1 1 0 0,1 0-1 0 0,-1-1 0 0 0,0 1 0 0 0,0-1 1 0 0,0 1-1 0 0,-1-1 0 0 0,1 1 0 0 0,-1-1 1 0 0,0 0-1 0 0,0 0 0 0 0,0 0 1 0 0,0 0-1 0 0,-1 0 0 0 0,1 0 0 0 0,-1 0 1 0 0,-4 3-1 0 0,-7 7 161 0 0,0-1 0 0 0,-1-1 1 0 0,-20 12-1 0 0,-1-1 274 0 0,0-3 0 0 0,-73 29 1 0 0,9-20-1087 0 0,79-24-1095 0 0,0-1 1 0 0,-34 0-1 0 0,50-3 724 0 0,0 0-1 0 0,0-1 1 0 0,0 1-1 0 0,0-2 1 0 0,0 1-1 0 0,1 0 1 0 0,-1-1 0 0 0,0 0-1 0 0,1 0 1 0 0,0 0-1 0 0,-6-4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4308 0 0,'0'0'3975'0'0,"6"32"-682"0"0,-9-5-2644 0 0,-1-1-1 0 0,-1 0 0 0 0,-1 0 0 0 0,-1 0 0 0 0,-1 0 0 0 0,-12 24 1 0 0,-6 22 85 0 0,-80 316 1852 0 0,80-284-2185 0 0,11-54-543 0 0,-6 29-1237 0 0,15-27-7901 0 0,9-49 6416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3 4156 0 0,'0'0'121'0'0,"0"0"-1"0"0,0 0 0 0 0,0-1 0 0 0,0 1 0 0 0,1 0 0 0 0,-1 0 1 0 0,0 0-1 0 0,0 0 0 0 0,0 0 0 0 0,0-1 0 0 0,0 1 0 0 0,0 0 1 0 0,0 0-1 0 0,0 0 0 0 0,1 0 0 0 0,-1 0 0 0 0,0 0 0 0 0,0 0 1 0 0,0-1-1 0 0,0 1 0 0 0,1 0 0 0 0,-1 0 0 0 0,0 0 0 0 0,0 0 1 0 0,0 0-1 0 0,0 0 0 0 0,0 0 0 0 0,1 0 0 0 0,-1 0 1 0 0,0 0-1 0 0,0 0 0 0 0,0 0 0 0 0,1 0 0 0 0,-1 0 0 0 0,0 0 1 0 0,0 0-1 0 0,0 0 0 0 0,0 0 0 0 0,1 0 0 0 0,-1 0 0 0 0,0 0 1 0 0,0 1-1 0 0,0-1 0 0 0,0 0 0 0 0,0 0 0 0 0,1 0 0 0 0,-1 0 1 0 0,0 0-1 0 0,0 0 0 0 0,0 0 0 0 0,0 1 0 0 0,0-1 0 0 0,0 0 1 0 0,0 0-1 0 0,1 0 0 0 0,-1 0 0 0 0,0 0 0 0 0,0 1 0 0 0,0-1 1 0 0,0 0-1 0 0,0 0 0 0 0,0 0 0 0 0,0 0 0 0 0,0 1 1 0 0,0-1-1 0 0,0 0 0 0 0,0 0 0 0 0,0 0 0 0 0,0 1 0 0 0,-8 18 1906 0 0,-21 30-1225 0 0,-108 140 2050 0 0,-283 301 0 0 0,330-404-2909 0 0,28-34-3433 0 0,60-50 2589 0 0,0-1 0 0 0,0 1 0 0 0,-1-1 1 0 0,1 1-1 0 0,0-1 0 0 0,-1 0 1 0 0,1 0-1 0 0,-1 0 0 0 0,1 0 0 0 0,-4 0 1 0 0,5-1 714 0 0,0 0 0 0 0,0 0 1 0 0,0 0-1 0 0,0 0 1 0 0,0 0-1 0 0,0-1 0 0 0,1 1 1 0 0,-1 0-1 0 0,0 0 0 0 0,0-1 1 0 0,0 1-1 0 0,0-1 1 0 0,0 1-1 0 0,1-1 0 0 0,-1 1 1 0 0,0-1-1 0 0,0 1 0 0 0,1-1 1 0 0,-1 0-1 0 0,0 1 1 0 0,1-1-1 0 0,-1 0 0 0 0,1 0 1 0 0,-1 0-1 0 0,1 1 0 0 0,-1-1 1 0 0,1 0-1 0 0,-1 0 1 0 0,1 0-1 0 0,0 0 0 0 0,0 0 1 0 0,-1-1-1 0 0,-2-10-1143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3696 0 0,'0'0'2693'0'0,"30"6"2045"0"0,-21 2-4099 0 0,0-1-1 0 0,-1 1 1 0 0,0 1 0 0 0,0 0-1 0 0,-1 0 1 0 0,0 0 0 0 0,-1 1-1 0 0,11 20 1 0 0,1 9 529 0 0,12 43 0 0 0,-24-65-824 0 0,5 13 111 0 0,6 20 367 0 0,2-1 0 0 0,31 57 0 0 0,-49-103-751 0 0,0 0 0 0 0,1 0 0 0 0,-1 0 0 0 0,1 0 0 0 0,0-1 0 0 0,0 1-1 0 0,0 0 1 0 0,0-1 0 0 0,0 1 0 0 0,1-1 0 0 0,-1 0 0 0 0,1 0 0 0 0,0 0 0 0 0,-1 0 0 0 0,1 0 0 0 0,0 0-1 0 0,0-1 1 0 0,0 1 0 0 0,0-1 0 0 0,1 0 0 0 0,-1 0 0 0 0,0 0 0 0 0,0-1 0 0 0,1 1 0 0 0,-1-1 0 0 0,0 0 0 0 0,1 1-1 0 0,-1-2 1 0 0,1 1 0 0 0,-1 0 0 0 0,0-1 0 0 0,1 1 0 0 0,-1-1 0 0 0,0 0 0 0 0,0 0 0 0 0,0 0 0 0 0,0-1-1 0 0,0 1 1 0 0,5-3 0 0 0,377-164-771 0 0,-186 101-2194 0 0,5 20-7386 0 0,-193 45 8368 0 0,1 0 0 0 0,0 1 0 0 0,0 0 1 0 0,12 1-1 0 0,-21 1 541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3776 0 0,'0'0'6044'0'0,"14"-1"-4562"0"0,-6 1 2431 0 0,-6 0-3769 0 0,1 0-1 0 0,-1 1 1 0 0,0-1 0 0 0,1 0 0 0 0,-1 1 0 0 0,0 0 0 0 0,0 0-1 0 0,0-1 1 0 0,1 1 0 0 0,-1 0 0 0 0,0 1 0 0 0,0-1 0 0 0,0 0-1 0 0,0 1 1 0 0,-1-1 0 0 0,1 1 0 0 0,0-1 0 0 0,-1 1 0 0 0,1 0 0 0 0,-1 0-1 0 0,1 0 1 0 0,-1 0 0 0 0,0 0 0 0 0,0 0 0 0 0,0 0 0 0 0,0 0-1 0 0,0 0 1 0 0,0 3 0 0 0,0 0 15 0 0,-1 1 0 0 0,0-1 0 0 0,0 0 1 0 0,0 1-1 0 0,-1-1 0 0 0,1 0 0 0 0,-1 0 0 0 0,-1 0 0 0 0,1 1 0 0 0,-1-1 0 0 0,0-1 1 0 0,-3 7-1 0 0,3-5 18 0 0,-6 11 422 0 0,11-23-464 0 0,33-64-720 0 0,-33 64 585 0 0,1 0-1 0 0,0 0 0 0 0,1 1 1 0 0,-1 0-1 0 0,1 0 0 0 0,0 0 1 0 0,1 0-1 0 0,-1 1 0 0 0,1 0 1 0 0,0 0-1 0 0,0 1 0 0 0,0-1 1 0 0,0 1-1 0 0,0 1 0 0 0,10-4 1 0 0,-14 6-32 0 0,25 8-50 0 0,-26-5 89 0 0,0 0-1 0 0,0 1 1 0 0,0-1-1 0 0,-1 0 0 0 0,1 0 1 0 0,-1 1-1 0 0,0-1 1 0 0,0 0-1 0 0,0 0 1 0 0,0 1-1 0 0,-1-1 0 0 0,0 0 1 0 0,1 0-1 0 0,-1 1 1 0 0,0-1-1 0 0,0 0 0 0 0,-1 0 1 0 0,1 0-1 0 0,-2 3 1 0 0,0-1 34 0 0,1 0 0 0 0,0 0-1 0 0,1 0 1 0 0,-1 0 0 0 0,1 0 0 0 0,-1 10 0 0 0,-3-10-146 0 0,12-20-51 0 0,2 1 0 0 0,0 0 1 0 0,16-19-1 0 0,-22 29 130 0 0,0 0 0 0 0,1 0 0 0 0,-1 1 0 0 0,1-1 0 0 0,0 1 0 0 0,0 0 0 0 0,0 0 0 0 0,0 0 0 0 0,0 1 0 0 0,0-1 0 0 0,1 1 0 0 0,0 0 0 0 0,-1 1 0 0 0,1-1 0 0 0,0 1 0 0 0,0-1 0 0 0,5 1 0 0 0,-9 1 38 0 0,1 0 0 0 0,-1 0-1 0 0,0 0 1 0 0,1 0 0 0 0,-1 0 0 0 0,0 0 0 0 0,0 1 0 0 0,1-1 0 0 0,-1 1-1 0 0,0-1 1 0 0,0 1 0 0 0,0-1 0 0 0,1 1 0 0 0,-1 0 0 0 0,0-1-1 0 0,0 1 1 0 0,0 0 0 0 0,0 0 0 0 0,0 0 0 0 0,0 0 0 0 0,-1 0 0 0 0,1 0-1 0 0,0 0 1 0 0,0 0 0 0 0,-1 0 0 0 0,1 0 0 0 0,0 0 0 0 0,-1 1-1 0 0,1-1 1 0 0,-1 0 0 0 0,0 0 0 0 0,1 1 0 0 0,-1-1 0 0 0,0 0 0 0 0,0 0-1 0 0,0 3 1 0 0,0 5 72 0 0,-1 0-1 0 0,1-1 1 0 0,-2 1-1 0 0,-3 14 1 0 0,-1 8-194 0 0,6-25-45 0 0,0 10-1443 0 0,0-6-2987 0 0,0-8 4257 0 0,18-16-14232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79 3040 0 0,'16'-4'4043'0'0,"-8"3"-3440"0"0,1-1 1 0 0,-1 0-1 0 0,1-1 1 0 0,-1 0-1 0 0,0 0 1 0 0,0-1-1 0 0,0 0 1 0 0,-1 0-1 0 0,1-1 1 0 0,-1 0-1 0 0,8-7 1 0 0,-15 12-570 0 0,1 0 1 0 0,-1-1 0 0 0,1 1-1 0 0,-1-1 1 0 0,0 1-1 0 0,1-1 1 0 0,-1 1 0 0 0,1-1-1 0 0,-1 1 1 0 0,0-1 0 0 0,0 0-1 0 0,1 1 1 0 0,-1-1-1 0 0,0 1 1 0 0,0-1 0 0 0,0 0-1 0 0,0 1 1 0 0,1-1 0 0 0,-1 1-1 0 0,0-1 1 0 0,0 0 0 0 0,0 1-1 0 0,0-1 1 0 0,-1 0-1 0 0,1 1 1 0 0,0-1 0 0 0,0 1-1 0 0,0-1 1 0 0,0 0 0 0 0,-1 1-1 0 0,1-1 1 0 0,0 1-1 0 0,-1-1 1 0 0,1 1 0 0 0,0-1-1 0 0,-1 0 1 0 0,1 1 0 0 0,-1 0-1 0 0,1-1 1 0 0,0 1 0 0 0,-1-1-1 0 0,1 1 1 0 0,-1 0-1 0 0,0-1 1 0 0,1 1 0 0 0,-1 0-1 0 0,1-1 1 0 0,-1 1 0 0 0,1 0-1 0 0,-1 0 1 0 0,0 0-1 0 0,0-1 1 0 0,-2 0 295 0 0,-2 2-191 0 0,-4 1 0 0 0,0 0 0 0 0,0 0 0 0 0,0 1-1 0 0,0 0 1 0 0,-15 8 0 0 0,21-10-87 0 0,1 0 0 0 0,-1 1 1 0 0,1 0-1 0 0,-1-1 0 0 0,1 1 0 0 0,0 0 0 0 0,-1 0 0 0 0,1 0 0 0 0,0 1 0 0 0,0-1 0 0 0,1 0 0 0 0,-1 1 0 0 0,0-1 0 0 0,1 1 1 0 0,0 0-1 0 0,-1-1 0 0 0,1 1 0 0 0,0 0 0 0 0,0 0 0 0 0,1 0 0 0 0,-1 0 0 0 0,0 0 0 0 0,1 3 0 0 0,0-4-40 0 0,0 0-1 0 0,1-1 1 0 0,-1 1-1 0 0,1 0 0 0 0,0-1 1 0 0,-1 1-1 0 0,1 0 1 0 0,0-1-1 0 0,0 1 0 0 0,0-1 1 0 0,0 0-1 0 0,0 1 1 0 0,1-1-1 0 0,-1 0 0 0 0,0 1 1 0 0,0-1-1 0 0,1 0 1 0 0,-1 0-1 0 0,1 0 0 0 0,-1 0 1 0 0,1 0-1 0 0,0-1 1 0 0,-1 1-1 0 0,1 0 0 0 0,0-1 1 0 0,-1 1-1 0 0,1-1 1 0 0,0 0-1 0 0,3 1 0 0 0,52 4-617 0 0,-42-5-413 0 0,1-1 1 0 0,-1 0-1 0 0,0-1 1 0 0,26-7-1 0 0,-35 7 84 0 0,1-1-1 0 0,-1 1 1 0 0,0-1-1 0 0,0 0 1 0 0,0 0-1 0 0,0-1 1 0 0,0 1-1 0 0,-1-1 1 0 0,1-1-1 0 0,-1 1 1 0 0,0-1 0 0 0,8-10-1 0 0,-6 6-238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5.701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1663 1 2948 0 0,'-155'20'3992'0'0,"-192"52"0"0"0,-141 73-1252 0 0,264-64-1758 0 0,194-67-785 0 0,1 0 0 0 0,0 2 0 0 0,1 0 0 0 0,1 2 0 0 0,-31 27 0 0 0,56-43-174 0 0,0-1-1 0 0,0 1 1 0 0,0 0 0 0 0,0 0 0 0 0,0 0-1 0 0,1 0 1 0 0,-1 0 0 0 0,0 1-1 0 0,1-1 1 0 0,0 0 0 0 0,0 1-1 0 0,0-1 1 0 0,0 1 0 0 0,0-1-1 0 0,0 1 1 0 0,0-1 0 0 0,1 1-1 0 0,-1 4 1 0 0,1-5-13 0 0,1 0 0 0 0,-1 0 0 0 0,1 0-1 0 0,0 1 1 0 0,0-1 0 0 0,-1 0 0 0 0,1 0 0 0 0,0 0-1 0 0,1 0 1 0 0,-1-1 0 0 0,0 1 0 0 0,1 0 0 0 0,-1 0 0 0 0,1-1-1 0 0,-1 1 1 0 0,1-1 0 0 0,2 3 0 0 0,7 3-29 0 0,0-1-1 0 0,0 0 1 0 0,1 0 0 0 0,0-1 0 0 0,0-1 0 0 0,13 4-1 0 0,72 15-197 0 0,1-4-1 0 0,110 7 0 0 0,7 1-11 0 0,-153-18 158 0 0,130 26-204 0 0,-167-29 222 0 0,-1 2 1 0 0,0 0-1 0 0,0 1 0 0 0,-1 2 0 0 0,33 19 1 0 0,-50-27 44 0 0,0 1 0 0 0,0 0 1 0 0,-1 0-1 0 0,0 0 0 0 0,0 0 1 0 0,0 1-1 0 0,0 0 0 0 0,-1 0 1 0 0,0 0-1 0 0,0 0 0 0 0,0 1 0 0 0,-1 0 1 0 0,1 0-1 0 0,-2 0 0 0 0,1 0 1 0 0,0 0-1 0 0,-1 0 0 0 0,0 1 1 0 0,-1-1-1 0 0,0 1 0 0 0,0-1 1 0 0,0 1-1 0 0,0 0 0 0 0,-1-1 1 0 0,0 1-1 0 0,-1 0 0 0 0,0-1 1 0 0,0 1-1 0 0,0 0 0 0 0,-1-1 0 0 0,1 1 1 0 0,-2-1-1 0 0,1 0 0 0 0,-1 0 1 0 0,0 0-1 0 0,0 0 0 0 0,0 0 1 0 0,-1-1-1 0 0,-5 6 0 0 0,-14 18 67 0 0,-2-1 0 0 0,-1-1 0 0 0,-1-2 0 0 0,-1-1-1 0 0,-1 0 1 0 0,-1-3 0 0 0,-1 0 0 0 0,-34 16 0 0 0,-9 0 148 0 0,-2-3 1 0 0,-123 37 0 0 0,125-49-6 0 0,0-3 0 0 0,-2-3 0 0 0,0-3 0 0 0,0-3 0 0 0,-87-2 0 0 0,150-8-170 0 0,0 0 0 0 0,0-2 0 0 0,-1 0 0 0 0,1 0 0 0 0,1-1 0 0 0,-1-1 0 0 0,0 0 0 0 0,1 0 0 0 0,0-2 0 0 0,0 1 0 0 0,0-2 1 0 0,1 1-1 0 0,0-2 0 0 0,0 1 0 0 0,1-1 0 0 0,-19-19 0 0 0,0 2-211 0 0,29 25 178 0 0,0 0-1 0 0,0 0 1 0 0,0 0-1 0 0,0 0 1 0 0,0 0 0 0 0,0-1-1 0 0,-1 1 1 0 0,1 0-1 0 0,0 0 1 0 0,0 0 0 0 0,0 0-1 0 0,0 0 1 0 0,0 0-1 0 0,-1 0 1 0 0,1 0-1 0 0,0 0 1 0 0,0 0 0 0 0,0 0-1 0 0,0-1 1 0 0,-1 1-1 0 0,1 0 1 0 0,0 0-1 0 0,0 0 1 0 0,0 0 0 0 0,0 0-1 0 0,-1 0 1 0 0,1 0-1 0 0,0 1 1 0 0,0-1-1 0 0,0 0 1 0 0,0 0 0 0 0,-1 0-1 0 0,1 0 1 0 0,0 0-1 0 0,0 0 1 0 0,0 0-1 0 0,0 0 1 0 0,0 0 0 0 0,-1 0-1 0 0,1 0 1 0 0,0 1-1 0 0,0-1 1 0 0,0 0 0 0 0,0 0-1 0 0,0 0 1 0 0,0 0-1 0 0,0 0 1 0 0,-1 1-1 0 0,1-1 1 0 0,7 20 66 0 0,0-7-30 0 0,0 0 0 0 0,1 0 0 0 0,1-1 1 0 0,0 0-1 0 0,0-1 0 0 0,1 0 1 0 0,1 0-1 0 0,0-1 0 0 0,0 0 1 0 0,17 10-1 0 0,-10-8-20 0 0,1-2 1 0 0,0-1-1 0 0,0 0 0 0 0,1-2 1 0 0,0 0-1 0 0,33 7 0 0 0,-3-7-3 0 0,-1-1 0 0 0,1-3 0 0 0,0-2 0 0 0,0-2-1 0 0,70-10 1 0 0,-45-1-58 0 0,-1-4 0 0 0,0-2-1 0 0,-1-4 1 0 0,-1-3 0 0 0,-1-3-1 0 0,-1-3 1 0 0,71-44 0 0 0,-35 9-157 0 0,-2-5 0 0 0,-3-3 0 0 0,140-136 0 0 0,-236 206 186 0 0,7-7 29 0 0,0 0 0 0 0,0-1-1 0 0,-1 0 1 0 0,0-1 0 0 0,-2 0-1 0 0,1-1 1 0 0,-1 0 0 0 0,8-19-1 0 0,-16 32-9 0 0,-1 1-1 0 0,0-1 1 0 0,1 1-1 0 0,-1-1 1 0 0,0 1-1 0 0,0-1 1 0 0,1 1-1 0 0,-1-1 1 0 0,0 1-1 0 0,0-1 1 0 0,0 0-1 0 0,0 1 1 0 0,0-1 0 0 0,0 1-1 0 0,0-1 1 0 0,0 1-1 0 0,0-1 1 0 0,0 0-1 0 0,0 1 1 0 0,0-1-1 0 0,0 1 1 0 0,0-1-1 0 0,0 1 1 0 0,-1-1-1 0 0,1 1 1 0 0,0-1-1 0 0,0 1 1 0 0,-1-1-1 0 0,1 1 1 0 0,0-1-1 0 0,-1 1 1 0 0,1-1-1 0 0,-18 5-13 0 0,-17 20 28 0 0,24-12 39 0 0,0 1 0 0 0,1 0-1 0 0,0 1 1 0 0,2 0 0 0 0,-1 1-1 0 0,-10 25 1 0 0,9-18 20 0 0,0 1 1 0 0,2 1 0 0 0,1-1-1 0 0,-8 41 1 0 0,13-53-58 0 0,1 1 0 0 0,0 0 1 0 0,1-1-1 0 0,0 1 0 0 0,0 0 1 0 0,1-1-1 0 0,1 1 0 0 0,0 0 0 0 0,1-1 1 0 0,0 0-1 0 0,8 20 0 0 0,-8-26-8 0 0,0 0-1 0 0,0 0 1 0 0,0 0-1 0 0,0 0 1 0 0,1 0-1 0 0,0 0 1 0 0,0-1-1 0 0,1 0 1 0 0,-1 0-1 0 0,1 0 1 0 0,0-1-1 0 0,0 1 1 0 0,0-1-1 0 0,8 4 1 0 0,-4-4-6 0 0,0 0 1 0 0,-1-1-1 0 0,1 1 0 0 0,0-2 1 0 0,0 1-1 0 0,0-2 1 0 0,0 1-1 0 0,17-2 1 0 0,-3-1-15 0 0,0-2 0 0 0,-1-1 0 0 0,1-1 0 0 0,-1 0 0 0 0,-1-2 0 0 0,39-19 0 0 0,5-8-48 0 0,-1-4 0 0 0,-3-3 0 0 0,-1-2 0 0 0,-2-2-1 0 0,-2-3 1 0 0,68-79 0 0 0,-60 53-118 0 0,-3-3 1 0 0,-4-2-1 0 0,-3-3 0 0 0,59-123 1 0 0,-93 158 112 0 0,-2-2 0 0 0,13-55 0 0 0,-16 54-73 0 0,-16 51 140 0 0,1 1-1 0 0,0-1 1 0 0,0 0 0 0 0,-1 0 0 0 0,1 0 0 0 0,0 1 0 0 0,0-1-1 0 0,-1 0 1 0 0,1 0 0 0 0,0 0 0 0 0,-1 0 0 0 0,1 0-1 0 0,0 1 1 0 0,0-1 0 0 0,-1 0 0 0 0,1 0 0 0 0,0 0 0 0 0,-1 0-1 0 0,1 0 1 0 0,0 0 0 0 0,-1 0 0 0 0,1 0 0 0 0,0 0 0 0 0,-1 0-1 0 0,1 0 1 0 0,0-1 0 0 0,-1 1 0 0 0,1 0 0 0 0,0 0-1 0 0,-1 0 1 0 0,1 0 0 0 0,0 0 0 0 0,0-1 0 0 0,-1 1 0 0 0,1 0-1 0 0,0 0 1 0 0,0 0 0 0 0,-1-1 0 0 0,1 1 0 0 0,0 0-1 0 0,0 0 1 0 0,0-1 0 0 0,-1 1 0 0 0,1 0 0 0 0,0 0 0 0 0,0-1-1 0 0,0 1 1 0 0,0 0 0 0 0,0-1 0 0 0,0 1 0 0 0,-1 0-1 0 0,1-1 1 0 0,0 1 0 0 0,0 0 0 0 0,0-1 0 0 0,0 1 0 0 0,0 0-1 0 0,0-1 1 0 0,0 1 0 0 0,0 0 0 0 0,1-1 0 0 0,-1 1-1 0 0,0 0 1 0 0,0 0 0 0 0,0-1 0 0 0,0 1 0 0 0,0 0 0 0 0,1-1-1 0 0,-22 14 161 0 0,4 1-61 0 0,1 2 0 0 0,0 0 0 0 0,1 1 0 0 0,-24 36 0 0 0,13-17-61 0 0,-347 497 804 0 0,141-193-488 0 0,130-187 22 0 0,83-119-311 0 0,16-27 1 0 0,-1 0-1 0 0,1-1 1 0 0,-1 1 0 0 0,0-1 0 0 0,0 0 0 0 0,-1 0 0 0 0,0-1-1 0 0,0 1 1 0 0,0-1 0 0 0,-7 5 0 0 0,12-10 71 0 0,0-5-117 0 0,1 0 0 0 0,-1 0 0 0 0,2 0-1 0 0,-1 0 1 0 0,0 0 0 0 0,4-8 0 0 0,5-6-12 0 0,0 1 1 0 0,2 0-1 0 0,0 1 1 0 0,0 0-1 0 0,23-22 1 0 0,-15 16-15 0 0,40-44-111 0 0,4 3 1 0 0,2 2-1 0 0,146-103 0 0 0,-199 155 87 0 0,1 1-1 0 0,0 1 0 0 0,0 0 0 0 0,1 1 0 0 0,0 1 0 0 0,28-8 0 0 0,-37 13 18 0 0,-1 0-1 0 0,1 0 0 0 0,-1 0 1 0 0,1 1-1 0 0,0 0 0 0 0,-1 0 1 0 0,1 0-1 0 0,-1 1 0 0 0,1 0 0 0 0,-1 0 1 0 0,1 0-1 0 0,-1 1 0 0 0,0 0 1 0 0,1 0-1 0 0,-1 0 0 0 0,0 1 1 0 0,0-1-1 0 0,0 1 0 0 0,-1 1 1 0 0,1-1-1 0 0,-1 0 0 0 0,0 1 0 0 0,5 5 1 0 0,28 35-4 0 0,34 51 1 0 0,-52-65-13 0 0,1-2-1 0 0,2 0 1 0 0,1-2-1 0 0,0 0 1 0 0,2-2 0 0 0,42 33-1 0 0,-46-44-23 0 0,0-1-1 0 0,0-1 0 0 0,1-1 1 0 0,1-1-1 0 0,0-1 1 0 0,0-1-1 0 0,0 0 1 0 0,38 4-1 0 0,-26-8-13 0 0,0-1 0 0 0,0-2 1 0 0,0-1-1 0 0,0-1 0 0 0,49-11 0 0 0,-28 0 13 0 0,0-3-1 0 0,-2-2 1 0 0,0-2-1 0 0,-1-3 1 0 0,-1-2-1 0 0,-1-2 1 0 0,49-35-1 0 0,-74 43 36 0 0,0 0-1 0 0,-1-2 1 0 0,0-1-1 0 0,21-25 0 0 0,-37 36 15 0 0,0 0 0 0 0,-1-1-1 0 0,0 0 1 0 0,0 0-1 0 0,-2 0 1 0 0,0-1 0 0 0,0 0-1 0 0,-1 0 1 0 0,0-1-1 0 0,-1 1 1 0 0,3-25 0 0 0,-6 33 7 0 0,-1 0 0 0 0,1 0 0 0 0,-1 0 1 0 0,-1 0-1 0 0,1 1 0 0 0,-1-1 0 0 0,0 0 1 0 0,0 0-1 0 0,0 1 0 0 0,0-1 1 0 0,-1 1-1 0 0,0-1 0 0 0,0 1 0 0 0,0-1 1 0 0,-1 1-1 0 0,-4-7 0 0 0,2 6 4 0 0,0 0 0 0 0,0 0 1 0 0,0 1-1 0 0,-1 0 0 0 0,1 0 0 0 0,-1 0 0 0 0,0 1 0 0 0,-1-1 0 0 0,1 2 1 0 0,-10-5-1 0 0,-5 2 7 0 0,1 0 1 0 0,0 1 0 0 0,-1 1-1 0 0,0 1 1 0 0,1 1-1 0 0,-38 3 1 0 0,15 3 21 0 0,1 2 0 0 0,1 2 0 0 0,-1 1 0 0 0,1 3 0 0 0,1 1 0 0 0,1 2 0 0 0,0 2 0 0 0,1 1 0 0 0,1 2 0 0 0,1 2 0 0 0,0 1 0 0 0,2 2 0 0 0,1 1 0 0 0,2 1 0 0 0,0 2 0 0 0,2 1 0 0 0,-34 48 0 0 0,57-70-52 0 0,0 1 0 0 0,1-1 0 0 0,0 1 0 0 0,1 0 0 0 0,0 0 0 0 0,0 1 0 0 0,1-1 0 0 0,0 1 0 0 0,1 0 0 0 0,-1 15 0 0 0,3-23 5 0 0,-1 0-1 0 0,1 0 1 0 0,0 0-1 0 0,1 0 0 0 0,-1 0 1 0 0,0 0-1 0 0,1 0 1 0 0,0 0-1 0 0,-1 0 0 0 0,1 0 1 0 0,1 0-1 0 0,-1 0 1 0 0,0-1-1 0 0,1 1 1 0 0,-1 0-1 0 0,1-1 0 0 0,0 1 1 0 0,0-1-1 0 0,0 1 1 0 0,0-1-1 0 0,0 0 0 0 0,0 0 1 0 0,1 0-1 0 0,-1 0 1 0 0,1 0-1 0 0,-1-1 1 0 0,1 1-1 0 0,0-1 0 0 0,-1 0 1 0 0,1 1-1 0 0,0-1 1 0 0,0-1-1 0 0,0 1 0 0 0,0 0 1 0 0,0-1-1 0 0,0 1 1 0 0,0-1-1 0 0,0 0 1 0 0,1 0-1 0 0,3-1 0 0 0,7 0-7 0 0,0 0 0 0 0,0-1 0 0 0,0-1-1 0 0,0-1 1 0 0,0 0 0 0 0,-1 0 0 0 0,0-1 0 0 0,0-1-1 0 0,0 0 1 0 0,21-14 0 0 0,9-10-23 0 0,59-53 1 0 0,-78 63 27 0 0,24-24 201 0 0,-2-2 0 0 0,-2-1 0 0 0,-2-3 0 0 0,49-74 0 0 0,-90 117 2 0 0,-9 11-147 0 0,-13 16 16 0 0,3 7-61 0 0,2 1 0 0 0,1 0 0 0 0,1 1-1 0 0,1 1 1 0 0,-15 57 0 0 0,23-69-13 0 0,1 2 1 0 0,1-1-1 0 0,1 0 0 0 0,0 1 1 0 0,2 0-1 0 0,0-1 0 0 0,1 1 1 0 0,1-1-1 0 0,1 0 0 0 0,11 37 1 0 0,-12-49-4 0 0,0-1 0 0 0,1 1 0 0 0,0 0-1 0 0,0-1 1 0 0,1 0 0 0 0,-1 0 0 0 0,1 0 0 0 0,1 0 0 0 0,-1-1 0 0 0,1 0 0 0 0,0 1 0 0 0,0-2 0 0 0,1 1 0 0 0,-1-1 0 0 0,1 1 0 0 0,0-2-1 0 0,0 1 1 0 0,1-1 0 0 0,7 4 0 0 0,-4-4-8 0 0,0-1 0 0 0,-1 0 0 0 0,1 0 0 0 0,0-1 0 0 0,0 0 0 0 0,0 0 0 0 0,0-1 0 0 0,0-1 0 0 0,0 0 0 0 0,0 0 0 0 0,0-1 0 0 0,0 0 0 0 0,10-4 0 0 0,21-9 2 0 0,-2-1 0 0 0,1-2 0 0 0,-2-2 0 0 0,-1-1 0 0 0,60-46 0 0 0,158-153 68 0 0,-200 170-14 0 0,9-11 25 0 0,-24 22 100 0 0,1 1 0 0 0,48-32 0 0 0,-86 68-148 0 0,0 0 1 0 0,0 0-1 0 0,0 0 1 0 0,0 0-1 0 0,0 1 1 0 0,1 0-1 0 0,-1-1 1 0 0,0 1-1 0 0,1 1 1 0 0,-1-1-1 0 0,1 0 1 0 0,-1 1-1 0 0,1 0 1 0 0,-1-1-1 0 0,1 1 1 0 0,-1 1-1 0 0,6 0 1 0 0,-6 0 2 0 0,-1 0 1 0 0,0 0 0 0 0,0 0-1 0 0,1 1 1 0 0,-1-1-1 0 0,0 1 1 0 0,0-1-1 0 0,0 1 1 0 0,-1 0 0 0 0,1-1-1 0 0,0 1 1 0 0,-1 0-1 0 0,1 0 1 0 0,-1 1-1 0 0,1-1 1 0 0,-1 0 0 0 0,0 0-1 0 0,0 1 1 0 0,0-1-1 0 0,0 1 1 0 0,-1-1-1 0 0,1 0 1 0 0,-1 1 0 0 0,1-1-1 0 0,-1 5 1 0 0,1 19-51 0 0,-2 0 0 0 0,0 1 0 0 0,-2-1 0 0 0,-1 0 0 0 0,0-1 0 0 0,-15 42 0 0 0,9-27-76 0 0,-10 38-60 0 0,-3 0 0 0 0,-4-1 0 0 0,-3-2 0 0 0,-52 95 0 0 0,75-158 185 0 0,-1 1 0 0 0,-1-1 0 0 0,0-1 0 0 0,0 0 0 0 0,-1 0 0 0 0,-1-1 0 0 0,1 0-1 0 0,-2 0 1 0 0,1-2 0 0 0,-1 1 0 0 0,-17 8 0 0 0,28-16 8 0 0,0-1 0 0 0,0 1 1 0 0,0-1-1 0 0,-1 1 0 0 0,1-1 0 0 0,0 1 1 0 0,0-1-1 0 0,0 0 0 0 0,-1 1 0 0 0,1-1 1 0 0,0 0-1 0 0,0 0 0 0 0,-1 0 0 0 0,1 0 1 0 0,0 0-1 0 0,0 0 0 0 0,-1 0 0 0 0,1-1 1 0 0,0 1-1 0 0,0 0 0 0 0,0-1 0 0 0,-1 1 1 0 0,1-1-1 0 0,0 1 0 0 0,-2-2 0 0 0,2 1 4 0 0,0-1 0 0 0,0 1-1 0 0,0-1 1 0 0,0 0-1 0 0,1 1 1 0 0,-1-1 0 0 0,0 0-1 0 0,1 1 1 0 0,-1-1-1 0 0,1 0 1 0 0,0 0 0 0 0,0 1-1 0 0,-1-1 1 0 0,1 0 0 0 0,1-3-1 0 0,0-6 42 0 0,0-1-1 0 0,1 1 1 0 0,0-1-1 0 0,6-14 0 0 0,9-17-3 0 0,1 2 1 0 0,2 0-1 0 0,2 1 0 0 0,51-71 0 0 0,-29 55-64 0 0,2 2 1 0 0,75-69-1 0 0,-78 85-1 0 0,2 1-1 0 0,1 3 0 0 0,2 1 0 0 0,1 3 1 0 0,2 2-1 0 0,1 2 0 0 0,0 2 0 0 0,63-18 0 0 0,-100 38-7 0 0,0 0-1 0 0,1 1 0 0 0,0 0 0 0 0,0 2 0 0 0,0 0 0 0 0,0 0 0 0 0,-1 2 0 0 0,1 0 0 0 0,0 0 0 0 0,31 9 0 0 0,-41-9 2 0 0,0 1 1 0 0,-1 1-1 0 0,1-1 1 0 0,-1 1 0 0 0,1 0-1 0 0,-1 0 1 0 0,0 0-1 0 0,0 1 1 0 0,-1 0-1 0 0,1 0 1 0 0,-1 0-1 0 0,1 0 1 0 0,-1 1-1 0 0,-1-1 1 0 0,1 1-1 0 0,-1 0 1 0 0,0 1-1 0 0,0-1 1 0 0,0 0-1 0 0,-1 1 1 0 0,1-1-1 0 0,-1 1 1 0 0,-1 0 0 0 0,1 0-1 0 0,-1 0 1 0 0,0 0-1 0 0,-1 0 1 0 0,1 0-1 0 0,-1 0 1 0 0,0 0-1 0 0,-2 8 1 0 0,-2 16-53 0 0,-1 0 0 0 0,-2 0 1 0 0,-1-1-1 0 0,-1 0 1 0 0,-26 55-1 0 0,-17 56 474 0 0,51-138-375 0 0,0 1 0 0 0,0 0 1 0 0,0-1-1 0 0,1 1 0 0 0,-1 0 0 0 0,1 0 1 0 0,0 0-1 0 0,0 0 0 0 0,0-1 0 0 0,0 1 1 0 0,1 0-1 0 0,-1 0 0 0 0,1 0 0 0 0,-1-1 1 0 0,1 1-1 0 0,0 0 0 0 0,0-1 1 0 0,0 1-1 0 0,1-1 0 0 0,-1 1 0 0 0,0-1 1 0 0,1 1-1 0 0,0-1 0 0 0,0 0 0 0 0,-1 0 1 0 0,1 0-1 0 0,1 0 0 0 0,-1 0 0 0 0,0 0 1 0 0,0-1-1 0 0,1 1 0 0 0,-1-1 0 0 0,0 1 1 0 0,1-1-1 0 0,0 0 0 0 0,4 1 1 0 0,9 3 77 0 0,1-1 0 0 0,0 0 0 0 0,-1-2 0 0 0,35 2 0 0 0,-40-3-82 0 0,912-24 287 0 0,-698 9-568 0 0,-166 10-2 0 0,388-15-644 0 0,-149 28-3385 0 0,-283-8 3222 0 0,-9-1 457 0 0,-1 0-1 0 0,0 0 1 0 0,0 1 0 0 0,0 0-1 0 0,0 0 1 0 0,0 0-1 0 0,0 1 1 0 0,0-1-1 0 0,6 4 1 0 0,-10-5 515 0 0,-1 1 0 0 0,0-1 1 0 0,0 0-1 0 0,1 1 0 0 0,-1-1 1 0 0,0 0-1 0 0,0 0 0 0 0,0 1 1 0 0,0-1-1 0 0,0 0 0 0 0,1 1 1 0 0,-1-1-1 0 0,0 0 0 0 0,0 1 1 0 0,0-1-1 0 0,0 0 0 0 0,0 1 1 0 0,0-1-1 0 0,0 1 0 0 0,0-1 1 0 0,0 0-1 0 0,0 1 0 0 0,0-1 1 0 0,0 0-1 0 0,0 1 0 0 0,0-1 0 0 0,-1 0 1 0 0,1 1-1 0 0,0-1 0 0 0,0 0 1 0 0,0 1-1 0 0,0-1 0 0 0,-1 0 1 0 0,1 0-1 0 0,0 1 0 0 0,0-1 1 0 0,-1 0-1 0 0,1 0 0 0 0,0 1 1 0 0,0-1-1 0 0,-1 0 0 0 0,1 0 1 0 0,0 0-1 0 0,-1 1 0 0 0,1-1 1 0 0,0 0-1 0 0,-1 0 0 0 0,1 0 1 0 0,0 0-1 0 0,-1 0 0 0 0,1 0 1 0 0,0 0-1 0 0,-1 0 0 0 0,1 0 1 0 0,0 0-1 0 0,-1 0 0 0 0,0 0 0 0 0,-24 9-1707 0 0,-7-1 463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2 2536 0 0,'0'0'128'0'0,"0"0"-1"0"0,0 0 1 0 0,0 0-1 0 0,0 0 1 0 0,0 1-1 0 0,-1-1 1 0 0,1 0-1 0 0,0 0 1 0 0,0 0-1 0 0,0 0 1 0 0,0 1-1 0 0,0-1 1 0 0,0 0-1 0 0,-1 0 0 0 0,1 0 1 0 0,0 0-1 0 0,0 0 1 0 0,0 0-1 0 0,-1 0 1 0 0,1 1-1 0 0,0-1 1 0 0,0 0-1 0 0,0 0 1 0 0,0 0-1 0 0,-1 0 1 0 0,1 0-1 0 0,0 0 1 0 0,0 0-1 0 0,0 0 1 0 0,-1 0-1 0 0,1 0 1 0 0,0 0-1 0 0,0 0 1 0 0,0 0-1 0 0,-1 0 1 0 0,1 0-1 0 0,0 0 1 0 0,0 0-1 0 0,0-1 1 0 0,-1 1-1 0 0,1 0 1 0 0,0 0-1 0 0,0 0 1 0 0,0 0-1 0 0,0 0 1 0 0,-1 0-1 0 0,1 0 0 0 0,0-1 1 0 0,0 1-1 0 0,0 0 1 0 0,0 0-1 0 0,0 0 1 0 0,0 0-1 0 0,-1-1 1 0 0,1 1-1 0 0,0 0 1 0 0,0 0-1 0 0,0 0 1 0 0,0-1-1 0 0,0 1 1 0 0,0 0-1 0 0,0 0 1 0 0,0-1-1 0 0,-21 29 2451 0 0,-17 39-1102 0 0,25-38-929 0 0,0-4-110 0 0,2 1 0 0 0,1 0 0 0 0,-7 31 0 0 0,17-55-459 0 0,-1 0 1 0 0,1 0-1 0 0,-1 1 0 0 0,1-1 1 0 0,0 0-1 0 0,0 0 0 0 0,0 0 0 0 0,0 1 1 0 0,1-1-1 0 0,-1 0 0 0 0,0 0 0 0 0,1 0 1 0 0,0 1-1 0 0,-1-1 0 0 0,1 0 0 0 0,2 3 1 0 0,-2-4-208 0 0,-1 0 1 0 0,1 0-1 0 0,0 0 0 0 0,1 0 1 0 0,-1 0-1 0 0,0 0 0 0 0,0-1 1 0 0,0 1-1 0 0,0 0 1 0 0,1-1-1 0 0,-1 1 0 0 0,0-1 1 0 0,1 1-1 0 0,-1-1 1 0 0,0 1-1 0 0,1-1 0 0 0,-1 0 1 0 0,0 0-1 0 0,3 0 1 0 0,1 0-429 0 0,-1 0 0 0 0,1-1 0 0 0,-1 0 0 0 0,1 0 0 0 0,-1 0 1 0 0,1-1-1 0 0,-1 1 0 0 0,0-1 0 0 0,0 0 0 0 0,0 0 1 0 0,0-1-1 0 0,0 1 0 0 0,0-1 0 0 0,5-6 0 0 0,0 0-633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39 2916 0 0,'-17'3'4888'0'0,"24"-3"-891"0"0,33-7-2518 0 0,21-6-3725 0 0,-43 10-148 0 0,-1 0 0 0 0,1-1-1 0 0,16-7 1 0 0,-33 10 1069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1288 0 0,'0'0'4023'0'0,"-4"3"-3180"0"0,-23 16 1247 0 0,17-12-1345 0 0,0-1 0 0 0,0 2 1 0 0,1-1-1 0 0,0 1 1 0 0,0 1-1 0 0,-9 11 0 0 0,17-19-689 0 0,0 0 0 0 0,0 0 0 0 0,0 1-1 0 0,1-1 1 0 0,-1 0 0 0 0,0 0 0 0 0,1 1-1 0 0,-1-1 1 0 0,1 0 0 0 0,0 1 0 0 0,-1-1-1 0 0,1 0 1 0 0,0 1 0 0 0,0-1 0 0 0,0 1 0 0 0,0-1-1 0 0,0 0 1 0 0,0 2 0 0 0,0-2-54 0 0,1 0 0 0 0,-1 0 0 0 0,0-1 0 0 0,1 1 0 0 0,-1 0 0 0 0,1-1-1 0 0,-1 1 1 0 0,1-1 0 0 0,0 1 0 0 0,-1-1 0 0 0,1 1 0 0 0,0-1 0 0 0,-1 1 0 0 0,1-1 0 0 0,0 1 0 0 0,-1-1 0 0 0,1 0 0 0 0,0 1 0 0 0,0-1 0 0 0,-1 0 0 0 0,1 0 0 0 0,2 1 0 0 0,1-1-171 0 0,1 0 1 0 0,0 0-1 0 0,0 0 1 0 0,0 0 0 0 0,0-1-1 0 0,-1 0 1 0 0,1 0-1 0 0,0 0 1 0 0,-1 0 0 0 0,8-4-1 0 0,-11 5 155 0 0,47-27-633 0 0,-45 25 762 0 0,-1 0 0 0 0,0 1 0 0 0,0-1-1 0 0,-1 0 1 0 0,1 0 0 0 0,0 0 0 0 0,-1-1 0 0 0,1 1 0 0 0,-1 0-1 0 0,1 0 1 0 0,-1-1 0 0 0,0 1 0 0 0,0-1 0 0 0,0 1-1 0 0,-1-1 1 0 0,1 0 0 0 0,0 1 0 0 0,-1-1 0 0 0,0-3 0 0 0,0 5 145 0 0,1 1-240 0 0,-1 0 0 0 0,0 0-1 0 0,0 0 1 0 0,0-1-1 0 0,0 1 1 0 0,0 0-1 0 0,0 0 1 0 0,0 0 0 0 0,1 0-1 0 0,-1 0 1 0 0,0 0-1 0 0,0-1 1 0 0,0 1 0 0 0,0 0-1 0 0,0 0 1 0 0,0 0-1 0 0,0 0 1 0 0,0 0-1 0 0,0-1 1 0 0,0 1 0 0 0,0 0-1 0 0,0 0 1 0 0,0 0-1 0 0,0 0 1 0 0,0 0 0 0 0,0-1-1 0 0,0 1 1 0 0,0 0-1 0 0,0 0 1 0 0,0 0-1 0 0,0 0 1 0 0,0-1 0 0 0,0 1-1 0 0,0 0 1 0 0,0 0-1 0 0,0 0 1 0 0,0 0 0 0 0,0 0-1 0 0,-1 0 1 0 0,1-1-1 0 0,0 1 1 0 0,0 0-1 0 0,0 0 1 0 0,0 0 0 0 0,0 0-1 0 0,0 0 1 0 0,-1 0-1 0 0,1 0 1 0 0,0 0 0 0 0,0-1-1 0 0,0 1 1 0 0,0 0-1 0 0,0 0 1 0 0,-1 0-1 0 0,1 0 1 0 0,0 0 0 0 0,0 0-1 0 0,0 0 1 0 0,0 0-1 0 0,0 0 1 0 0,-1 0 0 0 0,1 0-1 0 0,0 0 1 0 0,0 0-1 0 0,0 0 1 0 0,-1 0-1 0 0,0 2 43 0 0,-1 1-1 0 0,1-1 1 0 0,-1 0 0 0 0,1 0-1 0 0,0 1 1 0 0,0-1-1 0 0,0 0 1 0 0,0 1-1 0 0,0-1 1 0 0,0 1-1 0 0,1 0 1 0 0,-1-1-1 0 0,1 1 1 0 0,0-1-1 0 0,0 1 1 0 0,0 0-1 0 0,0-1 1 0 0,0 1-1 0 0,0 0 1 0 0,1-1-1 0 0,-1 1 1 0 0,1-1-1 0 0,0 1 1 0 0,0-1-1 0 0,0 1 1 0 0,0-1-1 0 0,0 0 1 0 0,1 1-1 0 0,1 1 1 0 0,10 11-119 0 0,9 4-1300 0 0,16-9-5953 0 0,-31-10 6341 0 0,-1 0 0 0 0,1 0-1 0 0,0-1 1 0 0,0 1 0 0 0,0-2-1 0 0,7-1 1 0 0,1-3-473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4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4156 0 0,'0'0'8498'0'0,"-3"3"-7868"0"0,-13 19-34 0 0,2 0 1 0 0,0 1-1 0 0,2 1 1 0 0,1 0-1 0 0,0 0 1 0 0,2 1-1 0 0,1 0 1 0 0,-9 50-1 0 0,-1-12-390 0 0,18-62-233 0 0,0-1 26 0 0,0 0-1 0 0,0 0 1 0 0,0 1-1 0 0,0-1 1 0 0,0 0-1 0 0,0 0 1 0 0,0 0-1 0 0,0 0 1 0 0,0 0-1 0 0,0 1 1 0 0,-1-1-1 0 0,1 0 1 0 0,0 0-1 0 0,0 0 1 0 0,0 0-1 0 0,0 0 1 0 0,0 0-1 0 0,0 1 1 0 0,0-1-1 0 0,0 0 1 0 0,-1 0-1 0 0,1 0 1 0 0,0 0-1 0 0,0 0 1 0 0,0 0-1 0 0,0 0 1 0 0,0 0-1 0 0,-1 0 1 0 0,1 0-1 0 0,0 0 1 0 0,0 0-1 0 0,0 0 1 0 0,0 0-1 0 0,-1 0 1 0 0,1 0-1 0 0,0 0 1 0 0,0 0 0 0 0,0 0-1 0 0,0 0 1 0 0,0 0-1 0 0,-1 0 1 0 0,1 0-1 0 0,0 0 1 0 0,0 0-1 0 0,0 0 1 0 0,0 0-1 0 0,0 0 1 0 0,-1 0-1 0 0,1 0 1 0 0,0 0-1 0 0,0 0 1 0 0,0-1-1 0 0,0 1 1 0 0,0 0-1 0 0,0 0 1 0 0,-5-10 74 0 0,-24-49 23 0 0,26 55-77 0 0,1 0 0 0 0,-1 0 0 0 0,0 1 0 0 0,0 0 0 0 0,0-1 0 0 0,0 1 0 0 0,-1 0 0 0 0,1 0 0 0 0,-1 1 0 0 0,0-1 0 0 0,0 1 0 0 0,-6-3 0 0 0,8 4 18 0 0,-1 1 0 0 0,1-1-1 0 0,-1 1 1 0 0,1 0-1 0 0,-1 0 1 0 0,1 0-1 0 0,-1 0 1 0 0,1 1 0 0 0,-1-1-1 0 0,1 0 1 0 0,-1 1-1 0 0,1 0 1 0 0,0 0-1 0 0,-1 0 1 0 0,1 0 0 0 0,0 0-1 0 0,0 0 1 0 0,0 0-1 0 0,0 1 1 0 0,0-1 0 0 0,0 1-1 0 0,0-1 1 0 0,-2 3-1 0 0,1-1 21 0 0,1-1 0 0 0,-1 1 0 0 0,1-1 0 0 0,0 1 0 0 0,0 0 1 0 0,0 0-1 0 0,0 0 0 0 0,0 0 0 0 0,1 0 0 0 0,-1 0 0 0 0,1 1 0 0 0,0-1 0 0 0,0 0 0 0 0,-1 8 0 0 0,2-10-51 0 0,0 0 0 0 0,0 0 0 0 0,0 1 0 0 0,1-1 0 0 0,-1 0 0 0 0,0 1 1 0 0,1-1-1 0 0,-1 0 0 0 0,1 0 0 0 0,-1 0 0 0 0,1 0 0 0 0,-1 1 0 0 0,1-1 0 0 0,0 0 0 0 0,0 0 0 0 0,0 0 1 0 0,0 0-1 0 0,-1-1 0 0 0,1 1 0 0 0,0 0 0 0 0,0 0 0 0 0,1 0 0 0 0,-1-1 0 0 0,1 2 0 0 0,3 0-48 0 0,-1-1-1 0 0,0 1 1 0 0,1-1-1 0 0,-1 0 1 0 0,1 0-1 0 0,0 0 1 0 0,5-1-1 0 0,6 1-400 0 0,-1-1-1 0 0,1-1 0 0 0,22-5 1 0 0,-14 2-499 0 0,0-2 0 0 0,-1-1 1 0 0,1-1-1 0 0,-2-1 1 0 0,1-1-1 0 0,-1-1 0 0 0,-1-1 1 0 0,0-1-1 0 0,30-24 1 0 0,-48 34 1148 0 0,0 1 0 0 0,0-1 0 0 0,0-1 0 0 0,-1 1 1 0 0,1 0-1 0 0,-1 0 0 0 0,0-1 0 0 0,0 0 1 0 0,0 1-1 0 0,-1-1 0 0 0,1 0 0 0 0,-1 0 0 0 0,0 0 1 0 0,0 0-1 0 0,0-5 0 0 0,-1 7 112 0 0,-6-1 624 0 0,5 2-879 0 0,0 1 1 0 0,1-1 0 0 0,-1 1-1 0 0,0-1 1 0 0,0 1 0 0 0,0-1 0 0 0,1 1-1 0 0,-1 0 1 0 0,0-1 0 0 0,0 1-1 0 0,0 0 1 0 0,0 0 0 0 0,0 0-1 0 0,1 0 1 0 0,-1 0 0 0 0,0-1 0 0 0,0 2-1 0 0,0-1 1 0 0,0 0 0 0 0,0 0-1 0 0,0 0 1 0 0,1 0 0 0 0,-1 0-1 0 0,-1 1 1 0 0,-11 3 299 0 0,0 1 0 0 0,1 0 0 0 0,0 1 0 0 0,0 0 0 0 0,-16 11 0 0 0,24-14-295 0 0,-1-1 0 0 0,2 1-1 0 0,-1 0 1 0 0,0 0 0 0 0,1 0 0 0 0,-1 1 0 0 0,1-1 0 0 0,0 1 0 0 0,0 0-1 0 0,0 0 1 0 0,1 0 0 0 0,-1 0 0 0 0,1 0 0 0 0,0 0 0 0 0,0 1 0 0 0,1-1 0 0 0,-1 1-1 0 0,1-1 1 0 0,-1 6 0 0 0,3-9-90 0 0,-1 0 0 0 0,1 0 0 0 0,-1 0-1 0 0,1 0 1 0 0,-1 0 0 0 0,1 0 0 0 0,0 0 0 0 0,-1 0-1 0 0,1-1 1 0 0,0 1 0 0 0,0 0 0 0 0,0 0 0 0 0,0-1-1 0 0,-1 1 1 0 0,1-1 0 0 0,0 1 0 0 0,0-1 0 0 0,0 1 0 0 0,0-1-1 0 0,0 1 1 0 0,1-1 0 0 0,-1 0 0 0 0,0 0 0 0 0,0 0-1 0 0,0 1 1 0 0,0-1 0 0 0,0 0 0 0 0,0 0 0 0 0,0 0-1 0 0,0-1 1 0 0,0 1 0 0 0,1 0 0 0 0,-1 0 0 0 0,0-1 0 0 0,1 1-1 0 0,3-2 8 0 0,0 0-1 0 0,0 0 1 0 0,0-1 0 0 0,0 0-1 0 0,-1 1 1 0 0,1-1-1 0 0,-1-1 1 0 0,0 1-1 0 0,0-1 1 0 0,0 0-1 0 0,0 0 1 0 0,0 0 0 0 0,-1 0-1 0 0,0 0 1 0 0,0-1-1 0 0,0 1 1 0 0,3-10-1 0 0,0 3 167 0 0,-5 8-118 0 0,0 1 1 0 0,1-1 0 0 0,-1 1-1 0 0,0-1 1 0 0,-1 1-1 0 0,1-1 1 0 0,0 0 0 0 0,-1 1-1 0 0,1-1 1 0 0,-1 0-1 0 0,0-3 1 0 0,0 5 135 0 0,-4 4-95 0 0,1 0-62 0 0,0 0 0 0 0,0 1 0 0 0,0-1 1 0 0,0 1-1 0 0,1-1 0 0 0,-1 1 0 0 0,1 0 1 0 0,0 0-1 0 0,0 0 0 0 0,0 0 0 0 0,1 0 1 0 0,-1 0-1 0 0,1 0 0 0 0,0 1 0 0 0,0-1 1 0 0,1 0-1 0 0,-1 1 0 0 0,1-1 0 0 0,0 1 1 0 0,0-1-1 0 0,1 0 0 0 0,-1 1 0 0 0,1-1 1 0 0,0 1-1 0 0,0-1 0 0 0,0 0 0 0 0,1 0 1 0 0,1 5-1 0 0,0-7-61 0 0,-1 0 1 0 0,0 0 0 0 0,0 0-1 0 0,1 0 1 0 0,-1-1-1 0 0,1 1 1 0 0,0-1 0 0 0,-1 0-1 0 0,1 0 1 0 0,0 0-1 0 0,0 0 1 0 0,0 0 0 0 0,-1 0-1 0 0,1-1 1 0 0,0 1-1 0 0,0-1 1 0 0,0 0-1 0 0,0 0 1 0 0,5 0 0 0 0,58-9-1661 0 0,-52 5 1398 0 0,-1 0 1 0 0,1 0 0 0 0,-1-1 0 0 0,-1-1 0 0 0,1 0 0 0 0,-1-1-1 0 0,0 0 1 0 0,0-1 0 0 0,-1 0 0 0 0,13-13 0 0 0,-15 13 443 0 0,-1 0 0 0 0,0-1 1 0 0,0-1-1 0 0,-1 1 1 0 0,0-1-1 0 0,-1 0 0 0 0,0-1 1 0 0,0 0-1 0 0,-1 0 0 0 0,-1 0 1 0 0,0 0-1 0 0,3-15 0 0 0,-6 21 34 0 0,6-20 397 0 0,-7 25-536 0 0,0-1 0 0 0,0 1 0 0 0,0-1 0 0 0,0 1 0 0 0,0-1 0 0 0,1 1 0 0 0,-1-1 0 0 0,0 1 0 0 0,0-1 1 0 0,0 1-1 0 0,0-1 0 0 0,0 1 0 0 0,0-1 0 0 0,-1 1 0 0 0,1-1 0 0 0,0 1 0 0 0,0 0 0 0 0,0-1 1 0 0,0 1-1 0 0,-1-1 0 0 0,1 1 0 0 0,0-1 0 0 0,0 1 0 0 0,-1-1 0 0 0,1 1 0 0 0,0 0 0 0 0,-1-1 1 0 0,1 1-1 0 0,0 0 0 0 0,-1-1 0 0 0,1 1 0 0 0,-1 0 0 0 0,1 0 0 0 0,0-1 0 0 0,-1 1 0 0 0,1 0 0 0 0,-1 0 1 0 0,1 0-1 0 0,-1-1 0 0 0,0 1 0 0 0,-3 1 35 0 0,1 0-1 0 0,-1 0 1 0 0,0 0 0 0 0,0 1-1 0 0,1 0 1 0 0,-1-1 0 0 0,1 1 0 0 0,-1 0-1 0 0,1 1 1 0 0,0-1 0 0 0,0 1-1 0 0,0-1 1 0 0,0 1 0 0 0,0 0 0 0 0,1 0-1 0 0,-4 4 1 0 0,-36 54 607 0 0,27-33-823 0 0,1 1 0 0 0,1 1 0 0 0,1 0-1 0 0,-11 50 1 0 0,27-60-3282 0 0,-1-14-1005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42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31 3408 0 0,'0'0'95'0'0,"-1"0"-1"0"0,1 0 0 0 0,0 0 0 0 0,0 0 0 0 0,0 0 1 0 0,-1 0-1 0 0,1 0 0 0 0,0 0 0 0 0,0 0 0 0 0,-1 0 1 0 0,1 1-1 0 0,0-1 0 0 0,0 0 0 0 0,0 0 1 0 0,-1 0-1 0 0,1 0 0 0 0,0 0 0 0 0,0 0 0 0 0,0 0 1 0 0,0 0-1 0 0,-1 1 0 0 0,1-1 0 0 0,0 0 1 0 0,0 0-1 0 0,0 0 0 0 0,0 0 0 0 0,0 0 0 0 0,-1 1 1 0 0,1-1-1 0 0,0 0 0 0 0,0 0 0 0 0,0 0 0 0 0,0 1 1 0 0,0-1-1 0 0,0 0 0 0 0,0 0 0 0 0,0 0 1 0 0,0 1-1 0 0,0-1 0 0 0,0 0 0 0 0,0 0 0 0 0,0 1 1 0 0,0-1-1 0 0,0 0 0 0 0,0 0 0 0 0,0 0 1 0 0,0 1-1 0 0,0-1 0 0 0,0 0 0 0 0,0 0 0 0 0,0 0 1 0 0,0 1-1 0 0,0-1 0 0 0,0 0 0 0 0,1 0 0 0 0,-1 0 1 0 0,0 0-1 0 0,0 1 0 0 0,0-1 0 0 0,0 0 1 0 0,1 0-1 0 0,19 5 1667 0 0,27-3-1026 0 0,-17-3-269 0 0,84-7-1368 0 0,-76 5-987 0 0,-1-2 0 0 0,50-13 0 0 0,-56 7 3169 0 0,-46 11 2515 0 0,-53 15 467 0 0,51-7-3306 0 0,0 0-1 0 0,-30 19 1 0 0,41-23-783 0 0,1 0 0 0 0,-1 1 0 0 0,1-1 1 0 0,0 1-1 0 0,0 1 0 0 0,0-1 0 0 0,1 1 0 0 0,-1 0 0 0 0,1 0 1 0 0,-4 8-1 0 0,8-13-163 0 0,0-1 1 0 0,0 1 0 0 0,-1-1-1 0 0,1 1 1 0 0,0-1-1 0 0,0 1 1 0 0,0-1-1 0 0,0 1 1 0 0,-1-1 0 0 0,1 1-1 0 0,0-1 1 0 0,0 1-1 0 0,0-1 1 0 0,0 1-1 0 0,0-1 1 0 0,0 1 0 0 0,1 0-1 0 0,-1-1 1 0 0,0 1-1 0 0,0-1 1 0 0,0 1-1 0 0,0-1 1 0 0,1 1 0 0 0,-1-1-1 0 0,0 1 1 0 0,0-1-1 0 0,1 0 1 0 0,-1 1-1 0 0,0-1 1 0 0,1 1 0 0 0,-1-1-1 0 0,1 0 1 0 0,-1 1-1 0 0,1 0 1 0 0,23 4-113 0 0,27-10-372 0 0,-40 2 362 0 0,0-2 0 0 0,0 1 0 0 0,-1-1 1 0 0,11-7-1 0 0,-19 10 124 0 0,1 1-1 0 0,-1-1 1 0 0,1 0 0 0 0,-1 0-1 0 0,1 0 1 0 0,-1 0 0 0 0,0 0-1 0 0,0 0 1 0 0,0-1 0 0 0,0 1-1 0 0,0-1 1 0 0,-1 1 0 0 0,1-1-1 0 0,-1 0 1 0 0,1 1 0 0 0,-1-1-1 0 0,0 0 1 0 0,0 0 0 0 0,1-6-1 0 0,3-11 1134 0 0,-7 25-1099 0 0,-1 0 0 0 0,1 0 0 0 0,0 0 0 0 0,0 0 0 0 0,1 0 0 0 0,-1 0 0 0 0,1 1 0 0 0,0-1 0 0 0,1 0 0 0 0,-1 1 0 0 0,1-1 0 0 0,0 0 0 0 0,0 1 0 0 0,1-1 0 0 0,0 1 0 0 0,0-1 0 0 0,2 8 0 0 0,-1-9-65 0 0,0 0 0 0 0,0 0 0 0 0,0-1 1 0 0,0 1-1 0 0,0 0 0 0 0,1-1 1 0 0,-1 0-1 0 0,1 0 0 0 0,0 0 0 0 0,0 0 1 0 0,0 0-1 0 0,1-1 0 0 0,-1 1 1 0 0,1-1-1 0 0,-1 0 0 0 0,1 0 0 0 0,0 0 1 0 0,0 0-1 0 0,0-1 0 0 0,0 1 0 0 0,0-1 1 0 0,0 0-1 0 0,0-1 0 0 0,6 2 1 0 0,36 1-2141 0 0,1-2 1 0 0,0-2-1 0 0,-1-2 1 0 0,1-2-1 0 0,-1-1 1 0 0,0-3 0 0 0,-1-2-1 0 0,56-21 1 0 0,-64 19 899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0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 1976 0 0,'1'0'356'0'0,"8"-3"13046"0"0,-18 15-13319 0 0,7-10-63 0 0,0-1 0 0 0,1 1 0 0 0,-1-1 0 0 0,0 1 0 0 0,0 0 0 0 0,1 0 0 0 0,0 0 0 0 0,-1 0 0 0 0,1 0 0 0 0,0 0 0 0 0,-2 4 0 0 0,-1 6 4 0 0,0-3 21 0 0,1 0 0 0 0,0 1 0 0 0,0 0 0 0 0,1-1 0 0 0,1 1 0 0 0,-2 12 0 0 0,3-20-42 0 0,1 1 28 0 0,-1-1-13 0 0,1 0 0 0 0,-1 0 0 0 0,1 0 0 0 0,-1 0 0 0 0,1 1 0 0 0,0-1 1 0 0,0-1-1 0 0,-1 1 0 0 0,1 0 0 0 0,1 0 0 0 0,1 3 0 0 0,8 0-37 0 0,-10-4 14 0 0,37-7 132 0 0,-35 5-119 0 0,0-1 1 0 0,0 1-1 0 0,-1 0 1 0 0,1-1-1 0 0,0 0 1 0 0,-1 1 0 0 0,1-1-1 0 0,-1 0 1 0 0,0 0-1 0 0,0-1 1 0 0,0 1 0 0 0,0 0-1 0 0,0-1 1 0 0,0 1-1 0 0,2-6 1 0 0,11-24-217 0 0,-6 15 282 0 0,-8 17-71 0 0,2-6-24 0 0,1-1 0 0 0,-1 1 0 0 0,0 0 0 0 0,0-1 0 0 0,3-13 0 0 0,0 11-23 0 0,-6 1-122 0 0,-3 16 235 0 0,-6 19 140 0 0,-2-1 1 0 0,-18 34 0 0 0,28-57-196 0 0,0 1 0 0 0,0-1 0 0 0,0 1 0 0 0,1-1 0 0 0,0 1 1 0 0,0-1-1 0 0,0 1 0 0 0,0-1 0 0 0,0 1 0 0 0,2 5 1 0 0,-1 5 97 0 0,0-11-124 0 0,0-2-54 0 0,0 1 1 0 0,1-1 0 0 0,-1 0 0 0 0,1 1 0 0 0,-1-1-1 0 0,1 0 1 0 0,0 0 0 0 0,0 0 0 0 0,-1 0-1 0 0,1 0 1 0 0,0-1 0 0 0,0 1 0 0 0,0-1 0 0 0,0 1-1 0 0,0-1 1 0 0,0 1 0 0 0,0-1 0 0 0,0 0-1 0 0,0 0 1 0 0,3 0 0 0 0,34-9-1607 0 0,-30 6 1195 0 0,0 0 45 0 0,0-1 1 0 0,1-1-1 0 0,-1 0 1 0 0,-1 0 0 0 0,1 0-1 0 0,-1-1 1 0 0,0-1 0 0 0,0 1-1 0 0,-1-1 1 0 0,13-15-1 0 0,7-6 226 0 0,-7 5 1330 0 0,-20 22-1058 0 0,1 1 0 0 0,-1-1 0 0 0,0 0-1 0 0,1 0 1 0 0,-1 1 0 0 0,0-1 0 0 0,1 0 0 0 0,-1 0-1 0 0,0 0 1 0 0,0 1 0 0 0,0-1 0 0 0,0 0 0 0 0,0 0-1 0 0,0 0 1 0 0,0 0 0 0 0,0 0 0 0 0,0 1 0 0 0,0-1-1 0 0,0 0 1 0 0,-1 0 0 0 0,1 0 0 0 0,0 1 0 0 0,-1-1 0 0 0,1 0-1 0 0,0 0 1 0 0,-1 1 0 0 0,0-2 0 0 0,0 0 107 0 0,-6 2 136 0 0,-1-1-1 0 0,1 1 0 0 0,-1 0 1 0 0,0 0-1 0 0,1 1 1 0 0,0 0-1 0 0,-1 0 1 0 0,1 1-1 0 0,0 0 0 0 0,-9 4 1 0 0,6-3 102 0 0,10-3-390 0 0,0 0 0 0 0,0 0 0 0 0,-1 0 0 0 0,1 0-1 0 0,0 0 1 0 0,0 0 0 0 0,0 0 0 0 0,-1 0-1 0 0,1 0 1 0 0,0 0 0 0 0,0 0 0 0 0,0 0 0 0 0,-1 0-1 0 0,1 0 1 0 0,0 0 0 0 0,0 0 0 0 0,0 1-1 0 0,-1-1 1 0 0,1 0 0 0 0,0 0 0 0 0,0 0 0 0 0,0 0-1 0 0,0 1 1 0 0,-1-1 0 0 0,1 0 0 0 0,0 0-1 0 0,0 0 1 0 0,0 0 0 0 0,0 1 0 0 0,0-1-1 0 0,0 0 1 0 0,0 0 0 0 0,0 0 0 0 0,0 1 0 0 0,0-1-1 0 0,0 0 1 0 0,0 0 0 0 0,0 1 0 0 0,0-1-1 0 0,0 0 1 0 0,0 0 0 0 0,0 0 0 0 0,0 1 0 0 0,10 7 237 0 0,17 1-50 0 0,-20-8-186 0 0,-1 0-1 0 0,1 0 1 0 0,-1 0-1 0 0,0 1 1 0 0,1 0-1 0 0,-1 0 1 0 0,0 1-1 0 0,9 5 1 0 0,-13-7-19 0 0,-1 0 0 0 0,0 0 0 0 0,0 0 1 0 0,0 0-1 0 0,1 0 0 0 0,-1 1 0 0 0,0-1 0 0 0,-1 0 1 0 0,1 0-1 0 0,0 1 0 0 0,0-1 0 0 0,0 1 1 0 0,-1-1-1 0 0,1 1 0 0 0,-1-1 0 0 0,1 1 0 0 0,-1-1 1 0 0,0 1-1 0 0,1-1 0 0 0,-1 1 0 0 0,0 0 1 0 0,0-1-1 0 0,0 1 0 0 0,0-1 0 0 0,-1 1 0 0 0,1 0 1 0 0,0-1-1 0 0,-1 1 0 0 0,1-1 0 0 0,-1 1 1 0 0,1-1-1 0 0,-1 1 0 0 0,0-1 0 0 0,1 1 0 0 0,-1-1 1 0 0,0 0-1 0 0,0 1 0 0 0,0-1 0 0 0,0 0 0 0 0,0 0 1 0 0,-3 2-1 0 0,0 3 102 0 0,-1-1 0 0 0,0 1-1 0 0,0-1 1 0 0,0 0 0 0 0,-1 0 0 0 0,0-1 0 0 0,-11 7 0 0 0,15-10-23 0 0,0 0-1352 0 0,-22-7-11707 0 0,22 3 10147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05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68 152 2444 0 0,'0'0'1034'0'0,"52"-21"4233"0"0,-48 20-5079 0 0,0-1 0 0 0,0 0 0 0 0,0 0 0 0 0,-1 0 1 0 0,1 0-1 0 0,-1-1 0 0 0,0 1 0 0 0,1-1 0 0 0,-1 0 0 0 0,-1 0 0 0 0,1 0 1 0 0,0 0-1 0 0,-1-1 0 0 0,1 1 0 0 0,-1-1 0 0 0,3-6 0 0 0,1 1 157 0 0,-6 8-296 0 0,-3-3 78 0 0,1 1-64 0 0,0 1 0 0 0,0 0 1 0 0,0 0-1 0 0,0-1 0 0 0,0 2 1 0 0,-1-1-1 0 0,1 0 1 0 0,-1 0-1 0 0,-4-2 0 0 0,1 4 34 0 0,0-1-1 0 0,0 1 1 0 0,0 1-1 0 0,0-1 1 0 0,0 1-1 0 0,0 0 1 0 0,0 0-1 0 0,0 1 1 0 0,0 0 0 0 0,0 0-1 0 0,1 0 1 0 0,-1 1-1 0 0,1-1 1 0 0,0 1-1 0 0,0 1 1 0 0,0-1-1 0 0,0 1 1 0 0,0 0-1 0 0,1 0 1 0 0,0 0-1 0 0,0 0 1 0 0,-7 10-1 0 0,6-5-16 0 0,3-6-24 0 0,0-1-1 0 0,0 1 0 0 0,1-1 1 0 0,-1 1-1 0 0,1 0 1 0 0,0 0-1 0 0,0 0 1 0 0,0-1-1 0 0,0 1 0 0 0,0 0 1 0 0,1 0-1 0 0,-1 0 1 0 0,1 1-1 0 0,0-1 0 0 0,0 0 1 0 0,0 0-1 0 0,0 0 1 0 0,1 5-1 0 0,0-7-39 0 0,0 0 0 0 0,0 0-1 0 0,0 0 1 0 0,0 0 0 0 0,0 0-1 0 0,0 0 1 0 0,1 0 0 0 0,-1 0 0 0 0,0 0-1 0 0,0-1 1 0 0,1 1 0 0 0,-1-1 0 0 0,0 1-1 0 0,1-1 1 0 0,-1 1 0 0 0,1-1-1 0 0,-1 0 1 0 0,1 1 0 0 0,-1-1 0 0 0,1 0-1 0 0,-1 0 1 0 0,0 0 0 0 0,4-1-1 0 0,-4 1 0 0 0,1 0 36 0 0,3 0-82 0 0,37-9 62 0 0,-31 5-48 0 0,0-1-1 0 0,0 0 1 0 0,-1 0 0 0 0,0-1-1 0 0,0 0 1 0 0,0-1 0 0 0,-1 0 0 0 0,0-1-1 0 0,-1 1 1 0 0,1-2 0 0 0,8-11-1 0 0,23-19-278 0 0,-34 34 254 0 0,-1 0 1 0 0,1 0 0 0 0,-1-1-1 0 0,-1 1 1 0 0,1-1-1 0 0,4-8 1 0 0,-8 13-10 0 0,-31 4 61 0 0,30-3-5 0 0,-1 0-1 0 0,1 0 1 0 0,-1 1 0 0 0,1-1-1 0 0,-1 0 1 0 0,1 0-1 0 0,0 1 1 0 0,-1-1-1 0 0,1 0 1 0 0,-1 1 0 0 0,1-1-1 0 0,0 0 1 0 0,-1 1-1 0 0,1-1 1 0 0,0 0 0 0 0,-1 1-1 0 0,1-1 1 0 0,0 1-1 0 0,0-1 1 0 0,0 0 0 0 0,-1 1-1 0 0,1-1 1 0 0,0 1-1 0 0,0-1 1 0 0,0 1 0 0 0,0-1-1 0 0,0 1 1 0 0,0-1-1 0 0,0 1 1 0 0,0-1 0 0 0,0 1-1 0 0,0-1 1 0 0,0 1-1 0 0,0-1 1 0 0,0 1 0 0 0,0-1-1 0 0,0 1 1 0 0,0-1-1 0 0,1 1 1 0 0,-1-1 0 0 0,0 0-1 0 0,0 1 1 0 0,1-1-1 0 0,-1 1 1 0 0,0-1 0 0 0,1 0-1 0 0,-1 1 1 0 0,0-1-1 0 0,1 0 1 0 0,-1 1 0 0 0,1-1-1 0 0,15 17 60 0 0,15-3 14 0 0,18 12-165 0 0,-47-25 85 0 0,0 0 1 0 0,0 1-1 0 0,0-1 1 0 0,-1 1-1 0 0,1-1 1 0 0,0 1-1 0 0,-1 0 1 0 0,0 0-1 0 0,1 0 0 0 0,-1 0 1 0 0,0 0-1 0 0,0 0 1 0 0,0 0-1 0 0,0 0 1 0 0,0 0-1 0 0,-1 0 1 0 0,1 1-1 0 0,-1-1 1 0 0,1 0-1 0 0,-1 4 0 0 0,0-3 20 0 0,-1 0-1 0 0,1 0 0 0 0,-1-1 0 0 0,0 1 0 0 0,0 0 1 0 0,0 0-1 0 0,0-1 0 0 0,-1 1 0 0 0,1-1 0 0 0,0 1 0 0 0,-1-1 1 0 0,0 1-1 0 0,0-1 0 0 0,0 0 0 0 0,0 0 0 0 0,0 0 0 0 0,0 0 1 0 0,0 0-1 0 0,-1 0 0 0 0,1-1 0 0 0,-4 2 0 0 0,-61 28 666 0 0,49-24-283 0 0,15-5-306 0 0,54-26-6178 0 0,2 12-4453 0 0,-50 12 9376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26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305 475 4012 0 0,'-3'-4'818'0'0,"-1"1"0"0"0,1-1 0 0 0,-1 1 0 0 0,0 0-1 0 0,0 0 1 0 0,0 0 0 0 0,0 0 0 0 0,0 1 0 0 0,-1-1-1 0 0,1 1 1 0 0,-1 1 0 0 0,0-1 0 0 0,-6-1 0 0 0,3 1-319 0 0,-1 1 1 0 0,1 0 0 0 0,-1 0 0 0 0,0 1 0 0 0,1 0-1 0 0,-1 1 1 0 0,-12 2 0 0 0,10-1-366 0 0,1 0-1 0 0,-1 1 1 0 0,1 0 0 0 0,0 1-1 0 0,-1 0 1 0 0,2 1-1 0 0,-1 0 1 0 0,0 1 0 0 0,1 0-1 0 0,0 0 1 0 0,1 1 0 0 0,-14 13-1 0 0,20-18-101 0 0,0 1-1 0 0,0-1 0 0 0,0 1 1 0 0,0 0-1 0 0,1-1 0 0 0,0 1 1 0 0,-1 0-1 0 0,1 0 1 0 0,0 0-1 0 0,0 0 0 0 0,1 0 1 0 0,-1 0-1 0 0,1 0 0 0 0,-1 0 1 0 0,1 0-1 0 0,0 0 0 0 0,0 0 1 0 0,1 7-1 0 0,0-8-32 0 0,-1 0-1 0 0,1 0 1 0 0,0 0 0 0 0,0 0-1 0 0,0 0 1 0 0,0 0-1 0 0,0-1 1 0 0,0 1 0 0 0,1 0-1 0 0,-1 0 1 0 0,1-1-1 0 0,-1 1 1 0 0,1-1 0 0 0,0 0-1 0 0,-1 1 1 0 0,1-1-1 0 0,0 0 1 0 0,0 0 0 0 0,0 0-1 0 0,0 0 1 0 0,0 0-1 0 0,0 0 1 0 0,0-1 0 0 0,0 1-1 0 0,0-1 1 0 0,0 1-1 0 0,0-1 1 0 0,4 0 0 0 0,-3 0 4 0 0,0 1-1 0 0,0-1 1 0 0,-1 0 0 0 0,1 0 0 0 0,0 0 0 0 0,0-1 0 0 0,0 1 0 0 0,0-1 0 0 0,0 0 0 0 0,0 1 0 0 0,-1-1-1 0 0,1-1 1 0 0,0 1 0 0 0,-1 0 0 0 0,1-1 0 0 0,-1 1 0 0 0,1-1 0 0 0,-1 0 0 0 0,0 1 0 0 0,0-1 0 0 0,4-4-1 0 0,-4 3 19 0 0,0 0-1 0 0,-1 0 0 0 0,1-1 0 0 0,-1 1 0 0 0,1-1 0 0 0,-1 1 0 0 0,0-1 0 0 0,0 0 0 0 0,-1 1 0 0 0,1-1 0 0 0,-1 0 1 0 0,1 0-1 0 0,-1 1 0 0 0,-1-1 0 0 0,1 0 0 0 0,0 0 0 0 0,-2-5 0 0 0,-6-19 264 0 0,-1-12-48 0 0,7 33-259 0 0,2 8 23 0 0,21 12-15 0 0,0-1 0 0 0,1 0-1 0 0,45 16 1 0 0,-63-26 2 0 0,1 0 1 0 0,0-1-1 0 0,0 1 0 0 0,0-1 1 0 0,0 0-1 0 0,0-1 0 0 0,0 1 1 0 0,1-1-1 0 0,-1 0 0 0 0,0 0 1 0 0,0 0-1 0 0,0-1 0 0 0,0 0 1 0 0,0 0-1 0 0,0 0 0 0 0,0-1 1 0 0,0 0-1 0 0,0 1 0 0 0,-1-2 1 0 0,1 1-1 0 0,0-1 0 0 0,-1 1 1 0 0,0-1-1 0 0,0 0 0 0 0,0-1 1 0 0,7-6-1 0 0,-8 5 3 0 0,0 0 0 0 0,0-1 0 0 0,-1 1 0 0 0,1 0 0 0 0,-1-1 0 0 0,-1 1 0 0 0,1-1 0 0 0,-1 0 0 0 0,0 0 0 0 0,0 1 0 0 0,-1-1 1 0 0,1 0-1 0 0,-1 0 0 0 0,-1 0 0 0 0,1 0 0 0 0,-3-9 0 0 0,-2-11 77 0 0,-1-1 0 0 0,-13-31 0 0 0,13 40 21 0 0,3 7-24 0 0,-14-30 82 0 0,17 39-137 0 0,-1 1 1 0 0,0-1-1 0 0,0 1 1 0 0,0 0-1 0 0,0-1 1 0 0,0 1-1 0 0,0 0 0 0 0,0 0 1 0 0,0 0-1 0 0,0 0 1 0 0,-1 0-1 0 0,1 0 1 0 0,0 0-1 0 0,-1 0 0 0 0,1 0 1 0 0,-1 1-1 0 0,1-1 1 0 0,-1 1-1 0 0,1-1 0 0 0,-1 1 1 0 0,1-1-1 0 0,-4 1 1 0 0,-5 25-72 0 0,10-15 77 0 0,1 1 0 0 0,0 0 0 0 0,1 0 0 0 0,0-1 0 0 0,1 1 0 0 0,0-1 0 0 0,0 0 0 0 0,1 0 1 0 0,1 0-1 0 0,-1 0 0 0 0,2-1 0 0 0,-1 1 0 0 0,1-1 0 0 0,1-1 0 0 0,0 1 0 0 0,11 10 0 0 0,-14-15-10 0 0,1 0-1 0 0,-1-1 0 0 0,1 1 1 0 0,0-1-1 0 0,0 0 0 0 0,1 0 0 0 0,-1-1 1 0 0,1 1-1 0 0,-1-1 0 0 0,1 0 1 0 0,0-1-1 0 0,0 1 0 0 0,-1-1 1 0 0,1-1-1 0 0,0 1 0 0 0,0-1 0 0 0,0 0 1 0 0,0 0-1 0 0,0 0 0 0 0,0-1 1 0 0,0 0-1 0 0,0 0 0 0 0,-1-1 1 0 0,1 0-1 0 0,0 0 0 0 0,-1 0 1 0 0,1-1-1 0 0,-1 1 0 0 0,0-1 0 0 0,9-7 1 0 0,-8 6-2 0 0,-1-1 1 0 0,0 0-1 0 0,0 0 1 0 0,0 0 0 0 0,-1 0-1 0 0,0-1 1 0 0,0 0-1 0 0,0 0 1 0 0,-1 0-1 0 0,0 0 1 0 0,0-1 0 0 0,0 1-1 0 0,-1-1 1 0 0,0 1-1 0 0,0-1 1 0 0,-1 0-1 0 0,0 0 1 0 0,0 0 0 0 0,0-8-1 0 0,10-43-124 0 0,-10 56 107 0 0,0 0 0 0 0,0 0 0 0 0,0 1 0 0 0,0-1 0 0 0,0 0 0 0 0,0 1-1 0 0,1-1 1 0 0,-1 1 0 0 0,1-1 0 0 0,-1 1 0 0 0,1-1 0 0 0,0 1-1 0 0,-1 0 1 0 0,1 0 0 0 0,0 0 0 0 0,0 0 0 0 0,0 0 0 0 0,0 1-1 0 0,0-1 1 0 0,0 0 0 0 0,0 1 0 0 0,0-1 0 0 0,0 1 0 0 0,0 0 0 0 0,0 0-1 0 0,0 0 1 0 0,3 0 0 0 0,5 0-38 0 0,0 1 0 0 0,-1-1-1 0 0,1 2 1 0 0,14 3 0 0 0,-7 0-15 0 0,-2 1 0 0 0,1 0 0 0 0,-1 1 0 0 0,16 10 0 0 0,-25-14 24 0 0,-1 0 0 0 0,1 0 1 0 0,-1 1-1 0 0,0 0 0 0 0,-1 0 1 0 0,1 0-1 0 0,-1 1 0 0 0,1-1 1 0 0,-1 1-1 0 0,-1 0 0 0 0,1 0 1 0 0,-1 1-1 0 0,0-1 0 0 0,3 6 1 0 0,-6-9 27 0 0,0-1 1 0 0,1 0-1 0 0,-1 1 0 0 0,0-1 1 0 0,0 0-1 0 0,0 1 1 0 0,0-1-1 0 0,0 0 1 0 0,0 1-1 0 0,0-1 0 0 0,-1 0 1 0 0,1 1-1 0 0,0-1 1 0 0,-1 0-1 0 0,1 1 1 0 0,-1-1-1 0 0,1 0 0 0 0,-1 0 1 0 0,0 0-1 0 0,0 0 1 0 0,1 1-1 0 0,-1-1 1 0 0,0 0-1 0 0,0 0 1 0 0,-2 1-1 0 0,-28 16-124 0 0,29-18 160 0 0,-3-1-76 0 0,3 1 54 0 0,1 0 0 0 0,-1-1-1 0 0,1 1 1 0 0,-1-1 0 0 0,1 1 0 0 0,-1-1 0 0 0,1 0 0 0 0,-1 1 0 0 0,1-1 0 0 0,0 0 0 0 0,-1 0 0 0 0,1 0 0 0 0,0 0 0 0 0,0 0 0 0 0,0 0 0 0 0,0-1 0 0 0,0 1 0 0 0,0 0 0 0 0,0 0 0 0 0,0-1 0 0 0,1 1 0 0 0,-2-2 0 0 0,2 1-5 0 0,0 0 0 0 0,-1 0 0 0 0,1 0-1 0 0,0 1 1 0 0,0-1 0 0 0,1 0 0 0 0,-1 0 0 0 0,0 0 0 0 0,1 0 0 0 0,-1 0 0 0 0,1 1-1 0 0,-1-1 1 0 0,1 0 0 0 0,0 0 0 0 0,0 1 0 0 0,0-1 0 0 0,0 0 0 0 0,0 1 0 0 0,0-1 0 0 0,0 1-1 0 0,0 0 1 0 0,1-1 0 0 0,-1 1 0 0 0,2-2 0 0 0,31-25 14 0 0,0 1-1 0 0,2 2 1 0 0,1 1 0 0 0,40-19-1 0 0,79-52 812 0 0,-156 94-815 0 0,1 1-1 0 0,-1 0 1 0 0,0 0-1 0 0,0 0 1 0 0,0 0-1 0 0,0 0 1 0 0,0 0-1 0 0,0 0 1 0 0,0-1-1 0 0,0 1 1 0 0,1 0-1 0 0,-1 0 1 0 0,0 0-1 0 0,0 0 1 0 0,0 0-1 0 0,0 0 1 0 0,0 0-1 0 0,0 0 1 0 0,0 0-1 0 0,1 0 1 0 0,-1 0-1 0 0,0 0 1 0 0,0 0-1 0 0,0 0 1 0 0,0 0-1 0 0,0 0 1 0 0,1 0-1 0 0,-1 0 1 0 0,0 0-1 0 0,0 0 1 0 0,0 0-1 0 0,0 0 1 0 0,0 0-1 0 0,0 0 1 0 0,1 0-1 0 0,-1 0 1 0 0,0 0-1 0 0,0 0 1 0 0,0 1-1 0 0,0-1 1 0 0,0 0-1 0 0,0 0 1 0 0,0 0-1 0 0,1 0 1 0 0,-1 0-1 0 0,0 0 1 0 0,0 0-1 0 0,0 0 1 0 0,0 1-1 0 0,0-1 1 0 0,0 0-1 0 0,0 0 0 0 0,0 0 1 0 0,0 0-1 0 0,0 0 1 0 0,0 0-1 0 0,0 1 1 0 0,0-1-1 0 0,0 0 1 0 0,0 0-1 0 0,0 0 1 0 0,0 0-1 0 0,0 0 1 0 0,0 1-1 0 0,0-1 1 0 0,0 0-1 0 0,0 0 1 0 0,0 0-1 0 0,-2 20 114 0 0,1-15-114 0 0,-1 1 0 0 0,2 0 0 0 0,-1-1 0 0 0,1 1 0 0 0,0 0 0 0 0,0-1 0 0 0,1 1 0 0 0,-1 0 0 0 0,4 10 0 0 0,-3-13 15 0 0,0 0-6 0 0,0 0 0 0 0,1 1-1 0 0,-1-1 1 0 0,1 0 0 0 0,-1 0-1 0 0,1 0 1 0 0,0-1 0 0 0,0 1-1 0 0,0 0 1 0 0,1-1 0 0 0,-1 1-1 0 0,1-1 1 0 0,-1 0 0 0 0,1 1-1 0 0,0-1 1 0 0,0-1 0 0 0,0 1-1 0 0,0 0 1 0 0,0-1 0 0 0,0 1-1 0 0,1-1 1 0 0,-1 0 0 0 0,0 0 0 0 0,1-1-1 0 0,-1 1 1 0 0,0 0 0 0 0,1-1-1 0 0,-1 0 1 0 0,1 0 0 0 0,-1 0-1 0 0,1 0 1 0 0,-1-1 0 0 0,0 1-1 0 0,6-3 1 0 0,-7 3-7 0 0,0 0 1 0 0,1 0-1 0 0,-1 0 0 0 0,0 0 0 0 0,0-1 1 0 0,0 1-1 0 0,0-1 0 0 0,0 0 1 0 0,0 1-1 0 0,0-1 0 0 0,0 0 0 0 0,0 0 1 0 0,0 0-1 0 0,-1-1 0 0 0,1 1 0 0 0,0 0 1 0 0,-1-1-1 0 0,1 1 0 0 0,-1-1 0 0 0,1 1 1 0 0,-1-1-1 0 0,0 0 0 0 0,1 1 1 0 0,-1-1-1 0 0,0 0 0 0 0,0 0 0 0 0,0 0 1 0 0,-1 0-1 0 0,1 0 0 0 0,0 0 0 0 0,-1 0 1 0 0,1 0-1 0 0,-1 0 0 0 0,0-1 1 0 0,0 1-1 0 0,0 0 0 0 0,0 0 0 0 0,0 0 1 0 0,0 0-1 0 0,-1-4 0 0 0,-1 1-8 0 0,0-1 0 0 0,0 1 0 0 0,0 0 0 0 0,-1 0 0 0 0,0 0 0 0 0,0 1 0 0 0,0-1 0 0 0,0 0 0 0 0,-1 1 0 0 0,1 0 0 0 0,-1 0 0 0 0,0 0 0 0 0,-1 1 0 0 0,-7-6 0 0 0,-14-6 876 0 0,-3 3-3330 0 0,23 10 1164 0 0,0 0 0 0 0,0 0 0 0 0,0 1-1 0 0,0 0 1 0 0,-1 0 0 0 0,1 0 0 0 0,0 1-1 0 0,0 0 1 0 0,-1 0 0 0 0,1 0 0 0 0,-11 3-1 0 0,14-2-374 0 0,2 0 184 0 0,-6 1 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2864 0 0,'0'1'14582'0'0,"2"13"-14506"0"0,4 4 567 0 0,0 0-1 0 0,12 26 1 0 0,10 29 112 0 0,14 64-104 0 0,-36-118-588 0 0,1 0 0 0 0,1 0 1 0 0,13 22-1 0 0,-3-5 17 0 0,-10-19-54 0 0,19 34 82 0 0,-21-41-165 0 0,-7-9-6 0 0,-12-24-111 0 0,12 20 158 0 0,-3-7-30 0 0,1 0 0 0 0,0-1 0 0 0,1 1 0 0 0,0-1 0 0 0,0 1 0 0 0,1-1 0 0 0,1 0 0 0 0,-1 1 0 0 0,2-1 0 0 0,0 0 0 0 0,4-19 0 0 0,-2 20 37 0 0,2 1-1 0 0,-1 0 0 0 0,1 0 1 0 0,1 1-1 0 0,0-1 0 0 0,0 1 1 0 0,0 1-1 0 0,1-1 1 0 0,0 1-1 0 0,1 0 0 0 0,-1 1 1 0 0,1-1-1 0 0,1 2 0 0 0,-1-1 1 0 0,1 1-1 0 0,0 0 1 0 0,0 1-1 0 0,0 0 0 0 0,1 1 1 0 0,0 0-1 0 0,-1 0 0 0 0,1 1 1 0 0,0 0-1 0 0,17 0 1 0 0,-20 2 46 0 0,0 1 0 0 0,1 0 0 0 0,-1 0 1 0 0,0 1-1 0 0,0 0 0 0 0,0 0 0 0 0,0 0 1 0 0,0 1-1 0 0,0 0 0 0 0,7 6 0 0 0,60 45 63 0 0,-20-13-746 0 0,-53-40 620 0 0,1 0-1 0 0,-1 0 1 0 0,0 0 0 0 0,1 0 0 0 0,-1-1 0 0 0,0 1-1 0 0,1 0 1 0 0,-1-1 0 0 0,1 1 0 0 0,-1-1 0 0 0,1 0-1 0 0,-1 0 1 0 0,1 1 0 0 0,-1-1 0 0 0,1 0 0 0 0,-1 0-1 0 0,1 0 1 0 0,-1 0 0 0 0,1-1 0 0 0,-1 1 0 0 0,1 0-1 0 0,-1-1 1 0 0,1 1 0 0 0,-1-1 0 0 0,0 1-1 0 0,1-1 1 0 0,-1 0 0 0 0,1 1 0 0 0,-1-1 0 0 0,0 0-1 0 0,0 0 1 0 0,0 0 0 0 0,1 0 0 0 0,-1 0 0 0 0,0 0-1 0 0,1-3 1 0 0,0 1-8 0 0,1-1 0 0 0,-1 0 0 0 0,-1 0-1 0 0,1 0 1 0 0,-1 0 0 0 0,1 0 0 0 0,-1 0 0 0 0,0 0-1 0 0,0 0 1 0 0,-1 0 0 0 0,1-7 0 0 0,-1-10-35 0 0,1 11 112 0 0,-1 0 0 0 0,-1 0-1 0 0,0 0 1 0 0,0 0 0 0 0,-4-15 0 0 0,-11-28 217 0 0,15 52-236 0 0,-4 3-38 0 0,0 1 16 0 0,1 0 0 0 0,0 0 0 0 0,-1 1 0 0 0,1 0 0 0 0,0 0 0 0 0,0 0 0 0 0,1 0 0 0 0,0 1 0 0 0,-1-1 0 0 0,1 1 0 0 0,1 0 0 0 0,-1 0 0 0 0,1 0 0 0 0,0 0 0 0 0,0 0 0 0 0,-2 8 0 0 0,0 13-37 0 0,4-25 39 0 0,0-1 0 0 0,0 1 0 0 0,1-1 0 0 0,-1 1 1 0 0,0-1-1 0 0,0 1 0 0 0,1-1 0 0 0,-1 1 0 0 0,0-1 0 0 0,0 1 0 0 0,1-1 0 0 0,-1 1 1 0 0,1-1-1 0 0,-1 1 0 0 0,1-1 0 0 0,-1 1 0 0 0,0-1 0 0 0,1 0 0 0 0,-1 1 0 0 0,1-1 1 0 0,-1 0-1 0 0,1 0 0 0 0,0 1 0 0 0,-1-1 0 0 0,1 0 0 0 0,-1 0 0 0 0,1 0 0 0 0,-1 0 1 0 0,1 1-1 0 0,0-1 0 0 0,-1 0 0 0 0,2 0 0 0 0,1 0 0 0 0,29-35 237 0 0,-5-19 159 0 0,-26 53-205 0 0,39 41-100 0 0,-36-38-117 0 0,0 0 1 0 0,0 0 0 0 0,0-1-1 0 0,1 1 1 0 0,-1-1-1 0 0,0 0 1 0 0,1 0-1 0 0,-1-1 1 0 0,0 1-1 0 0,1-1 1 0 0,-1 0 0 0 0,0 0-1 0 0,1 0 1 0 0,7-2-1 0 0,-10 1 13 0 0,1 1-1 0 0,-1-1 0 0 0,0 0 0 0 0,0 0 1 0 0,0 0-1 0 0,0 0 0 0 0,0 0 1 0 0,-1-1-1 0 0,1 1 0 0 0,0-1 1 0 0,-1 1-1 0 0,1-1 0 0 0,0 1 1 0 0,-1-1-1 0 0,0 0 0 0 0,1 0 0 0 0,-1 0 1 0 0,0 0-1 0 0,0 0 0 0 0,0 0 1 0 0,0 0-1 0 0,-1 0 0 0 0,1 0 1 0 0,0 0-1 0 0,-1 0 0 0 0,0-1 1 0 0,1 1-1 0 0,-1 0 0 0 0,0 0 1 0 0,0-4-1 0 0,-2-35-72 0 0,1 26 104 0 0,0 1-1 0 0,1 0 0 0 0,0-1 1 0 0,2 1-1 0 0,-1 0 0 0 0,6-18 1 0 0,-6 30-31 0 0,0 0 1 0 0,0 0 0 0 0,0 0-1 0 0,1 0 1 0 0,-1 0-1 0 0,1 0 1 0 0,0 1-1 0 0,-1-1 1 0 0,1 1-1 0 0,0-1 1 0 0,0 1 0 0 0,0 0-1 0 0,0-1 1 0 0,0 1-1 0 0,0 0 1 0 0,0 0-1 0 0,1 1 1 0 0,-1-1 0 0 0,0 0-1 0 0,0 1 1 0 0,1-1-1 0 0,-1 1 1 0 0,0 0-1 0 0,1 0 1 0 0,-1 0 0 0 0,0 0-1 0 0,4 1 1 0 0,1-1-33 0 0,0 1 1 0 0,0 0 0 0 0,1 0-1 0 0,-1 0 1 0 0,-1 1 0 0 0,1 0-1 0 0,11 6 1 0 0,-5-1-120 0 0,0 1 0 0 0,0 0 1 0 0,0 1-1 0 0,-2 0 0 0 0,15 14 0 0 0,-23-20 115 0 0,0-1 0 0 0,-1 1 1 0 0,1 0-1 0 0,-1 0 0 0 0,0 0 0 0 0,0 0 0 0 0,0 0 1 0 0,0 1-1 0 0,0-1 0 0 0,-1 0 0 0 0,1 1 0 0 0,-1 0 0 0 0,0-1 1 0 0,0 1-1 0 0,-1-1 0 0 0,1 1 0 0 0,-1 0 0 0 0,1 0 0 0 0,-1-1 1 0 0,-1 1-1 0 0,1 0 0 0 0,0 0 0 0 0,-1-1 0 0 0,0 1 0 0 0,0 0 1 0 0,0-1-1 0 0,-2 6 0 0 0,-1-3 150 0 0,0 1 0 0 0,0-1 0 0 0,-1 0-1 0 0,0 0 1 0 0,-11 10 0 0 0,14-15 263 0 0,2-3-402 0 0,0 0 0 0 0,0 0-1 0 0,0 0 1 0 0,0 0 0 0 0,1 0-1 0 0,-1 0 1 0 0,1 0-1 0 0,-1 0 1 0 0,1 0 0 0 0,0 0-1 0 0,-1 0 1 0 0,1 0 0 0 0,0 0-1 0 0,2-2 1 0 0,8-7-1612 0 0,2 1 0 0 0,-1 0 0 0 0,1 1 0 0 0,1 0 0 0 0,0 1 0 0 0,0 0 0 0 0,0 1 0 0 0,28-9 1 0 0,-18 9 155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0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0 498 4728 0 0,'24'-9'5074'0'0,"-21"7"-4714"0"0,1 0-1 0 0,0 0 1 0 0,-1 1-1 0 0,1 0 1 0 0,0-1-1 0 0,0 1 1 0 0,0 1-1 0 0,0-1 1 0 0,0 0-1 0 0,0 1 1 0 0,0 0-1 0 0,0 0 1 0 0,0 0-1 0 0,0 1 1 0 0,0-1-1 0 0,0 1 1 0 0,0 0-1 0 0,0 0 1 0 0,0 0 0 0 0,-1 1-1 0 0,6 2 1 0 0,2 3-117 0 0,-1 0 1 0 0,0 1 0 0 0,-1 0-1 0 0,1 0 1 0 0,-2 1 0 0 0,1 0-1 0 0,-1 1 1 0 0,-1 0 0 0 0,1 0-1 0 0,-2 1 1 0 0,1 0 0 0 0,-2 0-1 0 0,0 0 1 0 0,7 19 0 0 0,-12-29-230 0 0,0 0 1 0 0,0-1 0 0 0,0 1-1 0 0,0 0 1 0 0,1 0 0 0 0,-1-1 0 0 0,0 1-1 0 0,1 0 1 0 0,-1-1 0 0 0,1 1-1 0 0,-1 0 1 0 0,0-1 0 0 0,1 1-1 0 0,0-1 1 0 0,-1 1 0 0 0,1-1 0 0 0,-1 1-1 0 0,1-1 1 0 0,0 1 0 0 0,-1-1-1 0 0,2 1 1 0 0,10-10 118 0 0,10-42-144 0 0,-10 21 34 0 0,-3 13 4 0 0,0 1 0 0 0,1 1 0 0 0,15-19-1 0 0,-21 29-24 0 0,0 0 0 0 0,1 1-1 0 0,-1-1 1 0 0,1 1 0 0 0,0 0 0 0 0,1 0-1 0 0,-1 0 1 0 0,1 1 0 0 0,-1-1 0 0 0,1 1-1 0 0,0 1 1 0 0,10-4 0 0 0,-13 5-4 0 0,0 1-1 0 0,-1-1 1 0 0,1 1 0 0 0,0 0 0 0 0,0 0 0 0 0,0 0-1 0 0,-1 0 1 0 0,1 1 0 0 0,0-1 0 0 0,-1 1 0 0 0,1 0 0 0 0,0-1-1 0 0,-1 1 1 0 0,1 0 0 0 0,-1 1 0 0 0,1-1 0 0 0,-1 0 0 0 0,1 1-1 0 0,-1-1 1 0 0,0 1 0 0 0,0 0 0 0 0,0 0 0 0 0,0 0 0 0 0,0 0-1 0 0,0 0 1 0 0,1 2 0 0 0,0 1-16 0 0,0 0-1 0 0,0 0 1 0 0,-1 0 0 0 0,0 0-1 0 0,0 0 1 0 0,0 0 0 0 0,-1 0-1 0 0,0 0 1 0 0,0 1 0 0 0,0-1-1 0 0,0 10 1 0 0,-1-15 9 0 0,0 0 0 0 0,0-1 0 0 0,0 1 0 0 0,0 0 0 0 0,0 0 0 0 0,0 0 0 0 0,0 0 0 0 0,0-1 0 0 0,0 1 0 0 0,0 0 0 0 0,0 0 0 0 0,0 0 0 0 0,0 0 0 0 0,0 0 0 0 0,0-1 0 0 0,0 1 0 0 0,0 0 0 0 0,0 0 0 0 0,0 0 0 0 0,0 0 0 0 0,0 0 0 0 0,-1 0 0 0 0,1-1 0 0 0,0 1 0 0 0,0 0 0 0 0,0 0 0 0 0,0 0 0 0 0,0 0 0 0 0,0 0 0 0 0,0 0 0 0 0,-1 0 0 0 0,1 0 0 0 0,0 0 0 0 0,0 0 0 0 0,0 0 0 0 0,0-1 0 0 0,0 1 0 0 0,-1 0 0 0 0,1 0 0 0 0,0 0 0 0 0,0 0 0 0 0,0 0 0 0 0,0 0 0 0 0,0 0 0 0 0,-1 0 0 0 0,1 0 0 0 0,0 0 0 0 0,0 0 0 0 0,0 0 0 0 0,0 1 0 0 0,0-1 0 0 0,-1 0 0 0 0,1 0 0 0 0,0 0 0 0 0,0 0 0 0 0,0 0 0 0 0,0 0 0 0 0,0 0 0 0 0,0 0 0 0 0,-1 0 0 0 0,1 0 0 0 0,0 1 1 0 0,0-3 6 0 0,-1 1 1 0 0,1 0-1 0 0,0 0 1 0 0,-1 0 0 0 0,1-1-1 0 0,0 1 1 0 0,0 0 0 0 0,0-1-1 0 0,0 1 1 0 0,0 0 0 0 0,0 0-1 0 0,0-1 1 0 0,1 1 0 0 0,-1 0-1 0 0,0 0 1 0 0,1-1 0 0 0,0 0-1 0 0,5-12-14 0 0,-2 4 26 0 0,1-1-1 0 0,0 1 1 0 0,1 1-1 0 0,0-1 1 0 0,11-13 0 0 0,-15 18-19 0 0,4-5 37 0 0,20 4-41 0 0,-21 7 36 0 0,0 0 0 0 0,0 0 0 0 0,0 0 0 0 0,0 0 0 0 0,0 1 0 0 0,0 0 0 0 0,0 0 0 0 0,0 0 0 0 0,-1 1 0 0 0,1-1 0 0 0,-1 1 0 0 0,0 0 0 0 0,0 0 0 0 0,0 1 0 0 0,0-1 0 0 0,5 8 0 0 0,-5-7-7 0 0,-1-1 1 0 0,0 1 0 0 0,1-1-1 0 0,0 1 1 0 0,0-1-1 0 0,0 0 1 0 0,0 0-1 0 0,1-1 1 0 0,-1 1 0 0 0,1-1-1 0 0,-1 0 1 0 0,1 0-1 0 0,0-1 1 0 0,0 1-1 0 0,-1-1 1 0 0,1 0 0 0 0,0-1-1 0 0,0 1 1 0 0,8-1-1 0 0,-5-1-29 0 0,-1-1 0 0 0,1 0 0 0 0,-1-1-1 0 0,0 0 1 0 0,1 0 0 0 0,-1-1 0 0 0,-1 1 0 0 0,1-2-1 0 0,0 1 1 0 0,-1-1 0 0 0,0 0 0 0 0,0 0 0 0 0,-1 0-1 0 0,1-1 1 0 0,-1 0 0 0 0,0 0 0 0 0,-1 0-1 0 0,1-1 1 0 0,-1 0 0 0 0,-1 1 0 0 0,1-1 0 0 0,-1-1-1 0 0,0 1 1 0 0,-1 0 0 0 0,0-1 0 0 0,0 0 0 0 0,1-12-1 0 0,-2-30 85 0 0,-8 24-133 0 0,6 25 58 0 0,1 1 0 0 0,0-1-1 0 0,-1 1 1 0 0,1-1 0 0 0,-1 1-1 0 0,1-1 1 0 0,-1 1 0 0 0,1-1-1 0 0,-1 1 1 0 0,1-1 0 0 0,-1 1-1 0 0,0 0 1 0 0,1-1 0 0 0,-1 1-1 0 0,0 0 1 0 0,1 0 0 0 0,-1-1-1 0 0,0 1 1 0 0,1 0 0 0 0,-1 0 0 0 0,0 0-1 0 0,1 0 1 0 0,-1 0 0 0 0,0 0-1 0 0,0 0 1 0 0,1 0 0 0 0,-1 0-1 0 0,0 0 1 0 0,0 1 0 0 0,-2-1 3 0 0,0 1 0 0 0,0 0 0 0 0,0 0 0 0 0,0 0 0 0 0,0 0 0 0 0,0 0 0 0 0,0 1 0 0 0,0-1 0 0 0,0 1 0 0 0,1 0 0 0 0,-1 0 0 0 0,1 0 0 0 0,-1 0 0 0 0,1 0 0 0 0,0 1 0 0 0,0-1 0 0 0,0 1 0 0 0,0-1 0 0 0,0 1 0 0 0,1 0 0 0 0,-1-1 0 0 0,1 1 0 0 0,0 0 0 0 0,-1 0 0 0 0,1 0 0 0 0,1 0 0 0 0,-1 0 0 0 0,0 4 0 0 0,1-3 2 0 0,0 1 0 0 0,0-1 1 0 0,1 0-1 0 0,0 0 1 0 0,-1 0-1 0 0,2 1 0 0 0,-1-1 1 0 0,0 0-1 0 0,1 0 0 0 0,0-1 1 0 0,-1 1-1 0 0,2 0 1 0 0,-1-1-1 0 0,0 1 0 0 0,1-1 1 0 0,0 1-1 0 0,-1-1 0 0 0,1 0 1 0 0,0 0-1 0 0,6 3 1 0 0,-3-2-63 0 0,0 0 0 0 0,0 0 0 0 0,1-1 0 0 0,-1 0 0 0 0,1 0 0 0 0,0-1 0 0 0,0 0 0 0 0,0 0 0 0 0,0-1 0 0 0,0 0 0 0 0,0 0 0 0 0,0 0 0 0 0,1-1 0 0 0,-1 0 0 0 0,0-1 0 0 0,0 1 0 0 0,1-1 0 0 0,-1-1 0 0 0,0 1 0 0 0,0-1 0 0 0,0-1 0 0 0,-1 1 0 0 0,1-1 0 0 0,-1 0 0 0 0,1-1 0 0 0,-1 1 0 0 0,0-1 0 0 0,0-1 0 0 0,0 1 0 0 0,-1-1 0 0 0,0 0 0 0 0,0 0 0 0 0,0 0 0 0 0,0-1 0 0 0,-1 0 0 0 0,0 0 0 0 0,0 0 0 0 0,0 0 0 0 0,-1-1 0 0 0,0 1 0 0 0,-1-1 0 0 0,1 0 0 0 0,1-9 0 0 0,-1-5 42 0 0,-1-2 0 0 0,0 1 0 0 0,-2 0 0 0 0,-4-34-1 0 0,3 43 107 0 0,-1 0-1 0 0,-1 0 0 0 0,0 0 0 0 0,-1 0 0 0 0,0 1 0 0 0,-1-1 1 0 0,-1 1-1 0 0,0 1 0 0 0,-8-13 0 0 0,14 23-73 0 0,0 1-1 0 0,-1-1 1 0 0,1 0-1 0 0,0 1 1 0 0,-1-1-1 0 0,1 1 1 0 0,-1-1-1 0 0,1 1 1 0 0,0-1-1 0 0,-1 1 1 0 0,0 0-1 0 0,1-1 1 0 0,-1 1-1 0 0,1-1 1 0 0,-1 1 0 0 0,1 0-1 0 0,-1 0 1 0 0,0-1-1 0 0,1 1 1 0 0,-1 0-1 0 0,0 0 1 0 0,1 0-1 0 0,-1 0 1 0 0,0-1-1 0 0,1 1 1 0 0,-1 0-1 0 0,0 0 1 0 0,1 0-1 0 0,-1 1 1 0 0,0-1-1 0 0,1 0 1 0 0,-1 0-1 0 0,0 0 1 0 0,1 0-1 0 0,-1 1 1 0 0,1-1 0 0 0,-1 0-1 0 0,0 1 1 0 0,1-1-1 0 0,-1 0 1 0 0,1 1-1 0 0,-1-1 1 0 0,1 1-1 0 0,-1-1 1 0 0,1 0-1 0 0,-1 1 1 0 0,1 0-1 0 0,-1-1 1 0 0,1 1-1 0 0,0-1 1 0 0,-1 1-1 0 0,1-1 1 0 0,0 1-1 0 0,0 0 1 0 0,-1-1 0 0 0,1 1-1 0 0,0 1 1 0 0,-2 2 4 0 0,0 0 1 0 0,0 1 0 0 0,1-1 0 0 0,-1 1 0 0 0,1-1-1 0 0,0 1 1 0 0,0 7 0 0 0,1 2 28 0 0,1 0 0 0 0,0 0 0 0 0,1 0 0 0 0,0 0 0 0 0,1-1 0 0 0,1 1 0 0 0,0-1 0 0 0,1 0 0 0 0,1 0 1 0 0,10 17-1 0 0,-13-25-94 0 0,0-1 0 0 0,1 1 0 0 0,0-1 1 0 0,0 0-1 0 0,0-1 0 0 0,1 1 1 0 0,-1-1-1 0 0,1 0 0 0 0,0 0 1 0 0,0 0-1 0 0,0-1 0 0 0,0 1 1 0 0,1-1-1 0 0,-1 0 0 0 0,0-1 0 0 0,1 0 1 0 0,-1 1-1 0 0,1-2 0 0 0,0 1 1 0 0,-1-1-1 0 0,1 0 0 0 0,0 0 1 0 0,-1 0-1 0 0,1-1 0 0 0,-1 0 0 0 0,1 0 1 0 0,-1 0-1 0 0,1-1 0 0 0,-1 1 1 0 0,0-2-1 0 0,1 1 0 0 0,-1 0 1 0 0,0-1-1 0 0,0 0 0 0 0,-1 0 1 0 0,1-1-1 0 0,-1 1 0 0 0,5-5 0 0 0,0-2-8 0 0,-1 1-1 0 0,1-2 0 0 0,-2 1 0 0 0,7-13 1 0 0,-12 20 66 0 0,0-1 0 0 0,0 1 1 0 0,-1-1-1 0 0,0 1 1 0 0,1-1-1 0 0,-1 0 0 0 0,-1 1 1 0 0,1-1-1 0 0,-1 0 1 0 0,1 0-1 0 0,-1 0 1 0 0,0 0-1 0 0,0 1 0 0 0,-1-1 1 0 0,1 0-1 0 0,-1 0 1 0 0,0 0-1 0 0,-1-4 0 0 0,1 7-4 0 0,1 0 0 0 0,-1 1 0 0 0,1-1-1 0 0,-1 0 1 0 0,1 1 0 0 0,-1-1-1 0 0,0 0 1 0 0,1 1 0 0 0,-1-1-1 0 0,0 1 1 0 0,1-1 0 0 0,-1 1 0 0 0,0-1-1 0 0,0 1 1 0 0,1-1 0 0 0,-1 1-1 0 0,0 0 1 0 0,0-1 0 0 0,0 1-1 0 0,0 0 1 0 0,0 0 0 0 0,1 0 0 0 0,-1 0-1 0 0,0 0 1 0 0,0-1 0 0 0,0 2-1 0 0,0-1 1 0 0,0 0 0 0 0,0 0-1 0 0,0 0 1 0 0,-1 1 0 0 0,-27 12 157 0 0,24-9-153 0 0,1 0 0 0 0,0 1 0 0 0,0-1 0 0 0,0 1-1 0 0,0 0 1 0 0,0 0 0 0 0,-4 10 0 0 0,7-12-53 0 0,-1 0 0 0 0,1 0 0 0 0,0 0 0 0 0,0 0 0 0 0,0 0 1 0 0,0 0-1 0 0,1 1 0 0 0,-1-1 0 0 0,1 0 0 0 0,0 0 0 0 0,0 0 1 0 0,0 1-1 0 0,0-1 0 0 0,1 0 0 0 0,-1 0 0 0 0,3 6 0 0 0,-3-8 30 0 0,1-1-1 0 0,-1 1 1 0 0,1 0 0 0 0,-1-1-1 0 0,1 1 1 0 0,0 0-1 0 0,-1-1 1 0 0,1 1-1 0 0,0-1 1 0 0,-1 1-1 0 0,1-1 1 0 0,0 1-1 0 0,0-1 1 0 0,0 0 0 0 0,-1 1-1 0 0,1-1 1 0 0,0 0-1 0 0,0 0 1 0 0,0 1-1 0 0,0-1 1 0 0,0 0-1 0 0,0 0 1 0 0,-1 0-1 0 0,1 0 1 0 0,0 0 0 0 0,0 0-1 0 0,0-1 1 0 0,0 1-1 0 0,0 0 1 0 0,0 0-1 0 0,-1-1 1 0 0,1 1-1 0 0,0 0 1 0 0,0-1-1 0 0,0 1 1 0 0,-1-1 0 0 0,1 1-1 0 0,0-1 1 0 0,-1 1-1 0 0,1-1 1 0 0,0 1-1 0 0,0-2 1 0 0,31-27-83 0 0,-23 14 445 0 0,-1-1-1 0 0,11-27 1 0 0,-19 43-329 0 0,1-1-1 0 0,-1 1 1 0 0,0 0-1 0 0,1-1 0 0 0,-1 1 1 0 0,0 0-1 0 0,1-1 1 0 0,-1 1-1 0 0,1 0 0 0 0,-1-1 1 0 0,1 1-1 0 0,-1 0 1 0 0,1 0-1 0 0,-1 0 0 0 0,1-1 1 0 0,-1 1-1 0 0,1 0 1 0 0,-1 0-1 0 0,1 0 0 0 0,-1 0 1 0 0,1 0-1 0 0,-1 0 1 0 0,1 0-1 0 0,-1 0 0 0 0,1 0 1 0 0,-1 0-1 0 0,1 0 1 0 0,-1 0-1 0 0,1 1 0 0 0,-1-1 1 0 0,1 0-1 0 0,0 0 1 0 0,14 7 282 0 0,-14-7-347 0 0,7 5 141 0 0,1 0 1 0 0,-1 1 0 0 0,0 0-1 0 0,10 9 1 0 0,23 16-319 0 0,-32-27 309 0 0,49 24-3521 0 0,-49-24 1865 0 0,0 0-1 0 0,0-1 1 0 0,1 0 0 0 0,0-1 0 0 0,-1 0-1 0 0,1 0 1 0 0,12 0 0 0 0,-17-3 53 0 0,10-3 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6.578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100 30 4328 0 0,'10'-5'1873'0'0,"6"-8"5293"0"0,-19 16-6689 0 0,-2 1-265 0 0,1-1 0 0 0,-1 1 1 0 0,0-1-1 0 0,-1 0 0 0 0,1-1 0 0 0,-1 1 1 0 0,1-1-1 0 0,-1 0 0 0 0,1-1 0 0 0,-1 1 1 0 0,0-1-1 0 0,0 0 0 0 0,0-1 0 0 0,-11 0 1 0 0,14 0-21 0 0,-21-4 317 0 0,24 3-511 0 0,-1 0 0 0 0,1 1 0 0 0,0-1 0 0 0,-1 0 0 0 0,1 0 1 0 0,0 0-1 0 0,0 0 0 0 0,-1 1 0 0 0,1-1 0 0 0,0 0 0 0 0,0 0 0 0 0,0 0 0 0 0,0 0 0 0 0,0 0 0 0 0,1 1 1 0 0,-1-1-1 0 0,0 0 0 0 0,0 0 0 0 0,0 0 0 0 0,1 1 0 0 0,-1-1 0 0 0,0 0 0 0 0,1 0 0 0 0,-1 0 0 0 0,1 1 1 0 0,-1-1-1 0 0,1 0 0 0 0,-1 1 0 0 0,1-1 0 0 0,0 0 0 0 0,-1 1 0 0 0,1-1 0 0 0,0 1 0 0 0,-1-1 0 0 0,1 1 0 0 0,0 0 1 0 0,-1-1-1 0 0,1 1 0 0 0,0-1 0 0 0,0 1 0 0 0,0 0 0 0 0,0 0 0 0 0,1-1 0 0 0,34-8-234 0 0,-29 8 78 0 0,1 0 1 0 0,-1 0-1 0 0,1 1 0 0 0,-1 1 1 0 0,8 0-1 0 0,20 7-4318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0 151 5332 0 0,'0'0'1589'0'0,"29"-5"1115"0"0,2-3-1588 0 0,-10 0-136 0 0,0-2-128 0 0,7 0-104 0 0,-2 0-156 0 0,3 0-160 0 0,5-4-772 0 0,-3 2-756 0 0,-5 1-1136 0 0,2-1 64 0 0,-4 3 168 0 0,-1-1 331 0 0,-5 2 53 0 0,-5 1 304 0 0,0 1-28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57 2404 0 0,'-4'-3'591'0'0,"-1"0"-1"0"0,1 0 0 0 0,-1 1 1 0 0,0-1-1 0 0,0 1 1 0 0,0 0-1 0 0,0 0 0 0 0,0 1 1 0 0,0-1-1 0 0,0 1 0 0 0,-8-1 1 0 0,11 2 428 0 0,-23 6-147 0 0,21-4-718 0 0,1 0 0 0 0,0 1 0 0 0,-1-1 0 0 0,1 1 0 0 0,0 0 0 0 0,0 0 0 0 0,0 0 0 0 0,0 0 0 0 0,1 0 0 0 0,0 1-1 0 0,-1-1 1 0 0,1 1 0 0 0,0-1 0 0 0,1 1 0 0 0,-3 6 0 0 0,-9 14 414 0 0,11-21-512 0 0,0 1-1 0 0,0-1 1 0 0,1 1 0 0 0,-1 0-1 0 0,1-1 1 0 0,0 1-1 0 0,0 0 1 0 0,0 5-1 0 0,1-8 239 0 0,1-1-289 0 0,1-1 1 0 0,-1 0 0 0 0,1 0-1 0 0,-1 0 1 0 0,0 0-1 0 0,0 0 1 0 0,1 0 0 0 0,-1 0-1 0 0,0 0 1 0 0,0 0-1 0 0,0 0 1 0 0,0-1 0 0 0,0 1-1 0 0,0 0 1 0 0,-1-1-1 0 0,1 1 1 0 0,0-1-1 0 0,-1 1 1 0 0,1-1 0 0 0,-1 1-1 0 0,1-1 1 0 0,-1 1-1 0 0,0-1 1 0 0,0 1 0 0 0,0-1-1 0 0,0 0 1 0 0,0-1-1 0 0,1-47 176 0 0,-5 36-14 0 0,3 8-137 0 0,0 0 0 0 0,0 1 0 0 0,-1-1 0 0 0,1 1-1 0 0,-2-1 1 0 0,1 1 0 0 0,-5-9 0 0 0,6 13-116 0 0,31 26-14279 0 0,-24-24 13000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188 229 1532 0 0,'-24'-5'2715'0'0,"22"5"-1192"0"0,-3 0-763 0 0,-6 1 52 0 0,1 0 0 0 0,-1 1 0 0 0,0 0 0 0 0,1 1 0 0 0,0 0 0 0 0,-1 1 0 0 0,-16 8 0 0 0,23-11-648 0 0,1 1-1 0 0,-1 1 1 0 0,1-1-1 0 0,-1 0 1 0 0,1 1-1 0 0,0-1 1 0 0,0 1-1 0 0,0 0 1 0 0,0 0-1 0 0,1 1 1 0 0,-1-1-1 0 0,1 0 1 0 0,0 1-1 0 0,0-1 1 0 0,0 1-1 0 0,0 0 1 0 0,1 0-1 0 0,-1 0 1 0 0,1 0-1 0 0,0 0 1 0 0,0 0-1 0 0,0 0 1 0 0,1 6-1 0 0,0-5-136 0 0,0-1 0 0 0,0 1-1 0 0,0-1 1 0 0,1 0-1 0 0,0 1 1 0 0,0-1 0 0 0,0 0-1 0 0,1 0 1 0 0,-1 0 0 0 0,1 0-1 0 0,0 0 1 0 0,0 0 0 0 0,0 0-1 0 0,1-1 1 0 0,-1 1 0 0 0,1-1-1 0 0,0 1 1 0 0,0-1 0 0 0,0 0-1 0 0,0 0 1 0 0,1-1 0 0 0,-1 1-1 0 0,1-1 1 0 0,0 1 0 0 0,0-1-1 0 0,0 0 1 0 0,0 0-1 0 0,0-1 1 0 0,0 1 0 0 0,0-1-1 0 0,0 0 1 0 0,1 0 0 0 0,-1-1-1 0 0,0 1 1 0 0,1-1 0 0 0,-1 0-1 0 0,6 0 1 0 0,-7-1-9 0 0,0 1 0 0 0,0 0-1 0 0,0-1 1 0 0,0 0 0 0 0,0 0 0 0 0,0 0 0 0 0,0 0-1 0 0,0 0 1 0 0,-1 0 0 0 0,1-1 0 0 0,0 1 0 0 0,-1-1-1 0 0,1 0 1 0 0,-1 0 0 0 0,0 0 0 0 0,0 0-1 0 0,0 0 1 0 0,0 0 0 0 0,0-1 0 0 0,0 1 0 0 0,0-1-1 0 0,-1 1 1 0 0,1-1 0 0 0,-1 0 0 0 0,0 1 0 0 0,1-1-1 0 0,-1 0 1 0 0,-1 0 0 0 0,1 0 0 0 0,0 0 0 0 0,-1 0-1 0 0,1-3 1 0 0,1-9 67 0 0,-1 0 1 0 0,0 0-1 0 0,-1 1 0 0 0,-3-31 0 0 0,-42-196 899 0 0,45 240-993 0 0,-1-1-1 0 0,1 1 1 0 0,0-1 0 0 0,-1 1 0 0 0,0-1-1 0 0,1 0 1 0 0,-1 1 0 0 0,0 0 0 0 0,0-1 0 0 0,1 1-1 0 0,-1-1 1 0 0,0 1 0 0 0,-1 0 0 0 0,1 0-1 0 0,0 0 1 0 0,0 0 0 0 0,0 0 0 0 0,-2-1-1 0 0,1 0 54 0 0,-21 25-210 0 0,21-14 156 0 0,1-1 0 0 0,-1 0 0 0 0,1 1 1 0 0,1-1-1 0 0,0 1 0 0 0,0-1 0 0 0,0 0 1 0 0,1 1-1 0 0,1-1 0 0 0,-1 1 0 0 0,1-1 1 0 0,0 0-1 0 0,1 0 0 0 0,0 0 0 0 0,1 0 1 0 0,-1-1-1 0 0,1 1 0 0 0,1-1 0 0 0,-1 0 0 0 0,1 0 1 0 0,1-1-1 0 0,-1 1 0 0 0,1-1 0 0 0,0 0 1 0 0,14 10-1 0 0,-12-10-57 0 0,0 0 0 0 0,0 0 0 0 0,1 0 0 0 0,0-1 0 0 0,0 0 0 0 0,1-1 1 0 0,-1 0-1 0 0,1 0 0 0 0,0-1 0 0 0,0-1 0 0 0,0 1 0 0 0,0-2 0 0 0,1 1 0 0 0,-1-1 0 0 0,0-1 0 0 0,1 0 1 0 0,-1-1-1 0 0,1 1 0 0 0,-1-2 0 0 0,18-4 0 0 0,-23 3 37 0 0,0 1 1 0 0,-1-1-1 0 0,1 0 1 0 0,-1 0-1 0 0,0 0 1 0 0,0-1-1 0 0,0 0 1 0 0,-1 0-1 0 0,1 0 1 0 0,-1 0-1 0 0,0 0 0 0 0,0 0 1 0 0,0-1-1 0 0,-1 0 1 0 0,1 1-1 0 0,-1-1 1 0 0,0 0-1 0 0,-1 0 1 0 0,1 0-1 0 0,-1-1 1 0 0,0 1-1 0 0,0 0 1 0 0,-1 0-1 0 0,0-1 0 0 0,0-7 1 0 0,0 12 41 0 0,0 0-1 0 0,0 0 1 0 0,0 0 0 0 0,0-1 0 0 0,-1 1-1 0 0,1 0 1 0 0,0 0 0 0 0,-1 0 0 0 0,1 0 0 0 0,-1 0-1 0 0,1-1 1 0 0,-1 1 0 0 0,0 0 0 0 0,0 0-1 0 0,1 0 1 0 0,-1 1 0 0 0,0-1 0 0 0,0 0-1 0 0,0 0 1 0 0,0 0 0 0 0,0 1 0 0 0,0-1-1 0 0,0 0 1 0 0,0 1 0 0 0,0-1 0 0 0,0 1 0 0 0,0-1-1 0 0,0 1 1 0 0,0-1 0 0 0,-1 1 0 0 0,1 0-1 0 0,0 0 1 0 0,0 0 0 0 0,0-1 0 0 0,-1 1-1 0 0,1 0 1 0 0,-2 1 0 0 0,1-1 5 0 0,0 0 1 0 0,-1 0-1 0 0,1 0 1 0 0,0 0-1 0 0,-1 1 1 0 0,1-1-1 0 0,0 1 1 0 0,0 0-1 0 0,-1-1 1 0 0,1 1-1 0 0,0 0 1 0 0,0 0-1 0 0,0 1 0 0 0,0-1 1 0 0,0 0-1 0 0,0 1 1 0 0,-2 1-1 0 0,-3 8 47 0 0,-1 0-1 0 0,2 0 0 0 0,-1 1 0 0 0,-6 17 0 0 0,11-22-68 0 0,0-1 0 0 0,0 1-1 0 0,1-1 1 0 0,0 1 0 0 0,0-1-1 0 0,1 1 1 0 0,-1 8-1 0 0,1-13 2 0 0,0 0 0 0 0,1 0-1 0 0,-1-1 1 0 0,0 1-1 0 0,0 0 1 0 0,1 0-1 0 0,-1-1 1 0 0,1 1-1 0 0,-1 0 1 0 0,1-1 0 0 0,0 1-1 0 0,0 0 1 0 0,0-1-1 0 0,0 1 1 0 0,0-1-1 0 0,0 1 1 0 0,0-1 0 0 0,0 0-1 0 0,1 0 1 0 0,-1 1-1 0 0,0-1 1 0 0,1 0-1 0 0,-1 0 1 0 0,1 0-1 0 0,-1 0 1 0 0,1 0 0 0 0,0-1-1 0 0,-1 1 1 0 0,4 0-1 0 0,-4 0-49 0 0,2-3 46 0 0,0 1 23 0 0,-1-1-1 0 0,1 0 0 0 0,-1 0 1 0 0,1 0-1 0 0,-1 0 1 0 0,1 0-1 0 0,-1 0 1 0 0,0 0-1 0 0,0-1 0 0 0,-1 1 1 0 0,1-1-1 0 0,0 0 1 0 0,-1 1-1 0 0,1-1 1 0 0,-1 0-1 0 0,0 0 0 0 0,2-6 1 0 0,-2 0 209 0 0,0-1 0 0 0,0 1 1 0 0,-1-1-1 0 0,0-14 0 0 0,-1 2 494 0 0,1 20 326 0 0,11 29-808 0 0,-4-23-142 0 0,-1-1 0 0 0,0 0 0 0 0,1 0 0 0 0,-1-1-1 0 0,1 0 1 0 0,0 0 0 0 0,-1 0 0 0 0,12 0 0 0 0,-8-1-832 0 0,0-1 0 0 0,0 0 0 0 0,0 0 0 0 0,0-2 0 0 0,15-2 0 0 0,-13 1-903 0 0,1-1-1 0 0,-1 0 1 0 0,0-1-1 0 0,0 0 1 0 0,0-1-1 0 0,0 0 1 0 0,-1-1-1 0 0,0-1 1 0 0,11-10-1 0 0,-13 11 379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3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3068 0 0,'0'0'6752'0'0,"1"5"-5811"0"0,9 41 1158 0 0,1-1 1 0 0,29 68-1 0 0,18 19-3989 0 0,-57-130 1635 0 0,15 26-5024 0 0,-3-14-2266 0 0,-12-13 6211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3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3244 0 0,'0'-2'249'0'0,"1"0"-1"0"0,0 1 1 0 0,-1-1-1 0 0,1 0 0 0 0,0 1 1 0 0,0-1-1 0 0,0 0 1 0 0,0 1-1 0 0,1-1 0 0 0,-1 1 1 0 0,0 0-1 0 0,0-1 1 0 0,1 1-1 0 0,-1 0 0 0 0,1 0 1 0 0,0 0-1 0 0,-1 0 1 0 0,3-1-1 0 0,40-21 1660 0 0,-29 16-1170 0 0,36-20 535 0 0,0 0 524 0 0,85-57-1 0 0,-136 84-1784 0 0,0 0-1 0 0,0 0 1 0 0,-1 0-1 0 0,1 0 1 0 0,0 0-1 0 0,0 0 1 0 0,0 0-1 0 0,0 0 1 0 0,0 0-1 0 0,0 0 1 0 0,0 0-1 0 0,0 0 1 0 0,0-1 0 0 0,0 1-1 0 0,0 0 1 0 0,0 0-1 0 0,0 0 1 0 0,0 0-1 0 0,0 0 1 0 0,0 0-1 0 0,-15 7 55 0 0,-20 15 3 0 0,27-16-70 0 0,0 1 0 0 0,1 0 1 0 0,0 0-1 0 0,0 1 0 0 0,-10 15 0 0 0,15-21-16 0 0,1 0 0 0 0,-1 0 0 0 0,1 0 0 0 0,0 1 0 0 0,-1-1-1 0 0,1 1 1 0 0,0-1 0 0 0,0 0 0 0 0,1 1 0 0 0,-1 0 0 0 0,0-1 0 0 0,1 1-1 0 0,0-1 1 0 0,-1 1 0 0 0,1 0 0 0 0,0-1 0 0 0,1 1 0 0 0,-1 0 0 0 0,0-1-1 0 0,1 1 1 0 0,-1-1 0 0 0,1 1 0 0 0,0-1 0 0 0,0 1 0 0 0,0-1 0 0 0,2 5-1 0 0,-2-6-7 0 0,0 0 0 0 0,1 0 1 0 0,-1 0-1 0 0,0-1 0 0 0,0 1 0 0 0,1 0 0 0 0,-1-1 0 0 0,0 1 0 0 0,1-1 0 0 0,-1 0 0 0 0,1 1 0 0 0,-1-1 0 0 0,1 0 0 0 0,-1 0 0 0 0,0 0 0 0 0,1 0 0 0 0,-1 0 0 0 0,1 0 0 0 0,-1 0 0 0 0,1 0 0 0 0,-1-1 0 0 0,0 1 0 0 0,2-1 0 0 0,33-16-249 0 0,-32 12 336 0 0,0-1 0 0 0,0 0 0 0 0,0 0 0 0 0,-1 0 0 0 0,0-1 0 0 0,0 1 0 0 0,0-1 0 0 0,-1 0 0 0 0,0 0 0 0 0,0 0 0 0 0,-1 0 0 0 0,0 0 0 0 0,0 0-1 0 0,-1 0 1 0 0,0-12 0 0 0,0 18 66 0 0,35 22 1325 0 0,-22-11-1382 0 0,0-2 0 0 0,1 1 0 0 0,20 8 0 0 0,19-4-264 0 0,2-5-3531 0 0,-45-8 2503 0 0,-1 1 0 0 0,1-2 0 0 0,-1 1-1 0 0,0-1 1 0 0,1-1 0 0 0,-1 0 0 0 0,0 0 0 0 0,0-1 0 0 0,14-6-1 0 0,-12 5 135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6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230 299 2188 0 0,'-1'-2'435'0'0,"1"0"-1"0"0,0 0 1 0 0,0 1-1 0 0,-1-1 1 0 0,1 0 0 0 0,-1 1-1 0 0,0-1 1 0 0,1 0-1 0 0,-1 1 1 0 0,0-1-1 0 0,0 1 1 0 0,0-1 0 0 0,0 1-1 0 0,0-1 1 0 0,0 1-1 0 0,0 0 1 0 0,-2-2-1 0 0,-32-18 3073 0 0,26 17-3240 0 0,0 1-1 0 0,0 0 0 0 0,0 1 0 0 0,-1 0 0 0 0,1 0 1 0 0,-11 0-1 0 0,12 2-170 0 0,-1 1-1 0 0,0 0 1 0 0,1 0 0 0 0,-1 1 0 0 0,-13 5-1 0 0,20-7-65 0 0,0 1-1 0 0,0-1 0 0 0,0 1 1 0 0,0 0-1 0 0,0 0 0 0 0,0 0 1 0 0,0 0-1 0 0,0 0 0 0 0,0 0 1 0 0,1 1-1 0 0,-1-1 0 0 0,0 1 1 0 0,1-1-1 0 0,-1 1 0 0 0,1-1 1 0 0,0 1-1 0 0,0 0 0 0 0,-1 0 1 0 0,1 0-1 0 0,0 0 0 0 0,0 0 1 0 0,1 0-1 0 0,-1 0 1 0 0,0 0-1 0 0,1 0 0 0 0,-1 3 1 0 0,1-1-14 0 0,1 0 0 0 0,0 0 0 0 0,1 0 0 0 0,-1 0 0 0 0,0 0 1 0 0,1-1-1 0 0,0 1 0 0 0,0 0 0 0 0,0-1 0 0 0,0 1 0 0 0,1-1 1 0 0,0 0-1 0 0,-1 0 0 0 0,1 0 0 0 0,0 0 0 0 0,0 0 1 0 0,1-1-1 0 0,-1 1 0 0 0,0-1 0 0 0,1 0 0 0 0,-1 0 0 0 0,1 0 1 0 0,0-1-1 0 0,0 1 0 0 0,0-1 0 0 0,0 0 0 0 0,0 0 0 0 0,0 0 1 0 0,0-1-1 0 0,0 1 0 0 0,0-1 0 0 0,0 0 0 0 0,0 0 1 0 0,0 0-1 0 0,1-1 0 0 0,-1 1 0 0 0,0-1 0 0 0,0 0 0 0 0,0 0 1 0 0,-1-1-1 0 0,7-2 0 0 0,-8 2-10 0 0,0-1 0 0 0,0 1-1 0 0,-1 0 1 0 0,1-1 0 0 0,-1 1 0 0 0,1-1 0 0 0,-1 0 0 0 0,0 1 0 0 0,0-1-1 0 0,0 0 1 0 0,0 0 0 0 0,-1 0 0 0 0,1 1 0 0 0,-1-1 0 0 0,0 0 0 0 0,0 0-1 0 0,0 0 1 0 0,0 0 0 0 0,0 0 0 0 0,-1 0 0 0 0,1 0 0 0 0,-2-4 0 0 0,-20-67 5 0 0,21 70-4 0 0,-12-30 69 0 0,-32-60 0 0 0,32 76 6 0 0,9 13-79 0 0,0 0 0 0 0,0-1 0 0 0,1 0 0 0 0,0 0 0 0 0,0 0 0 0 0,0 0 0 0 0,-2-7 0 0 0,0 27-13 0 0,4-14 17 0 0,1 1 0 0 0,-1 0 0 0 0,1 0-1 0 0,-1-1 1 0 0,1 1 0 0 0,-1 0-1 0 0,1 0 1 0 0,0 0 0 0 0,-1 0 0 0 0,1-1-1 0 0,0 1 1 0 0,0 0 0 0 0,-1 0-1 0 0,1 0 1 0 0,0 0 0 0 0,0 0 0 0 0,0 0-1 0 0,0 0 1 0 0,0 0 0 0 0,0 0-1 0 0,1 0 1 0 0,-1 0 0 0 0,0 1 0 0 0,11 20 21 0 0,0 0 1 0 0,1-1-1 0 0,1 0 1 0 0,1-1-1 0 0,1-1 1 0 0,29 31-1 0 0,-36-42-20 0 0,-1 0-1 0 0,1-1 1 0 0,0 0 0 0 0,0 0 0 0 0,1-1-1 0 0,0 0 1 0 0,0-1 0 0 0,0 0 0 0 0,1 0-1 0 0,-1-1 1 0 0,21 6 0 0 0,-25-9-52 0 0,-1 0-1 0 0,1-1 1 0 0,-1 1 0 0 0,1-1 0 0 0,-1 0 0 0 0,1 0 0 0 0,-1-1 0 0 0,1 1-1 0 0,-1-1 1 0 0,1 0 0 0 0,-1 0 0 0 0,0-1 0 0 0,0 1 0 0 0,1-1 0 0 0,-1 0-1 0 0,0 0 1 0 0,-1 0 0 0 0,1-1 0 0 0,0 1 0 0 0,0-1 0 0 0,-1 0 0 0 0,0 0-1 0 0,0 0 1 0 0,0-1 0 0 0,0 1 0 0 0,0-1 0 0 0,3-4 0 0 0,-4 3-9 0 0,1 0 1 0 0,-1-1-1 0 0,0 1 1 0 0,0 0-1 0 0,0-1 1 0 0,-1 1-1 0 0,0-1 1 0 0,0 1-1 0 0,-1-1 1 0 0,1 0-1 0 0,-1 1 1 0 0,0-1-1 0 0,-1 0 1 0 0,1 1-1 0 0,-1-1 1 0 0,-1 1-1 0 0,1-1 1 0 0,-1 1-1 0 0,1-1 1 0 0,-1 1-1 0 0,-4-6 1 0 0,-7-22-129 0 0,11 26 182 0 0,0 1 1 0 0,-1 0-1 0 0,0-1 0 0 0,0 1 1 0 0,-8-11-1 0 0,6 7 129 0 0,-11-14-125 0 0,15 23 8 0 0,1 0 0 0 0,-1 0 0 0 0,0 1 0 0 0,1-1 0 0 0,-1 0 0 0 0,0 1 0 0 0,0-1 0 0 0,1 1 0 0 0,-1-1 0 0 0,0 1 0 0 0,0-1 0 0 0,0 1 0 0 0,0 0 0 0 0,0-1 0 0 0,1 1 0 0 0,-1 0 0 0 0,0 0 0 0 0,0 0 0 0 0,0 0 0 0 0,0-1 0 0 0,0 1 0 0 0,0 1 0 0 0,0-1 0 0 0,0 0 0 0 0,0 0 0 0 0,-1 0 0 0 0,0 1 9 0 0,1-1 1 0 0,0 1-1 0 0,-1-1 0 0 0,1 1 1 0 0,-1 0-1 0 0,1 0 0 0 0,0-1 1 0 0,0 1-1 0 0,-1 0 0 0 0,1 0 1 0 0,0 0-1 0 0,0 0 0 0 0,0 1 1 0 0,0-1-1 0 0,0 0 0 0 0,0 0 1 0 0,0 1-1 0 0,-1 1 0 0 0,1 1 30 0 0,1-1-1 0 0,-1 0 1 0 0,1 0-1 0 0,-1 0 0 0 0,1 1 1 0 0,0-1-1 0 0,0 0 0 0 0,1 0 1 0 0,0 5-1 0 0,0-1 8 0 0,1 1-1 0 0,0-1 0 0 0,0 0 1 0 0,1 0-1 0 0,0 0 0 0 0,0 0 1 0 0,0 0-1 0 0,1 0 1 0 0,0-1-1 0 0,1 0 0 0 0,-1 0 1 0 0,1 0-1 0 0,0 0 0 0 0,1-1 1 0 0,-1 0-1 0 0,1 0 1 0 0,0 0-1 0 0,12 6 0 0 0,-2-1 33 0 0,1-2-1 0 0,0 0 0 0 0,0-1 1 0 0,1-1-1 0 0,0-1 0 0 0,26 5 1 0 0,-39-9-81 0 0,-1 0 0 0 0,1-1 0 0 0,0 0 0 0 0,-1 0 0 0 0,1 0 1 0 0,0 0-1 0 0,-1-1 0 0 0,1 1 0 0 0,0-1 0 0 0,-1 0 0 0 0,1-1 0 0 0,-1 1 0 0 0,0-1 1 0 0,5-2-1 0 0,-6 2-2 0 0,-1 1 1 0 0,1-1 0 0 0,-1 0-1 0 0,0 0 1 0 0,0 0-1 0 0,0 0 1 0 0,0 0-1 0 0,0 0 1 0 0,0 0 0 0 0,-1-1-1 0 0,1 1 1 0 0,-1-1-1 0 0,0 1 1 0 0,1-1-1 0 0,-1 1 1 0 0,0-1 0 0 0,-1 0-1 0 0,1 0 1 0 0,0 0-1 0 0,-1 1 1 0 0,1-1 0 0 0,-1-6-1 0 0,0 7 4 0 0,0-1-1 0 0,0 1 0 0 0,0-1 1 0 0,0 0-1 0 0,0 1 1 0 0,0-1-1 0 0,-1 1 1 0 0,0-1-1 0 0,1 1 0 0 0,-1-1 1 0 0,0 1-1 0 0,0-1 1 0 0,0 1-1 0 0,0 0 1 0 0,-1-1-1 0 0,1 1 0 0 0,-1 0 1 0 0,1 0-1 0 0,-1 0 1 0 0,0 0-1 0 0,0 0 1 0 0,0 1-1 0 0,0-1 0 0 0,0 1 1 0 0,0-1-1 0 0,0 1 1 0 0,0-1-1 0 0,-1 1 1 0 0,1 0-1 0 0,-1 0 1 0 0,1 0-1 0 0,-1 1 0 0 0,1-1 1 0 0,-1 0-1 0 0,1 1 1 0 0,-1 0-1 0 0,1 0 1 0 0,-1 0-1 0 0,-3 0 0 0 0,-2 0-14 0 0,0 1-1 0 0,0 1 1 0 0,0-1-1 0 0,1 1 1 0 0,-1 0-1 0 0,0 1 1 0 0,1 0-1 0 0,0 0 1 0 0,0 1-1 0 0,0 0 1 0 0,0 0-1 0 0,-10 9 0 0 0,12-10-221 0 0,1 1 0 0 0,-1 0 0 0 0,1 0-1 0 0,1 0 1 0 0,-1 1 0 0 0,0-1-1 0 0,1 1 1 0 0,-5 9 0 0 0,1 4-3937 0 0,-1 5-3979 0 0,6-16 4924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0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2083 644 0 0,'0'0'2085'0'0,"-24"9"352"0"0,12-7 8377 0 0,3-103-9725 0 0,4-90-642 0 0,5 49 53 0 0,18-49-8 0 0,-15 145-435 0 0,2 1 0 0 0,1-1 0 0 0,3 1 0 0 0,14-44 0 0 0,-13 39 13 0 0,-8 38-63 0 0,0 1 1 0 0,1-1-1 0 0,0 1 0 0 0,0 0 1 0 0,6-12-1 0 0,38-85 233 0 0,-32 67-139 0 0,-13 31-58 0 0,2 1-1 0 0,-1-1 0 0 0,1 1 0 0 0,1 0 0 0 0,-1 0 0 0 0,13-17 0 0 0,-13 20-32 0 0,0 0 1 0 0,0 0-1 0 0,0 0 0 0 0,-1-1 0 0 0,3-7 0 0 0,14-25 76 0 0,26-32 136 0 0,-28 41-82 0 0,35-42 1 0 0,9-13 346 0 0,-43 56-344 0 0,36-40 0 0 0,69-72-111 0 0,-98 105 40 0 0,-14 20-44 0 0,0 0 1 0 0,20-21 0 0 0,25-37 869 0 0,-54 70-769 0 0,0 1-95 0 0,0 0 1 0 0,0 0-1 0 0,-1-1 1 0 0,1 1-1 0 0,-1-1 1 0 0,0 0-1 0 0,0 1 1 0 0,0-1-1 0 0,0 0 1 0 0,1-6-1 0 0,0 9-1638 0 0,5-8 4930 0 0,-4 3-3762 0 0,-3 0-4277 0 0,-30 0-13338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05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70 1092 0 0,'-27'-4'2385'0'0,"25"3"-1351"0"0,-26-14 6981 0 0,25 13-7769 0 0,0 0-1 0 0,-1 0 0 0 0,1 0 0 0 0,0 0 0 0 0,0 0 1 0 0,0-1-1 0 0,0 1 0 0 0,0-1 0 0 0,1 0 0 0 0,-1 0 0 0 0,1 0 1 0 0,0 0-1 0 0,0 0 0 0 0,-3-6 0 0 0,4 7-216 0 0,1 2-33 0 0,0 0 1 0 0,0 0 0 0 0,0 0-1 0 0,0 0 1 0 0,1-1-1 0 0,-1 1 1 0 0,0 0 0 0 0,0 0-1 0 0,0 0 1 0 0,0-1 0 0 0,0 1-1 0 0,0 0 1 0 0,0 0-1 0 0,0 0 1 0 0,0 0 0 0 0,1 0-1 0 0,-1-1 1 0 0,0 1-1 0 0,0 0 1 0 0,0 0 0 0 0,0 0-1 0 0,0 0 1 0 0,1 0-1 0 0,-1 0 1 0 0,0 0 0 0 0,0 0-1 0 0,0 0 1 0 0,0-1-1 0 0,1 1 1 0 0,-1 0 0 0 0,0 0-1 0 0,0 0 1 0 0,0 0 0 0 0,1 0-1 0 0,-1 0 1 0 0,0 0-1 0 0,0 0 1 0 0,0 0 0 0 0,0 0-1 0 0,1 0 1 0 0,-1 0-1 0 0,0 1 1 0 0,0-1 0 0 0,0 0-1 0 0,0 0 1 0 0,1 0-1 0 0,-1 0 1 0 0,0 0 0 0 0,0 0-1 0 0,17 9-72 0 0,21 18 36 0 0,-32-22 22 0 0,36 29 162 0 0,-32-24-137 0 0,1 0 0 0 0,0-1 0 0 0,0-1 0 0 0,1 0 0 0 0,0 0 1 0 0,1-1-1 0 0,-1-1 0 0 0,27 10 0 0 0,-26-12-41 0 0,-1 0 0 0 0,1 1 1 0 0,19 12-1 0 0,-31-16 11 0 0,2-1 16 0 0,1 1-1 0 0,-1-1 0 0 0,0 1 1 0 0,0 0-1 0 0,0 0 0 0 0,0 0 1 0 0,0 0-1 0 0,-1 0 0 0 0,4 3 1 0 0,33 17-239 0 0,-38-20 232 0 0,-22-6 198 0 0,16 3-424 0 0,0-3-366 0 0,-13-13-12511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372 462 1544 0 0,'0'0'5756'0'0,"8"15"-2908"0"0,-8-14-2682 0 0,0-1 0 0 0,0 0 1 0 0,0 1-1 0 0,1-1 0 0 0,-1 0 0 0 0,0 0 1 0 0,0 1-1 0 0,0-1 0 0 0,1 0 0 0 0,-1 0 1 0 0,0 1-1 0 0,0-1 0 0 0,1 0 1 0 0,-1 0-1 0 0,0 1 0 0 0,0-1 0 0 0,1 0 1 0 0,-1 0-1 0 0,0 0 0 0 0,1 0 0 0 0,-1 0 1 0 0,0 0-1 0 0,1 1 0 0 0,-1-1 1 0 0,0 0-1 0 0,1 0 0 0 0,-1 0 0 0 0,0 0 1 0 0,1 0-1 0 0,-1 0 0 0 0,0 0 0 0 0,1-1 1 0 0,84-64 868 0 0,-25 16-758 0 0,-38 30-295 0 0,-1-1-1 0 0,-1-1 1 0 0,19-27 0 0 0,-10 13 70 0 0,-28 34-73 0 0,-7 2-6 0 0,-18 7 47 0 0,-1 1 0 0 0,-44 23 0 0 0,68-32-26 0 0,-18 6 24 0 0,51-23-51 0 0,-20 11 8 0 0,-1 0-1 0 0,1-1 0 0 0,17-14 1 0 0,-28 20 8 0 0,34-18-629 0 0,-33 18 565 0 0,-6 4-578 0 0,-184 160 682 0 0,166-139-2 0 0,20-21-23 0 0,0 0-1 0 0,0-1 0 0 0,0 1 1 0 0,-1-1-1 0 0,1 1 1 0 0,-1-1-1 0 0,0 0 0 0 0,-5 3 1 0 0,-33 39 154 0 0,38-42-181 0 0,0 2-5 0 0,-28 49-53 0 0,30-52 55 0 0,-1 0 43 0 0,-5 3-27 0 0,6-3 67 0 0,-1 3 1746 0 0,-2-12-1301 0 0,-5-21-872 0 0,6 21 548 0 0,3 7-177 0 0,-1-5 13 0 0,-1 0 1 0 0,1 0-1 0 0,-1 0 0 0 0,0 1 1 0 0,0-1-1 0 0,-1 1 0 0 0,0-1 0 0 0,0 1 1 0 0,0 0-1 0 0,-1 0 0 0 0,1 1 0 0 0,-1-1 1 0 0,0 1-1 0 0,-1-1 0 0 0,1 1 0 0 0,-9-5 1 0 0,3 2-103 0 0,0 0 1 0 0,1 0 0 0 0,0 0-1 0 0,0-1 1 0 0,0-1 0 0 0,-14-18-1 0 0,0-17-80 0 0,22 42 160 0 0,-1 1 0 0 0,1-1-1 0 0,0 1 1 0 0,0-1 0 0 0,0 0-1 0 0,0 0 1 0 0,0 0 0 0 0,1 0-1 0 0,-1 1 1 0 0,0-1 0 0 0,1 0-1 0 0,-1 0 1 0 0,1 0 0 0 0,0 0-1 0 0,0-4 1 0 0,-6-13-155 0 0,5 18 356 0 0,2-17-324 0 0,2 14 97 0 0,-2 3 52 0 0,6 2-44 0 0,-1 0 0 0 0,0 0 0 0 0,1 0 0 0 0,-1 1 0 0 0,0 0 0 0 0,0 1 0 0 0,0-1 0 0 0,10 7 0 0 0,56 37 168 0 0,-35-21-128 0 0,6 8 54 0 0,-34-25-42 0 0,0-1 0 0 0,1 1 0 0 0,0-2 1 0 0,15 8-1 0 0,40 22 53 0 0,-37-19-185 0 0,-18-10 81 0 0,-9-6 25 0 0,9 3 59 0 0,-5-2-24 0 0,-7-3 13 0 0,-59-36-428 0 0,54 33 234 0 0,-1 0 0 0 0,0 1 0 0 0,0-1 1 0 0,0 1-1 0 0,-1 1 0 0 0,-9-2 0 0 0,-25-10-313 0 0,24 8 400 0 0,1-2 0 0 0,1 0-1 0 0,0-1 1 0 0,0-1 0 0 0,0 0-1 0 0,1-1 1 0 0,1-1 0 0 0,-23-22-1 0 0,-9-13 72 0 0,48 52-15 0 0,8 12 32 0 0,-8-16-27 0 0,23 23 1133 0 0,1 14-1135 0 0,40 49 0 0 0,-55-74-82 0 0,-10-13 78 0 0,2 1-16 0 0,-1 1 1 0 0,0-1 0 0 0,0 1-1 0 0,0-1 1 0 0,1 0 0 0 0,-1 1-1 0 0,1-1 1 0 0,-1 0 0 0 0,1 0-1 0 0,-1 0 1 0 0,1-1 0 0 0,0 1 0 0 0,-1 0-1 0 0,1 0 1 0 0,0-1 0 0 0,0 1-1 0 0,3 0 1 0 0,-4-1-46 0 0,0-1-24 0 0,0 1 86 0 0,0-1 0 0 0,0 0 0 0 0,-1 0 0 0 0,1 1 0 0 0,0-1 0 0 0,-1 0 0 0 0,1 0 0 0 0,0 0 0 0 0,-1 1 0 0 0,1-1 0 0 0,-1 0 0 0 0,0 0 0 0 0,1 0 0 0 0,-1 0 0 0 0,0 0 0 0 0,1 0 0 0 0,-1 0 0 0 0,0 0 0 0 0,0 0-1 0 0,0 0 1 0 0,0 0 0 0 0,0 0 0 0 0,0 0 0 0 0,0-1 0 0 0,0 1 0 0 0,-1 0 0 0 0,1 0 0 0 0,0 0 0 0 0,0 0 0 0 0,-1 0 0 0 0,1 1 0 0 0,-1-1 0 0 0,1 0 0 0 0,-1 0 0 0 0,1 0 0 0 0,-1 0 0 0 0,0 0 0 0 0,1 1 0 0 0,-1-1 0 0 0,-1-1 0 0 0,-30-32-228 0 0,31 33 189 0 0,17 21-128 0 0,-8-11 155 0 0,1 1-1 0 0,0-1 1 0 0,0-1-1 0 0,1 0 0 0 0,0 0 1 0 0,0-1-1 0 0,1-1 1 0 0,15 8-1 0 0,-24-13 46 0 0,41 26-105 0 0,-4 8 565 0 0,-38-33 91 0 0,4-7-581 0 0,-1 1 0 0 0,0 0-1 0 0,0-1 1 0 0,0 0-1 0 0,0 0 1 0 0,-1 0-1 0 0,0 0 1 0 0,0-1 0 0 0,0 1-1 0 0,-1-1 1 0 0,0 1-1 0 0,3-13 1 0 0,7-11-38 0 0,-2 1-26 0 0,-8 22 47 0 0,0 1 0 0 0,-1-1 0 0 0,2 0 0 0 0,-1 0 0 0 0,1 1 0 0 0,0-1 0 0 0,0 1 0 0 0,1 0 0 0 0,-1 0 0 0 0,1 0 0 0 0,6-6 0 0 0,-9 11-8 0 0,-1 0 1 0 0,0-1-1 0 0,1 1 1 0 0,-1 0-1 0 0,0-1 0 0 0,1 1 1 0 0,-1-1-1 0 0,0 1 1 0 0,0-1-1 0 0,0 1 1 0 0,1-1-1 0 0,-1 1 0 0 0,0-1 1 0 0,0 1-1 0 0,0-1 1 0 0,0 1-1 0 0,0-1 0 0 0,0 1 1 0 0,0-1-1 0 0,0 1 1 0 0,0-1-1 0 0,0 1 1 0 0,0-1-1 0 0,0 1 0 0 0,0-1 1 0 0,0 1-1 0 0,0-1 1 0 0,-1 1-1 0 0,1-1 1 0 0,-102 47-204 0 0,96-42 218 0 0,1 1-23 0 0,4-4-1 0 0,4-2-124 0 0,-1 0 163 0 0,1-1 0 0 0,-1 1 0 0 0,1-1 1 0 0,-1 0-1 0 0,0 0 0 0 0,0 0 0 0 0,0 0 0 0 0,3-4 0 0 0,11-8-19 0 0,36-17 69 0 0,29-19-188 0 0,-79 49 122 0 0,-7 3-259 0 0,-79 38 182 0 0,13-4 170 0 0,59-33-71 0 0,11-8 36 0 0,22-18 0 0 0,13-11-204 0 0,-33 30 200 0 0,-22 21-23 0 0,-103 84-334 0 0,124-100 282 0 0,20-15 70 0 0,78-65-822 0 0,-85 67 154 0 0,-2 0 0 0 0,21-26 0 0 0,-23 26-65 0 0,-9 12 671 0 0,0 0 0 0 0,0 0 0 0 0,0 0 0 0 0,0 0 0 0 0,0 0 1 0 0,0 0-1 0 0,0 0 0 0 0,0 0 0 0 0,0 0 0 0 0,-1-1 0 0 0,1 1 1 0 0,0 0-1 0 0,0 0 0 0 0,0 0 0 0 0,0 0 0 0 0,0 0 0 0 0,0 0 0 0 0,0 0 1 0 0,0 0-1 0 0,0 0 0 0 0,0 0 0 0 0,0 0 0 0 0,0 0 0 0 0,0 0 0 0 0,0 0 1 0 0,0 0-1 0 0,0 0 0 0 0,-1 0 0 0 0,1-1 0 0 0,0 1 0 0 0,0 0 0 0 0,0 0 1 0 0,0 0-1 0 0,0 0 0 0 0,0 0 0 0 0,0 0 0 0 0,0 0 0 0 0,0 0 0 0 0,0 0 1 0 0,0 0-1 0 0,0 0 0 0 0,0 0 0 0 0,0-1 0 0 0,0 1 0 0 0,0 0 0 0 0,0 0 1 0 0,0 0-1 0 0,1 0 0 0 0,-1 0 0 0 0,0 0 0 0 0,0 0 0 0 0,0 0 0 0 0,0 0 1 0 0,0 0-1 0 0,0 0 0 0 0,0 0 0 0 0,0 0 0 0 0,0 0 0 0 0,0-1 0 0 0,0 1 1 0 0,-11 4-275 0 0,-18 11 221 0 0,-58 50 267 0 0,73-55 30 0 0,-19 18 1499 0 0,32-27-1198 0 0,-4 1-358 0 0,-1 1 1 0 0,0-1-1 0 0,1 1 0 0 0,-1 0 1 0 0,1 1-1 0 0,0-1 0 0 0,0 1 1 0 0,0 0-1 0 0,1 0 0 0 0,-5 6 1 0 0,8-9-202 0 0,21-15 0 0 0,-17 11 46 0 0,185-114 161 0 0,-127 87-158 0 0,-45 23-6 0 0,-1 0 1 0 0,1-1-1 0 0,17-12 1 0 0,35-22-160 0 0,-67 42 177 0 0,-23 14 73 0 0,0 2 13 0 0,-24 22 1 0 0,31-25-26 0 0,-3 3-29 0 0,0 0 0 0 0,1 1 0 0 0,-22 29 0 0 0,-24 40 19 0 0,12-24-196 0 0,50-62 14 0 0,17-4-1875 0 0,9-10 1223 0 0,-1 0 0 0 0,24-20 0 0 0,-26 18 465 0 0,46-26 0 0 0,-9 3 1003 0 0,-71 45-426 0 0,0 0 0 0 0,0 0 0 0 0,1 1 0 0 0,0 0 0 0 0,-18 16 0 0 0,27-21-241 0 0,-1 0 0 0 0,0 0 0 0 0,0-1 0 0 0,0 1 0 0 0,0 0 0 0 0,0-1 0 0 0,0 0 0 0 0,0 0 0 0 0,-5 1 0 0 0,-8 4-712 0 0,26-14 372 0 0,-1 0 0 0 0,0-1-1 0 0,0 0 1 0 0,14-20 0 0 0,-10 13 33 0 0,21-21-45 0 0,1 2 1 0 0,79-60-1 0 0,-91 72 820 0 0,-26 21-179 0 0,-9 8-252 0 0,8-4-95 0 0,3-1-116 0 0,-5 1 69 0 0,-46 30-459 0 0,26-16 834 0 0,37-27-53 0 0,77-44-170 0 0,-86 54 147 0 0,-3 3-246 0 0,1 1 30 0 0,-1-1 0 0 0,0 0-1 0 0,0 0 1 0 0,0 1 0 0 0,0-1 0 0 0,0 0 0 0 0,0 0 0 0 0,-1 0 0 0 0,1 0 0 0 0,0 0 0 0 0,-1 0 0 0 0,0-1-1 0 0,1 1 1 0 0,-1 0 0 0 0,-2 1 0 0 0,-40 28 260 0 0,23-15-92 0 0,-167 142 1059 0 0,174-145-1299 0 0,0-1 1 0 0,-22 29-1 0 0,-18 15 49 0 0,17-9-6 0 0,36-45 20 0 0,-1-1-1 0 0,1 1 0 0 0,0-1 1 0 0,-1 1-1 0 0,1-1 0 0 0,0 1 0 0 0,0 0 1 0 0,0 0-1 0 0,0 0 0 0 0,0 0 1 0 0,0 3-1 0 0,-8 12 79 0 0,8-16-138 0 0,1 0 120 0 0,0 0 1 0 0,0-1 0 0 0,0 1-1 0 0,0 0 1 0 0,0 0 0 0 0,0 0-1 0 0,0-1 1 0 0,0 1-1 0 0,0 0 1 0 0,0 0 0 0 0,-1 0-1 0 0,1-1 1 0 0,0 1 0 0 0,0 0-1 0 0,-1 0 1 0 0,1-1-1 0 0,0 1 1 0 0,-1 0 0 0 0,1-1-1 0 0,-1 1 1 0 0,1 0 0 0 0,-1-1-1 0 0,1 1 1 0 0,-1-1-1 0 0,0 1 1 0 0,1-1 0 0 0,-1 1-1 0 0,0-1 1 0 0,1 1 0 0 0,-1-1-1 0 0,0 0 1 0 0,1 1-1 0 0,-1-1 1 0 0,0 0 0 0 0,0 0-1 0 0,0 1 1 0 0,1-1 0 0 0,-1 0-1 0 0,0 0 1 0 0,0 0 0 0 0,0 0-1 0 0,1 0 1 0 0,-1 0-1 0 0,0 0 1 0 0,0 0 0 0 0,1-1-1 0 0,-1 1 1 0 0,0 0 0 0 0,0 0-1 0 0,0-1 1 0 0,1 1-1 0 0,-1 0 1 0 0,0-1 0 0 0,1 1-1 0 0,-1 0 1 0 0,0-1 0 0 0,1 1-1 0 0,-1-1 1 0 0,0 0-1 0 0,0 1-127 0 0,-3-2 141 0 0,2-2 10 0 0,-1 1-1 0 0,0 0 1 0 0,0 0 0 0 0,0 0-1 0 0,0 0 1 0 0,0 1 0 0 0,0-1-1 0 0,-6-3 1 0 0,-12-10 79 0 0,0-10-123 0 0,15 19-33 0 0,0-1 0 0 0,0 1 1 0 0,0 0-1 0 0,-1 0 0 0 0,-12-9 1 0 0,-25-31-221 0 0,-8 3 8 0 0,51 43 144 0 0,-2-1 33 0 0,1 1 0 0 0,-1-1-1 0 0,1-1 1 0 0,-1 1 0 0 0,1 0 0 0 0,0-1 0 0 0,0 1 0 0 0,0-1 0 0 0,0 1 0 0 0,0-1 0 0 0,1 0-1 0 0,-1 0 1 0 0,-1-4 0 0 0,-7-9-74 0 0,-4-29 50 0 0,10 35 20 0 0,1-1-1 0 0,0 1 0 0 0,0 0 0 0 0,1-1 0 0 0,1 1 0 0 0,0-1 0 0 0,0-11 0 0 0,-17-13 82 0 0,18 34-54 0 0,-19-38 127 0 0,-2-1-256 0 0,20 39 93 0 0,3 5-134 0 0,1 0 147 0 0,1-1-1 0 0,-1 1 1 0 0,0-1 0 0 0,1 0 0 0 0,0 0 0 0 0,0 0-1 0 0,0 0 1 0 0,0-1 0 0 0,8 4 0 0 0,23 19 97 0 0,-23-14-16 0 0,1-1 0 0 0,0 0 0 0 0,1-1 1 0 0,16 9-1 0 0,-16-10-17 0 0,35 25 110 0 0,3 8 10 0 0,-42-33-203 0 0,1 0-1 0 0,-1 0 1 0 0,0 1-1 0 0,-1 0 1 0 0,14 17-1 0 0,-5-5-2437 0 0,1-5-5380 0 0,-18-15 6478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3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1 960 0 0,'5'6'736'0'0,"8"-2"-396"0"0,-3-1-472 0 0,-2 0-1272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2:08:5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 2496 0 0,'0'0'1242'0'0,"-4"-10"6346"0"0,3 8-9723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4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46 154 1276 0 0,'0'0'4338'0'0,"5"2"-4177"0"0,21 7 1390 0 0,-25-9-1535 0 0,-1 0 1 0 0,0 0-1 0 0,1 0 0 0 0,-1 0 0 0 0,1 0 1 0 0,-1 0-1 0 0,0 0 0 0 0,1 0 0 0 0,-1-1 1 0 0,1 1-1 0 0,-1 0 0 0 0,0 0 0 0 0,1 0 1 0 0,-1-1-1 0 0,0 1 0 0 0,1 0 0 0 0,-1 0 1 0 0,0-1-1 0 0,1 1 0 0 0,-1 0 0 0 0,0 0 1 0 0,0-1-1 0 0,1 1 0 0 0,-1 0 0 0 0,0-1 1 0 0,0 1-1 0 0,0-1 0 0 0,0 1 0 0 0,1 0 1 0 0,-1-1-1 0 0,0 1 0 0 0,0-1 0 0 0,0 1 1 0 0,0 0-1 0 0,0-1 0 0 0,0 1 0 0 0,0-1 1 0 0,0 1-1 0 0,0 0 0 0 0,0-1 0 0 0,0 1 1 0 0,0-1-1 0 0,0 1 0 0 0,0 0 1 0 0,-1-1-1 0 0,1 1 0 0 0,0-1 0 0 0,0 1 1 0 0,-1-1-1 0 0,-3-21 553 0 0,-2 14-601 0 0,-1 0 0 0 0,-1 0 0 0 0,0 1 0 0 0,0 1 1 0 0,0-1-1 0 0,-1 1 0 0 0,-17-9 0 0 0,26 15 20 0 0,0 0 0 0 0,0 0 0 0 0,0 0 0 0 0,1 0 0 0 0,-1 0 1 0 0,0 0-1 0 0,0 0 0 0 0,0 0 0 0 0,0 0 0 0 0,1 0 0 0 0,-1 0 0 0 0,0 0 0 0 0,0 0 1 0 0,0 0-1 0 0,0 0 0 0 0,1 0 0 0 0,-1 0 0 0 0,0 0 0 0 0,0 0 0 0 0,0 0 0 0 0,0 0 0 0 0,0 0 1 0 0,1 0-1 0 0,-1-1 0 0 0,0 1 0 0 0,0 0 0 0 0,0 0 0 0 0,0 0 0 0 0,0 0 0 0 0,0 0 1 0 0,0 0-1 0 0,1-1 0 0 0,-1 1 0 0 0,0 0 0 0 0,0 0 0 0 0,0 0 0 0 0,0 0 0 0 0,0-1 1 0 0,0 1-1 0 0,0 0 0 0 0,0 0 0 0 0,0 0 0 0 0,0 0 0 0 0,0-1 0 0 0,0 1 0 0 0,0 0 1 0 0,0 0-1 0 0,0 0 0 0 0,0 0 0 0 0,0 0 0 0 0,0-1 0 0 0,0 1 0 0 0,0 0 0 0 0,0 0 1 0 0,0 0-1 0 0,-1 0 0 0 0,1-1 0 0 0,0 1 0 0 0,0 0 0 0 0,0 0 0 0 0,0 0 0 0 0,0 0 1 0 0,0 0-1 0 0,0 0 0 0 0,-1 0 0 0 0,1-1 0 0 0,0 1 0 0 0,0 0 0 0 0,0 0 0 0 0,17-4-378 0 0,9 4-167 0 0,0 2 0 0 0,0 0 0 0 0,42 11 0 0 0,-67-13 318 0 0,0-1 205 0 0,0 1 0 0 0,0-1-1 0 0,0 1 1 0 0,0 0 0 0 0,0-1 0 0 0,1 1 0 0 0,-1 0 0 0 0,0 0 0 0 0,0 0-1 0 0,0 0 1 0 0,0 0 0 0 0,0 0 0 0 0,0 0 0 0 0,0 0 0 0 0,1 0 0 0 0,-1 0 0 0 0,0 1-1 0 0,1-1 1 0 0,11 1-407 0 0,-13-1 426 0 0,1 0 0 0 0,-1-1-1 0 0,0 1 1 0 0,0 0-1 0 0,0 0 1 0 0,1-1-1 0 0,-1 1 1 0 0,0 0-1 0 0,0-1 1 0 0,0 1-1 0 0,0-1 1 0 0,0 1 0 0 0,0 0-1 0 0,1-1 1 0 0,-1 1-1 0 0,0 0 1 0 0,0-1-1 0 0,0 1 1 0 0,0 0-1 0 0,0-1 1 0 0,-1 1 0 0 0,1-1-1 0 0,0 1 1 0 0,0 0-1 0 0,0-1 1 0 0,0 1-1 0 0,0 0 1 0 0,0-1-1 0 0,-1 1 1 0 0,1 0 0 0 0,0-1-1 0 0,0 1 1 0 0,0 0-1 0 0,-1 0 1 0 0,1-1-1 0 0,-1-1-43 0 0,-49-27-372 0 0,31 18 517 0 0,17 9 15 0 0,0 0 1 0 0,0 1-1 0 0,0 0 0 0 0,0-1 0 0 0,0 1 0 0 0,-1 0 0 0 0,1 0 0 0 0,0 0 0 0 0,-1 1 0 0 0,-2-2 0 0 0,4 2-93 0 0,1 0-1 0 0,0 0 1 0 0,0 1-1 0 0,-1-1 1 0 0,1 0-1 0 0,0 0 0 0 0,0 0 1 0 0,-1 0-1 0 0,1 0 1 0 0,0 1-1 0 0,0-1 1 0 0,0 0-1 0 0,-1 0 1 0 0,1 0-1 0 0,0 1 0 0 0,0-1 1 0 0,0 0-1 0 0,0 0 1 0 0,-1 1-1 0 0,1-1 1 0 0,0 0-1 0 0,0 0 1 0 0,0 1-1 0 0,0-1 0 0 0,0 0 1 0 0,0 0-1 0 0,0 1 1 0 0,0-1-1 0 0,0 0 1 0 0,0 1-1 0 0,0-1 1 0 0,0 0-1 0 0,0 0 0 0 0,0 1 1 0 0,0-1-1 0 0,0 0 1 0 0,0 0-1 0 0,0 1 1 0 0,0-1-1 0 0,0 0 1 0 0,0 0-1 0 0,1 1 0 0 0,-1-1 1 0 0,0 0-1 0 0,0 0 1 0 0,0 1-1 0 0,0-1 1 0 0,1 0-1 0 0,9 16 282 0 0,6-4-735 0 0,0-1 0 0 0,1 0 1 0 0,28 13-1 0 0,-32-16-1107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1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163 101 2956 0 0,'0'0'5025'0'0,"-5"-2"-4430"0"0,-18-8 743 0 0,25-2 1651 0 0,-2 12-2915 0 0,0-1-1 0 0,0 1 1 0 0,0 0 0 0 0,0-1 0 0 0,0 1-1 0 0,0 0 1 0 0,0-1 0 0 0,1 1 0 0 0,-1 0-1 0 0,0 0 1 0 0,0-1 0 0 0,0 1 0 0 0,0 0 0 0 0,0 0-1 0 0,1-1 1 0 0,-1 1 0 0 0,0 0 0 0 0,0 0-1 0 0,0 0 1 0 0,1-1 0 0 0,-1 1 0 0 0,0 0-1 0 0,0 0 1 0 0,1 0 0 0 0,-1 0 0 0 0,0-1 0 0 0,1 1-1 0 0,-1 0 1 0 0,0 0 0 0 0,0 0 0 0 0,1 0-1 0 0,-1 0 1 0 0,0 0 0 0 0,1 0 0 0 0,-1 0-1 0 0,0 0 1 0 0,1 0 0 0 0,-1 0 0 0 0,0 0 0 0 0,0 0-1 0 0,1 0 1 0 0,-1 0 0 0 0,0 0 0 0 0,1 0-1 0 0,-1 1 1 0 0,2 1-30 0 0,-1-2-29 0 0,0 1 1 0 0,0 0-1 0 0,-1-1 1 0 0,1 1-1 0 0,-1 0 1 0 0,1-1-1 0 0,-1 1 1 0 0,1 0-1 0 0,-1-1 1 0 0,1 1-1 0 0,-1 0 1 0 0,1 0-1 0 0,-1 0 1 0 0,0 0-1 0 0,0 0 1 0 0,1-1-1 0 0,-1 1 1 0 0,0 1-1 0 0,0-1 107 0 0,-20 23 439 0 0,18-22-583 0 0,1-1 0 0 0,-1 1 0 0 0,0-1 1 0 0,1 0-1 0 0,-1 0 0 0 0,0 0 0 0 0,0 0 0 0 0,0 0 0 0 0,1 0 0 0 0,-1-1 1 0 0,0 1-1 0 0,0-1 0 0 0,0 1 0 0 0,0-1 0 0 0,-1 0 0 0 0,1 1 0 0 0,0-1 1 0 0,0 0-1 0 0,0 0 0 0 0,0-1 0 0 0,0 1 0 0 0,0 0 0 0 0,0-1 0 0 0,0 1 1 0 0,0-1-1 0 0,0 0 0 0 0,0 1 0 0 0,0-1 0 0 0,1 0 0 0 0,-1 0 0 0 0,0 0 1 0 0,0-1-1 0 0,1 1 0 0 0,-1 0 0 0 0,-2-4 0 0 0,3 4-11 0 0,0 0 0 0 0,1 0 0 0 0,-1-1 0 0 0,1 1 0 0 0,-1-1 0 0 0,1 1 0 0 0,0 0 0 0 0,-1-1 0 0 0,1 1 0 0 0,0-1 0 0 0,0 1-1 0 0,0-1 1 0 0,0 1 0 0 0,0-1 0 0 0,0 1 0 0 0,1 0 0 0 0,-1-1 0 0 0,0 1 0 0 0,1-1 0 0 0,-1 1 0 0 0,1 0 0 0 0,-1-1 0 0 0,1 1 0 0 0,0 0 0 0 0,1-3 0 0 0,-1 3-9 0 0,0-1 0 0 0,0 0 0 0 0,0 0 0 0 0,1 1 0 0 0,-1-1 0 0 0,1 1 1 0 0,-1-1-1 0 0,1 1 0 0 0,-1-1 0 0 0,1 1 0 0 0,0 0 0 0 0,-1 0 0 0 0,1 0 0 0 0,0 0 1 0 0,2-1-1 0 0,-2 2-55 0 0,7 3-248 0 0,-9-3 342 0 0,1 0 0 0 0,0 0 1 0 0,-1 0-1 0 0,1 0 0 0 0,-1 0 1 0 0,1 0-1 0 0,0 1 0 0 0,-1-1 1 0 0,1 0-1 0 0,-1 0 0 0 0,1 0 1 0 0,-1 0-1 0 0,1 1 0 0 0,0-1 1 0 0,-1 0-1 0 0,1 1 0 0 0,-1-1 1 0 0,0 0-1 0 0,1 1 0 0 0,-1-1 1 0 0,1 0-1 0 0,-1 1 0 0 0,1-1 1 0 0,-1 1-1 0 0,0-1 0 0 0,1 1 1 0 0,-1-1-1 0 0,1 2 0 0 0,-1 34-9 0 0,-1-32 28 0 0,1-2-4 0 0,0-1 0 0 0,-1 1 0 0 0,0-1 1 0 0,1 0-1 0 0,-1 1 0 0 0,0-1 0 0 0,1 0 0 0 0,-1 0 0 0 0,0 0 1 0 0,0 1-1 0 0,0-1 0 0 0,0 0 0 0 0,0 0 0 0 0,0 0 0 0 0,-1-1 1 0 0,1 1-1 0 0,0 0 0 0 0,0 0 0 0 0,-1-1 0 0 0,1 1 1 0 0,0 0-1 0 0,-1-1 0 0 0,1 0 0 0 0,0 1 0 0 0,-3-1 0 0 0,1 1-14 0 0,2-1-112 0 0,0 0 98 0 0,0-1 1 0 0,0 1-1 0 0,-1-1 1 0 0,1 1-1 0 0,0-1 1 0 0,0 1-1 0 0,0-1 1 0 0,0 0-1 0 0,0 1 1 0 0,0-1 0 0 0,0 0-1 0 0,0 0 1 0 0,0 0-1 0 0,0 0 1 0 0,1 0-1 0 0,-1 0 1 0 0,0 0-1 0 0,1 0 1 0 0,-1 0-1 0 0,0 0 1 0 0,1 0-1 0 0,-1 0 1 0 0,1-1 0 0 0,0 1-1 0 0,-1-2 1 0 0,1 1-95 0 0,5-4-18 0 0,-5 6 123 0 0,0-1 0 0 0,1 0 0 0 0,-1 1 0 0 0,0-1 0 0 0,0 0 0 0 0,1 1 0 0 0,-1-1 0 0 0,1 1 0 0 0,-1-1 0 0 0,1 0 0 0 0,-1 1 0 0 0,1-1 0 0 0,-1 1 0 0 0,1-1 0 0 0,-1 1 0 0 0,1-1 0 0 0,-1 1 0 0 0,1 0 0 0 0,0-1 0 0 0,-1 1 0 0 0,1 0 0 0 0,0 0 0 0 0,-1-1 0 0 0,1 1 0 0 0,0 0 0 0 0,0 0 0 0 0,-1 0 0 0 0,1 0 0 0 0,0 0 0 0 0,-1 0 0 0 0,1 0 0 0 0,0 0 0 0 0,0 0 0 0 0,-1 0 0 0 0,1 0 0 0 0,0 1 0 0 0,0-1 15 0 0,0 0 1 0 0,0 1-1 0 0,0-1 1 0 0,0 1-1 0 0,0 0 1 0 0,0-1-1 0 0,-1 1 1 0 0,1 0-1 0 0,0-1 1 0 0,-1 1-1 0 0,1 0 0 0 0,0 0 1 0 0,-1 0-1 0 0,1 0 1 0 0,-1 0-1 0 0,1-1 1 0 0,-1 1-1 0 0,0 0 1 0 0,1 0-1 0 0,-1 0 1 0 0,0 0-1 0 0,0 0 1 0 0,0 0-1 0 0,1 0 1 0 0,-1 0-1 0 0,0 0 0 0 0,0 0 1 0 0,-1 0-1 0 0,1 0 1 0 0,0 0-1 0 0,0 0 1 0 0,0 0-1 0 0,-1 0 1 0 0,1 0-1 0 0,0 0 1 0 0,-1 0-1 0 0,1 0 1 0 0,-2 2-1 0 0,-1 0 96 0 0,1 1-1 0 0,-1 0 1 0 0,-1-1 0 0 0,1 0-1 0 0,-1 1 1 0 0,1-1-1 0 0,-1-1 1 0 0,-5 4 0 0 0,9-6-114 0 0,-1 1 1 0 0,0-1-1 0 0,1 1 0 0 0,-1-1 1 0 0,0 0-1 0 0,1 1 1 0 0,-1-1-1 0 0,0 0 1 0 0,0 0-1 0 0,0 1 1 0 0,1-1-1 0 0,-1 0 0 0 0,0 0 1 0 0,0 0-1 0 0,1 0 1 0 0,-1 0-1 0 0,0 0 1 0 0,0 0-1 0 0,0 0 0 0 0,1-1 1 0 0,-1 1-1 0 0,0 0 1 0 0,0 0-1 0 0,1-1 1 0 0,-1 1-1 0 0,0 0 1 0 0,1-1-1 0 0,-1 1 0 0 0,0-1 1 0 0,1 1-1 0 0,-1-1 1 0 0,0 1-1 0 0,1-1 1 0 0,-1 1-1 0 0,1-1 0 0 0,-1 0 1 0 0,1 1-1 0 0,-1-1 1 0 0,1 0-1 0 0,0 1 1 0 0,-1-1-1 0 0,1 0 1 0 0,0 0-1 0 0,0 1 0 0 0,-1-1 1 0 0,1 0-1 0 0,0 0 1 0 0,0-1-1 0 0,-1-2-62 0 0,0 1 0 0 0,0-1 0 0 0,1 0-1 0 0,-1 0 1 0 0,1 0 0 0 0,0 0 0 0 0,0 0 0 0 0,1-4 0 0 0,-1 7 62 0 0,1 0-1 0 0,-1 0 1 0 0,0 0 0 0 0,1 0 0 0 0,-1 0 0 0 0,1 0 0 0 0,-1 1 0 0 0,1-1-1 0 0,-1 0 1 0 0,1 0 0 0 0,-1 0 0 0 0,1 1 0 0 0,0-1 0 0 0,-1 0 0 0 0,1 1 0 0 0,0-1-1 0 0,0 1 1 0 0,0-1 0 0 0,-1 1 0 0 0,1-1 0 0 0,0 1 0 0 0,0-1 0 0 0,0 1 0 0 0,0 0-1 0 0,0-1 1 0 0,0 1 0 0 0,0 0 0 0 0,0 0 0 0 0,0 0 0 0 0,0 0 0 0 0,0 0-1 0 0,0 0 1 0 0,0 0 0 0 0,0 0 0 0 0,0 0 0 0 0,0 0 0 0 0,0 1 0 0 0,0-1 0 0 0,-1 0-1 0 0,1 1 1 0 0,0-1 0 0 0,0 0 0 0 0,0 1 0 0 0,0-1 0 0 0,0 1 0 0 0,-1 0 0 0 0,1-1-1 0 0,0 1 1 0 0,0 0 0 0 0,-1-1 0 0 0,1 1 0 0 0,-1 0 0 0 0,1 0 0 0 0,0-1 0 0 0,-1 1-1 0 0,1 2 1 0 0,0-2 43 0 0,-1 1-1 0 0,1 0 1 0 0,-1 0 0 0 0,1-1-1 0 0,-1 1 1 0 0,0 0-1 0 0,0 0 1 0 0,0 0-1 0 0,0 0 1 0 0,0 0 0 0 0,0-1-1 0 0,0 1 1 0 0,-1 0-1 0 0,1 0 1 0 0,-1 0-1 0 0,1-1 1 0 0,-1 1 0 0 0,0 0-1 0 0,0-1 1 0 0,1 1-1 0 0,-1 0 1 0 0,-2 1 0 0 0,2-1 3 0 0,0 0 0 0 0,0 0 0 0 0,-1 0 0 0 0,1 0 1 0 0,0 0-1 0 0,-1 0 0 0 0,1 0 0 0 0,-1-1 0 0 0,0 1 1 0 0,1-1-1 0 0,-1 1 0 0 0,0-1 0 0 0,0 0 0 0 0,0 0 1 0 0,0 0-1 0 0,-4 2 0 0 0,4-3-51 0 0,0 0-1 0 0,0 0 1 0 0,0 0 0 0 0,0 0-1 0 0,0 0 1 0 0,0-1-1 0 0,0 1 1 0 0,1-1 0 0 0,-1 1-1 0 0,0-1 1 0 0,0 0 0 0 0,0 0-1 0 0,0 1 1 0 0,1-1 0 0 0,-1 0-1 0 0,0-1 1 0 0,1 1-1 0 0,-1 0 1 0 0,1 0 0 0 0,-2-2-1 0 0,2 1 1 0 0,1 1-1 0 0,0 0 0 0 0,-1 0 0 0 0,1-1 0 0 0,0 1 0 0 0,0 0 1 0 0,0 0-1 0 0,0-1 0 0 0,0 1 0 0 0,0 0 0 0 0,0-1 0 0 0,0 1 1 0 0,1 0-1 0 0,-1 0 0 0 0,0-1 0 0 0,1 1 0 0 0,-1 0 0 0 0,1 0 1 0 0,-1 0-1 0 0,1 0 0 0 0,0 0 0 0 0,-1-1 0 0 0,1 1 0 0 0,0 0 1 0 0,0 1-1 0 0,1-2 0 0 0,-1 1-27 0 0,21 2 267 0 0,-21-1-190 0 0,1 1 1 0 0,0-1-1 0 0,-1 1 1 0 0,1 0 0 0 0,-1-1-1 0 0,1 1 1 0 0,-1 0-1 0 0,1 0 1 0 0,-1 0-1 0 0,1 0 1 0 0,-1 0 0 0 0,0 1-1 0 0,0-1 1 0 0,0 0-1 0 0,1 0 1 0 0,-1 1 0 0 0,0-1-1 0 0,-1 1 1 0 0,1-1-1 0 0,0 1 1 0 0,0-1-1 0 0,-1 1 1 0 0,1 0 0 0 0,-1-1-1 0 0,1 1 1 0 0,-1 0-1 0 0,0-1 1 0 0,1 1-1 0 0,-1 0 1 0 0,0-1 0 0 0,0 1-1 0 0,0 0 1 0 0,-1 0-1 0 0,1-1 1 0 0,0 1 0 0 0,-1 0-1 0 0,1-1 1 0 0,-1 1-1 0 0,1 0 1 0 0,-1-1-1 0 0,0 1 1 0 0,1-1 0 0 0,-3 2-1 0 0,3-1 92 0 0,-2-2-123 0 0,1 0 0 0 0,0 0 0 0 0,-1 0 0 0 0,1 0 0 0 0,0 0 0 0 0,-1 0 0 0 0,1 0 1 0 0,0-1-1 0 0,-1 1 0 0 0,1 0 0 0 0,0-1 0 0 0,-1 1 0 0 0,1-1 0 0 0,0 1 0 0 0,0-1 1 0 0,0 0-1 0 0,0 1 0 0 0,0-1 0 0 0,-1 0 0 0 0,1 0 0 0 0,0 0 0 0 0,1 0 0 0 0,-1 0 1 0 0,0 0-1 0 0,0 0 0 0 0,0 0 0 0 0,1 0 0 0 0,-1 0 0 0 0,0-1 0 0 0,1 1 0 0 0,-2-3 1 0 0,2 1-83 0 0,0 0 1 0 0,0 0 0 0 0,0-1 0 0 0,0 1 0 0 0,1 0 0 0 0,-1 0 0 0 0,1 0-1 0 0,0 0 1 0 0,0 0 0 0 0,0 0 0 0 0,0 0 0 0 0,0 0 0 0 0,3-4-1 0 0,-3 5 40 0 0,0 1 0 0 0,0-1-1 0 0,1 0 1 0 0,-1 0-1 0 0,0 1 1 0 0,1-1 0 0 0,-1 1-1 0 0,1 0 1 0 0,0-1 0 0 0,-1 1-1 0 0,1 0 1 0 0,0 0-1 0 0,0 0 1 0 0,0 0 0 0 0,0 0-1 0 0,0 0 1 0 0,0 1-1 0 0,0-1 1 0 0,0 1 0 0 0,0-1-1 0 0,0 1 1 0 0,0 0-1 0 0,3 0 1 0 0,-1 0 26 0 0,0 0 0 0 0,0 0 0 0 0,0 1 0 0 0,0 0 0 0 0,0 0 1 0 0,0 0-1 0 0,0 0 0 0 0,0 1 0 0 0,-1-1 0 0 0,7 4 0 0 0,-10-4 25 0 0,1-1 0 0 0,-1 0 1 0 0,0 1-1 0 0,0-1 0 0 0,1 0 0 0 0,-1 1 0 0 0,0-1 0 0 0,0 0 1 0 0,0 1-1 0 0,0-1 0 0 0,0 0 0 0 0,0 1 0 0 0,1-1 0 0 0,-1 1 1 0 0,0-1-1 0 0,0 0 0 0 0,0 1 0 0 0,0-1 0 0 0,0 1 1 0 0,0-1-1 0 0,0 0 0 0 0,-1 1 0 0 0,1-1 0 0 0,0 0 0 0 0,0 1 1 0 0,0-1-1 0 0,0 0 0 0 0,0 1 0 0 0,0-1 0 0 0,-1 0 0 0 0,1 1 1 0 0,0-1-1 0 0,0 0 0 0 0,-1 1 0 0 0,1-1 0 0 0,0 0 0 0 0,0 1 1 0 0,-1-1-1 0 0,1 0 0 0 0,0 0 0 0 0,-1 0 0 0 0,1 1 1 0 0,0-1-1 0 0,-1 0 0 0 0,1 0 0 0 0,0 0 0 0 0,-1 0 0 0 0,1 0 1 0 0,-1 1-1 0 0,-1-1 4 0 0,1 1 1 0 0,0 0 0 0 0,-1 0 0 0 0,1-1-1 0 0,-1 1 1 0 0,1-1 0 0 0,-1 1-1 0 0,1-1 1 0 0,-1 0 0 0 0,1 1 0 0 0,-1-1-1 0 0,0 0 1 0 0,1 0 0 0 0,-4 0-1 0 0,3-1-49 0 0,0-1-1 0 0,-1 1 0 0 0,1 0 0 0 0,0-1 0 0 0,0 1 1 0 0,0-1-1 0 0,0 0 0 0 0,0 0 0 0 0,0 0 1 0 0,0 0-1 0 0,0 0 0 0 0,1 0 0 0 0,-1 0 0 0 0,1 0 1 0 0,0-1-1 0 0,0 1 0 0 0,0-1 0 0 0,0 1 0 0 0,0-1 1 0 0,0 1-1 0 0,0-1 0 0 0,1 1 0 0 0,0-1 1 0 0,-1 0-1 0 0,1-4 0 0 0,0 4-1 0 0,0 1 0 0 0,0 0 0 0 0,0-1 0 0 0,0 1 0 0 0,0 0 0 0 0,1-1 0 0 0,-1 1 0 0 0,1 0 0 0 0,-1-1 0 0 0,1 1 0 0 0,0 0 0 0 0,0 0 0 0 0,0 0 0 0 0,0 0-1 0 0,0 0 1 0 0,0 0 0 0 0,1 0 0 0 0,-1 0 0 0 0,1 0 0 0 0,-1 1 0 0 0,1-1 0 0 0,0 1 0 0 0,0-1 0 0 0,0 1 0 0 0,0 0 0 0 0,0-1 0 0 0,0 1 0 0 0,0 0 0 0 0,0 0 0 0 0,0 0 0 0 0,3 0 0 0 0,-4 0 36 0 0,0 1-1 0 0,0 0 1 0 0,0-1 0 0 0,0 1 0 0 0,1 0-1 0 0,-1 0 1 0 0,0 0 0 0 0,0 0 0 0 0,0 0-1 0 0,0 0 1 0 0,0 0 0 0 0,1 0 0 0 0,-1 0-1 0 0,0 0 1 0 0,0 1 0 0 0,0-1 0 0 0,0 1-1 0 0,0-1 1 0 0,0 0 0 0 0,0 1-1 0 0,0 0 1 0 0,0-1 0 0 0,0 1 0 0 0,0 0-1 0 0,0-1 1 0 0,0 1 0 0 0,0 0 0 0 0,-1 0-1 0 0,1 0 1 0 0,0 0 0 0 0,-1 0 0 0 0,1 0-1 0 0,0 0 1 0 0,-1 0 0 0 0,1 0 0 0 0,-1 0-1 0 0,0 0 1 0 0,1 0 0 0 0,-1 0 0 0 0,0 0-1 0 0,1 0 1 0 0,-1 0 0 0 0,0 2 0 0 0,0-1 37 0 0,0 1 0 0 0,0-1 0 0 0,-1 1 0 0 0,1-1 0 0 0,-1 1 1 0 0,1-1-1 0 0,-1 1 0 0 0,0-1 0 0 0,0 0 0 0 0,0 1 0 0 0,0-1 1 0 0,0 0-1 0 0,-1 0 0 0 0,1 1 0 0 0,-1-1 0 0 0,1 0 0 0 0,-1-1 1 0 0,0 1-1 0 0,-3 3 0 0 0,3-3-48 0 0,-1-1-1 0 0,1 1 1 0 0,-1 0 0 0 0,0-1 0 0 0,0 0-1 0 0,1 1 1 0 0,-1-1 0 0 0,0 0-1 0 0,0-1 1 0 0,0 1 0 0 0,0 0-1 0 0,0-1 1 0 0,0 0 0 0 0,-1 1-1 0 0,1-1 1 0 0,0 0 0 0 0,0-1 0 0 0,0 1-1 0 0,0-1 1 0 0,0 1 0 0 0,0-1-1 0 0,0 0 1 0 0,0 0 0 0 0,0 0-1 0 0,-4-3 1 0 0,-3 1-177 0 0,10 3 89 0 0,0-1 1 0 0,-1 1 0 0 0,1-1 0 0 0,0 1 0 0 0,0-1 0 0 0,0 1-1 0 0,0-1 1 0 0,-1 1 0 0 0,1-1 0 0 0,0 1 0 0 0,0-1-1 0 0,0 1 1 0 0,0-1 0 0 0,0 1 0 0 0,0-1 0 0 0,0 1-1 0 0,1-1 1 0 0,-1 1 0 0 0,0-1 0 0 0,0 1 0 0 0,0 0 0 0 0,0-1-1 0 0,0 1 1 0 0,1-1 0 0 0,-1 1 0 0 0,0-1 0 0 0,1 1-1 0 0,-1 0 1 0 0,1-1 0 0 0,7 3-294 0 0,4 3-22 0 0,0 3-3003 0 0,-5 3-1523 0 0,-7-4 3585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 2416 0 0,'0'0'4068'0'0,"19"28"1101"0"0,-19-25-4868 0 0,0 0 0 0 0,0 0 0 0 0,-1 0 0 0 0,1 0 0 0 0,0 0 0 0 0,-1 0 0 0 0,0 0 0 0 0,0 0 0 0 0,0 0 1 0 0,0-1-1 0 0,0 1 0 0 0,0 0 0 0 0,-1-1 0 0 0,0 1 0 0 0,1-1 0 0 0,-4 4 0 0 0,4-5-60 0 0,-6-11-724 0 0,7 10 469 0 0,-1 0 0 0 0,1 0 0 0 0,-1-1 0 0 0,1 1 0 0 0,0 0-1 0 0,-1-1 1 0 0,1 1 0 0 0,-1 0 0 0 0,1-1 0 0 0,0 1 0 0 0,-1 0 0 0 0,1-1 0 0 0,0 1 0 0 0,-1-1 0 0 0,1 1 0 0 0,0-1 0 0 0,0 1 0 0 0,-1 0-1 0 0,1-1 1 0 0,0 1 0 0 0,0-1 0 0 0,0 1 0 0 0,0-1 0 0 0,0 1 0 0 0,0-1 0 0 0,0 1 0 0 0,0-1 0 0 0,0 1 0 0 0,0-1 0 0 0,0 0 0 0 0,0 1-1 0 0,0-1 1 0 0,0 1 0 0 0,0-1 0 0 0,1 0 0 0 0,0-2-70 0 0,1-1 1 0 0,0 1-1 0 0,0-1 0 0 0,0 1 0 0 0,0 0 0 0 0,1-1 1 0 0,-1 1-1 0 0,1 0 0 0 0,0 1 0 0 0,0-1 0 0 0,0 0 1 0 0,0 1-1 0 0,1 0 0 0 0,-1 0 0 0 0,1 0 0 0 0,-1 0 1 0 0,1 0-1 0 0,0 1 0 0 0,-1-1 0 0 0,1 1 0 0 0,0 0 1 0 0,0 0-1 0 0,0 1 0 0 0,0-1 0 0 0,0 1 0 0 0,0 0 1 0 0,0 0-1 0 0,7 1 0 0 0,-9-1 97 0 0,0 1-1 0 0,0-1 1 0 0,0 0 0 0 0,0 1 0 0 0,0 0-1 0 0,0 0 1 0 0,0-1 0 0 0,0 1-1 0 0,0 1 1 0 0,0-1 0 0 0,0 0 0 0 0,-1 0-1 0 0,1 1 1 0 0,0-1 0 0 0,-1 0 0 0 0,1 1-1 0 0,-1 0 1 0 0,0-1 0 0 0,1 1-1 0 0,-1 0 1 0 0,0 0 0 0 0,0 0 0 0 0,0 0-1 0 0,0 0 1 0 0,-1 0 0 0 0,1 0 0 0 0,0 0-1 0 0,-1 0 1 0 0,1 0 0 0 0,-1 0-1 0 0,0 0 1 0 0,0 0 0 0 0,0 0 0 0 0,0 4-1 0 0,0 6 187 0 0,-1 0-1 0 0,0 0 0 0 0,-1 0 1 0 0,-4 16-1 0 0,5-27-162 0 0,0 3 37 0 0,0-1 0 0 0,0 1 1 0 0,-1-1-1 0 0,0 1 0 0 0,1-1 0 0 0,-1 0 1 0 0,0 1-1 0 0,-3 2 0 0 0,-8 14-806 0 0,3-35 61 0 0,9 13 609 0 0,0 1 1 0 0,0 0-1 0 0,0 0 0 0 0,0-1 1 0 0,0 1-1 0 0,0 0 1 0 0,1-1-1 0 0,-1 1 0 0 0,0-1 1 0 0,1 1-1 0 0,0-1 1 0 0,-1 1-1 0 0,1-1 0 0 0,0 1 1 0 0,0-1-1 0 0,-1 0 1 0 0,1 1-1 0 0,1-1 0 0 0,-1 1 1 0 0,0-1-1 0 0,0 1 1 0 0,0-1-1 0 0,1 1 0 0 0,-1-1 1 0 0,1-1-1 0 0,1 0 18 0 0,0-1-1 0 0,-1 1 1 0 0,1 0 0 0 0,0 1-1 0 0,0-1 1 0 0,0 0 0 0 0,1 0-1 0 0,-1 1 1 0 0,1 0 0 0 0,-1-1-1 0 0,1 1 1 0 0,0 0 0 0 0,0 0-1 0 0,0 0 1 0 0,0 1 0 0 0,0-1-1 0 0,0 1 1 0 0,1 0 0 0 0,-1 0-1 0 0,0 0 1 0 0,1 0 0 0 0,-1 0-1 0 0,5 0 1 0 0,-5 1 154 0 0,28 9 431 0 0,-30-8-503 0 0,0 0 1 0 0,0 0 0 0 0,0 0-1 0 0,0 0 1 0 0,0 0 0 0 0,0 0-1 0 0,0 0 1 0 0,0 0 0 0 0,-1 1-1 0 0,1-1 1 0 0,0 0-1 0 0,-1 0 1 0 0,1 1 0 0 0,-1-1-1 0 0,0 1 1 0 0,1-1 0 0 0,-1 0-1 0 0,0 1 1 0 0,0-1 0 0 0,0 1-1 0 0,0-1 1 0 0,0 0 0 0 0,0 1-1 0 0,0-1 1 0 0,0 1-1 0 0,-1-1 1 0 0,1 0 0 0 0,0 1-1 0 0,-1-1 1 0 0,0 1 0 0 0,1-1-1 0 0,-1 0 1 0 0,0 0 0 0 0,1 0-1 0 0,-1 1 1 0 0,0-1 0 0 0,0 0-1 0 0,0 0 1 0 0,-2 1-1 0 0,-1 4 69 0 0,0-1 0 0 0,0-1 0 0 0,-1 1 0 0 0,1-1 0 0 0,-1 0-1 0 0,0 0 1 0 0,-8 5 0 0 0,10-8-135 0 0,1 0 0 0 0,0 1-1 0 0,-1-1 1 0 0,0 0 0 0 0,1 0 0 0 0,-1-1-1 0 0,0 1 1 0 0,1 0 0 0 0,-1-1 0 0 0,0 0-1 0 0,0 0 1 0 0,1 0 0 0 0,-1 0 0 0 0,0 0-1 0 0,0 0 1 0 0,1-1 0 0 0,-1 1 0 0 0,0-1-1 0 0,0 0 1 0 0,1 0 0 0 0,-1 0 0 0 0,1 0-1 0 0,-1 0 1 0 0,1 0 0 0 0,0-1 0 0 0,-1 1-1 0 0,1-1 1 0 0,0 0 0 0 0,0 0 0 0 0,0 0-1 0 0,0 0 1 0 0,0 0 0 0 0,0 0 0 0 0,1 0-1 0 0,-3-4 1 0 0,4 5 10 0 0,-1 0-1 0 0,1-1 1 0 0,-1 1-1 0 0,1 0 1 0 0,-1 0-1 0 0,1 0 1 0 0,0-1-1 0 0,0 1 1 0 0,0 0-1 0 0,-1 0 0 0 0,1-1 1 0 0,0 1-1 0 0,1 0 1 0 0,-1 0-1 0 0,0-1 1 0 0,0 1-1 0 0,1 0 1 0 0,-1 0-1 0 0,0 0 1 0 0,1-1-1 0 0,-1 1 1 0 0,1 0-1 0 0,-1 0 1 0 0,1 0-1 0 0,0 0 1 0 0,0 0-1 0 0,-1 0 1 0 0,1 0-1 0 0,0 0 1 0 0,1-1-1 0 0,0 1 47 0 0,1-1 0 0 0,-1 1 0 0 0,0 0 0 0 0,1-1 0 0 0,-1 1 0 0 0,0 0 0 0 0,1 0 0 0 0,0 1 0 0 0,-1-1 0 0 0,1 1 0 0 0,-1-1 0 0 0,1 1 1 0 0,4 0-1 0 0,-5 0 145 0 0,-1-1-130 0 0,0 1 1 0 0,0 0-1 0 0,1 0 1 0 0,-1 1 0 0 0,0-1-1 0 0,0 0 1 0 0,0 0 0 0 0,1 1-1 0 0,-1-1 1 0 0,0 0 0 0 0,0 1-1 0 0,0-1 1 0 0,0 1-1 0 0,0 0 1 0 0,0-1 0 0 0,0 1-1 0 0,0 0 1 0 0,0-1 0 0 0,0 1-1 0 0,0 0 1 0 0,0 0 0 0 0,-1 0-1 0 0,1 0 1 0 0,0 0-1 0 0,-1 0 1 0 0,1 0 0 0 0,-1 0-1 0 0,1 0 1 0 0,-1 0 0 0 0,1 0-1 0 0,-1 1 1 0 0,0-1 0 0 0,1 0-1 0 0,-1 0 1 0 0,0 0-1 0 0,0 1 1 0 0,0 1 0 0 0,-1-1-18 0 0,-1 1 0 0 0,1-1 0 0 0,-1 0 0 0 0,1 0 0 0 0,-1 0 0 0 0,0 0 0 0 0,0 0 0 0 0,0-1 0 0 0,0 1 0 0 0,0 0 1 0 0,0-1-1 0 0,0 0 0 0 0,-1 1 0 0 0,1-1 0 0 0,0 0 0 0 0,-1 0 0 0 0,1 0 0 0 0,-1-1 0 0 0,0 1 0 0 0,1-1 0 0 0,-1 1 0 0 0,1-1 0 0 0,-1 0 0 0 0,0 0 1 0 0,1 0-1 0 0,-1 0 0 0 0,0 0 0 0 0,1-1 0 0 0,-1 1 0 0 0,1-1 0 0 0,-1 0 0 0 0,1 1 0 0 0,-1-1 0 0 0,1 0 0 0 0,-4-2 0 0 0,3 1-59 0 0,0 1 0 0 0,1-1 0 0 0,-1 0 0 0 0,0 0 0 0 0,1 0 1 0 0,-1 0-1 0 0,1 0 0 0 0,-1 0 0 0 0,1 0 0 0 0,0-1 0 0 0,0 0 0 0 0,0 1 0 0 0,1-1 0 0 0,-1 0 0 0 0,0 0 0 0 0,1 0 0 0 0,0 0 0 0 0,0 0 0 0 0,0 0 0 0 0,0 0 0 0 0,0 0 0 0 0,1 0 0 0 0,-1 0 0 0 0,1-1 0 0 0,0 1 0 0 0,0 0 0 0 0,0 0 0 0 0,0-1 0 0 0,2-4 0 0 0,-1 4 9 0 0,1 0 0 0 0,0 1 0 0 0,0-1 0 0 0,0 1 0 0 0,0-1 0 0 0,1 1 0 0 0,-1 0 0 0 0,1-1 0 0 0,0 1 0 0 0,0 1-1 0 0,0-1 1 0 0,0 0 0 0 0,1 1 0 0 0,-1 0 0 0 0,1-1 0 0 0,-1 2 0 0 0,1-1 0 0 0,0 0 0 0 0,0 1 0 0 0,5-2 0 0 0,-7 2 246 0 0,21 19 545 0 0,-23-16-732 0 0,1 0 1 0 0,0 0-1 0 0,-1 1 1 0 0,1-1-1 0 0,-1 0 0 0 0,0 0 1 0 0,0 0-1 0 0,0 1 1 0 0,0-1-1 0 0,0 0 1 0 0,-1 0-1 0 0,1 0 1 0 0,0 1-1 0 0,-1-1 0 0 0,0 0 1 0 0,0 0-1 0 0,1 0 1 0 0,-1 0-1 0 0,0 0 1 0 0,-1 0-1 0 0,1 0 1 0 0,0-1-1 0 0,0 1 0 0 0,-1 0 1 0 0,1-1-1 0 0,-1 1 1 0 0,0-1-1 0 0,1 1 1 0 0,-1-1-1 0 0,0 0 1 0 0,0 1-1 0 0,0-1 1 0 0,0 0-1 0 0,0 0 0 0 0,0 0 1 0 0,0-1-1 0 0,0 1 1 0 0,-3 0-1 0 0,3 0-122 0 0,-24-24-931 0 0,25 21 987 0 0,0 0-1 0 0,0 0 1 0 0,1-1 0 0 0,-1 1 0 0 0,1 0 0 0 0,-1 0 0 0 0,1 0 0 0 0,0 0-1 0 0,0 0 1 0 0,0 0 0 0 0,0-1 0 0 0,0 1 0 0 0,0 0 0 0 0,1 0 0 0 0,-1 0 0 0 0,1 0-1 0 0,-1 0 1 0 0,1 0 0 0 0,0 0 0 0 0,0 0 0 0 0,0 0 0 0 0,0 0 0 0 0,0 0-1 0 0,1 1 1 0 0,-1-1 0 0 0,0 0 0 0 0,1 1 0 0 0,-1-1 0 0 0,1 1 0 0 0,0-1-1 0 0,-1 1 1 0 0,1 0 0 0 0,0 0 0 0 0,0 0 0 0 0,0 0 0 0 0,0 0 0 0 0,0 0-1 0 0,0 0 1 0 0,0 1 0 0 0,0-1 0 0 0,0 1 0 0 0,0-1 0 0 0,0 1 0 0 0,0 0-1 0 0,0 0 1 0 0,1 0 0 0 0,2 0 0 0 0,-4 1 59 0 0,1-1 0 0 0,0 1 0 0 0,-1 0 1 0 0,1-1-1 0 0,-1 1 0 0 0,1 0 0 0 0,-1 0 0 0 0,1 0 0 0 0,-1 0 1 0 0,0 0-1 0 0,1 0 0 0 0,-1 0 0 0 0,0 1 0 0 0,0-1 0 0 0,0 0 0 0 0,0 1 1 0 0,0-1-1 0 0,0 1 0 0 0,0-1 0 0 0,-1 1 0 0 0,1-1 0 0 0,0 1 1 0 0,0 3-1 0 0,0-2 43 0 0,0 0 0 0 0,0 0 0 0 0,0 1 0 0 0,0-1 0 0 0,-1 1 0 0 0,0-1 0 0 0,1 1 1 0 0,-1-1-1 0 0,-1 7 0 0 0,-1-1 129 0 0,1-6-130 0 0,1 0 0 0 0,-1 0 0 0 0,0 0 0 0 0,1 0 0 0 0,-1 0 0 0 0,0 0 0 0 0,-1-1 0 0 0,1 1 0 0 0,0 0 0 0 0,-1-1 0 0 0,0 1 0 0 0,0-1 0 0 0,1 1 0 0 0,-1-1 0 0 0,-1 0 0 0 0,-3 4 0 0 0,5-5 24 0 0,-2-3-591 0 0,1 1 450 0 0,1 0 0 0 0,0 0 1 0 0,0 0-1 0 0,0 0 0 0 0,0-1 1 0 0,-1 1-1 0 0,2 0 1 0 0,-1 0-1 0 0,0-1 0 0 0,0 1 1 0 0,0 0-1 0 0,1-1 1 0 0,-1 1-1 0 0,0-1 0 0 0,1 1 1 0 0,0-1-1 0 0,-1 1 1 0 0,1-1-1 0 0,0 1 0 0 0,0-1 1 0 0,0 0-1 0 0,0 1 1 0 0,0-1-1 0 0,0 1 0 0 0,0-1 1 0 0,0 1-1 0 0,1-1 1 0 0,-1 0-1 0 0,1 1 0 0 0,0-2 1 0 0,0-1-52 0 0,1 0 1 0 0,0 0-1 0 0,0 0 0 0 0,0 0 1 0 0,0 1-1 0 0,1-1 1 0 0,0 0-1 0 0,-1 1 0 0 0,1 0 1 0 0,0 0-1 0 0,6-5 1 0 0,-7 7 104 0 0,-1 0 1 0 0,1 0 0 0 0,-1 0-1 0 0,1 0 1 0 0,0 0 0 0 0,-1 0-1 0 0,1 1 1 0 0,0-1 0 0 0,0 1-1 0 0,0-1 1 0 0,-1 1 0 0 0,1-1-1 0 0,0 1 1 0 0,0 0 0 0 0,0 0-1 0 0,0 0 1 0 0,0 0 0 0 0,0 0-1 0 0,-1 1 1 0 0,1-1 0 0 0,0 0-1 0 0,0 1 1 0 0,0-1 0 0 0,-1 1-1 0 0,1 0 1 0 0,0 0 0 0 0,0-1-1 0 0,-1 1 1 0 0,1 0 0 0 0,-1 1-1 0 0,1-1 1 0 0,-1 0 0 0 0,2 2-1 0 0,1 0 54 0 0,-1 1 0 0 0,0-1 0 0 0,0 1 0 0 0,0 0 0 0 0,0 1 0 0 0,-1-1 0 0 0,1 0 0 0 0,-1 1 0 0 0,2 6 0 0 0,-3-9-32 0 0,-1 1 0 0 0,1-1 0 0 0,-1 1 0 0 0,0-1 0 0 0,1 0 0 0 0,-1 1 0 0 0,0 0 0 0 0,-1-1 0 0 0,1 0 0 0 0,0 1 0 0 0,-1-1 0 0 0,1 1 0 0 0,-1-1 0 0 0,0 1 0 0 0,0-1 0 0 0,0 0 0 0 0,0 1 0 0 0,0-1-1 0 0,0 0 1 0 0,-1 0 0 0 0,1 0 0 0 0,-1 0 0 0 0,1 0 0 0 0,-1 0 0 0 0,0-1 0 0 0,0 1 0 0 0,0 0 0 0 0,0-1 0 0 0,0 0 0 0 0,0 1 0 0 0,0-1 0 0 0,0 0 0 0 0,-1 0 0 0 0,1 0 0 0 0,0 0 0 0 0,-1 0 0 0 0,1-1 0 0 0,0 1 0 0 0,-1-1 0 0 0,-4 1-1 0 0,5-2-90 0 0,-1 1-1 0 0,1-1 0 0 0,0 1 1 0 0,-1-1-1 0 0,1 0 0 0 0,0 0 0 0 0,0 0 1 0 0,0 0-1 0 0,0 0 0 0 0,0-1 1 0 0,0 1-1 0 0,0 0 0 0 0,0-1 0 0 0,0 0 1 0 0,0 1-1 0 0,1-1 0 0 0,-1 0 1 0 0,1 0-1 0 0,-1 0 0 0 0,1 0 0 0 0,0 0 1 0 0,0 0-1 0 0,0 0 0 0 0,0-1 0 0 0,0 1 1 0 0,0 0-1 0 0,1 0 0 0 0,-1-4 1 0 0,0 4-35 0 0,0 0 1 0 0,1 0-1 0 0,-1-1 1 0 0,1 1-1 0 0,-1 0 1 0 0,1-1-1 0 0,0 1 1 0 0,0 0-1 0 0,0-1 1 0 0,0 1-1 0 0,1 0 1 0 0,-1-1-1 0 0,1 1 1 0 0,-1 0-1 0 0,1-1 1 0 0,0 1-1 0 0,0 0 1 0 0,0 0-1 0 0,0 0 1 0 0,0 0-1 0 0,0 0 1 0 0,0 0-1 0 0,1 0 1 0 0,-1 0-1 0 0,1 0 1 0 0,0 1-1 0 0,2-3 1 0 0,-1 2 225 0 0,1 0 1 0 0,0 1 0 0 0,0-1-1 0 0,0 1 1 0 0,0 0 0 0 0,0 0-1 0 0,0 0 1 0 0,0 1 0 0 0,1-1-1 0 0,-1 1 1 0 0,0 0 0 0 0,0 0 0 0 0,0 0-1 0 0,0 1 1 0 0,1-1 0 0 0,-1 1-1 0 0,0 0 1 0 0,0 1 0 0 0,0-1-1 0 0,0 1 1 0 0,0-1 0 0 0,-1 1-1 0 0,1 0 1 0 0,0 0 0 0 0,-1 1-1 0 0,0-1 1 0 0,1 1 0 0 0,-1 0-1 0 0,5 6 1 0 0,-8-9-59 0 0,1 1-1 0 0,-1-1 1 0 0,0 1-1 0 0,1-1 1 0 0,-1 1 0 0 0,0-1-1 0 0,0 1 1 0 0,1 0-1 0 0,-1-1 1 0 0,0 1-1 0 0,0 0 1 0 0,0-1 0 0 0,0 1-1 0 0,0 0 1 0 0,0-1-1 0 0,0 1 1 0 0,0-1 0 0 0,0 1-1 0 0,0 0 1 0 0,0-1-1 0 0,0 1 1 0 0,0 0-1 0 0,-1-1 1 0 0,1 2 0 0 0,-13 4-2526 0 0,11-6 2102 0 0,1 1 0 0 0,-1-1 0 0 0,1 0 0 0 0,-1 0 0 0 0,1-1 0 0 0,-1 1 1 0 0,1 0-1 0 0,-1 0 0 0 0,1-1 0 0 0,0 1 0 0 0,-1-1 0 0 0,1 1 0 0 0,-1-1 0 0 0,1 0 1 0 0,0 1-1 0 0,0-1 0 0 0,-1 0 0 0 0,1 0 0 0 0,0 0 0 0 0,0 0 0 0 0,0 0 0 0 0,-1-2 1 0 0,-4-15-3163 0 0,2 7 1961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5 1860 0 0,'0'0'492'0'0,"-5"0"-2"0"0,2-1-261 0 0,2 0-148 0 0,0 1 0 0 0,0-1 0 0 0,0 1 0 0 0,-1 0 0 0 0,1-1 0 0 0,0 1 0 0 0,0 0 0 0 0,0 0 0 0 0,-1 0 0 0 0,1 0 0 0 0,0 0 0 0 0,0 0 0 0 0,-1 0 0 0 0,1 0 0 0 0,0 0 0 0 0,0 1 0 0 0,0-1 0 0 0,-1 0 0 0 0,1 1 0 0 0,0-1-1 0 0,-1 2 1 0 0,1-2 291 0 0,-23 41 2670 0 0,-48 55-387 0 0,56-87-2572 0 0,15-9-97 0 0,1-1 1 0 0,-1 1-1 0 0,1-1 1 0 0,0 1-1 0 0,-1 0 1 0 0,1-1-1 0 0,0 1 1 0 0,-1-1-1 0 0,1 1 1 0 0,0-1-1 0 0,0 1 0 0 0,-1-1 1 0 0,1 0-1 0 0,0 1 1 0 0,0-1-1 0 0,0 1 1 0 0,0-1-1 0 0,0 1 1 0 0,0-1-1 0 0,-1 0 1 0 0,2 1-1 0 0,-1-1 1 0 0,0 1-1 0 0,0-1 1 0 0,0 1-1 0 0,0-1 0 0 0,0 0 1 0 0,0 1-1 0 0,1-1 1 0 0,-1 1-1 0 0,0-1 1 0 0,0 1-1 0 0,1-1 1 0 0,-1 1-1 0 0,0-1 1 0 0,1 1-1 0 0,-1-1 1 0 0,1-3-60 0 0,1 1 0 0 0,-1 0 0 0 0,0-1 1 0 0,1 1-1 0 0,-1 0 0 0 0,1 0 1 0 0,0 0-1 0 0,0 0 0 0 0,1 0 0 0 0,-1 0 1 0 0,0 0-1 0 0,1 1 0 0 0,0 0 0 0 0,-1-1 1 0 0,1 1-1 0 0,0 0 0 0 0,0 0 0 0 0,0 0 1 0 0,1 1-1 0 0,-1-1 0 0 0,0 1 1 0 0,8-2-1 0 0,-8 3 5 0 0,1 1 0 0 0,-1 0 76 0 0,0 0-1 0 0,0 1 1 0 0,0-1 0 0 0,0 1-1 0 0,0 0 1 0 0,0 0 0 0 0,0 0 0 0 0,-1 0-1 0 0,1 0 1 0 0,-1 1 0 0 0,1-1 0 0 0,-1 1-1 0 0,0-1 1 0 0,0 1 0 0 0,0 0-1 0 0,0 0 1 0 0,-1 0 0 0 0,1 0 0 0 0,-1 0-1 0 0,0 1 1 0 0,0-1 0 0 0,0 0-1 0 0,0 1 1 0 0,0-1 0 0 0,-1 0 0 0 0,0 1-1 0 0,1-1 1 0 0,-1 1 0 0 0,-1-1 0 0 0,1 0-1 0 0,0 1 1 0 0,-1-1 0 0 0,0 1-1 0 0,1-1 1 0 0,-1 0 0 0 0,-1 0 0 0 0,1 1-1 0 0,0-1 1 0 0,-1 0 0 0 0,0 0 0 0 0,1 0-1 0 0,-1 0 1 0 0,0-1 0 0 0,-1 1-1 0 0,1-1 1 0 0,0 1 0 0 0,-1-1 0 0 0,1 0-1 0 0,-1 1 1 0 0,-5 2 0 0 0,4-2 49 0 0,-1-1-1 0 0,0 1 1 0 0,0-1 0 0 0,0 0-1 0 0,0 0 1 0 0,-1 0 0 0 0,1-1-1 0 0,-11 2 1 0 0,12-2-61 0 0,-21-5-49 0 0,23 3 43 0 0,-1 1 1 0 0,1-1 0 0 0,0 0-1 0 0,0 1 1 0 0,-1-1 0 0 0,1 0 0 0 0,0 0-1 0 0,0-1 1 0 0,0 1 0 0 0,0 0 0 0 0,0-1-1 0 0,1 1 1 0 0,-1-1 0 0 0,0 0 0 0 0,1 1-1 0 0,-1-1 1 0 0,1 0 0 0 0,-1 0 0 0 0,1 0-1 0 0,0 0 1 0 0,0 0 0 0 0,0 0-1 0 0,0-1 1 0 0,0 1 0 0 0,1 0 0 0 0,-1 0-1 0 0,1-1 1 0 0,-1 1 0 0 0,1 0 0 0 0,0-1-1 0 0,0 1 1 0 0,0 0 0 0 0,0-1 0 0 0,0 1-1 0 0,0-1 1 0 0,1 1 0 0 0,-1 0-1 0 0,1 0 1 0 0,0-1 0 0 0,0 1 0 0 0,0 0-1 0 0,0 0 1 0 0,0 0 0 0 0,0 0 0 0 0,0 0-1 0 0,1 0 1 0 0,-1 0 0 0 0,1 0 0 0 0,-1 0-1 0 0,1 1 1 0 0,0-1 0 0 0,0 1 0 0 0,-1-1-1 0 0,1 1 1 0 0,0 0 0 0 0,0 0-1 0 0,1 0 1 0 0,-1 0 0 0 0,0 0 0 0 0,0 0-1 0 0,0 0 1 0 0,1 1 0 0 0,-1-1 0 0 0,0 1-1 0 0,1 0 1 0 0,3-1 0 0 0,-2 1-6 0 0,0 1-1 0 0,0-1 1 0 0,-1 1 0 0 0,1 0-1 0 0,0-1 1 0 0,0 2 0 0 0,-1-1 0 0 0,1 0-1 0 0,0 1 1 0 0,-1 0 0 0 0,1 0-1 0 0,-1 0 1 0 0,0 0 0 0 0,0 0 0 0 0,0 1-1 0 0,0-1 1 0 0,0 1 0 0 0,0 0-1 0 0,-1 0 1 0 0,1 0 0 0 0,3 6 0 0 0,-5-7 13 0 0,1 0 1 0 0,-1 1-1 0 0,0-1 1 0 0,1 0-1 0 0,-1 0 1 0 0,-1 1-1 0 0,1-1 1 0 0,0 1-1 0 0,0-1 1 0 0,-1 1-1 0 0,0-1 1 0 0,1 1-1 0 0,-1 0 1 0 0,0-1-1 0 0,0 1 1 0 0,0-1-1 0 0,-1 1 1 0 0,1-1-1 0 0,-1 1 1 0 0,1-1-1 0 0,-1 1 1 0 0,0-1-1 0 0,0 1 1 0 0,0-1-1 0 0,0 0 1 0 0,0 1-1 0 0,-1-1 1 0 0,1 0-1 0 0,-1 0 1 0 0,1 0-1 0 0,-1 0 1 0 0,0 0-1 0 0,0 0 1 0 0,-3 2-1 0 0,4-3-36 0 0,0 0 1 0 0,1 0-1 0 0,-1-1 0 0 0,0 1 1 0 0,0 0-1 0 0,0 0 0 0 0,0-1 1 0 0,0 1-1 0 0,0-1 0 0 0,0 1 1 0 0,0-1-1 0 0,0 1 0 0 0,0-1 1 0 0,0 0-1 0 0,0 1 0 0 0,-1-1 1 0 0,1 0-1 0 0,0 0 0 0 0,0 0 1 0 0,0 0-1 0 0,0 0 0 0 0,-1 0 1 0 0,1 0-1 0 0,0 0 0 0 0,0 0 1 0 0,0-1-1 0 0,0 1 0 0 0,0 0 1 0 0,0-1-1 0 0,0 1 0 0 0,0-1 1 0 0,0 1-1 0 0,0-1 0 0 0,0 0 1 0 0,0 1-1 0 0,0-1 0 0 0,0 0 0 0 0,0 0 1 0 0,0 1-1 0 0,0-1 0 0 0,1 0 1 0 0,-1 0-1 0 0,0 0 0 0 0,1 0 1 0 0,-1 0-1 0 0,1 0 0 0 0,-1-2 1 0 0,-1 0-153 0 0,1-1 1 0 0,0 0-1 0 0,0 1 0 0 0,0-1 1 0 0,1 0-1 0 0,-1 0 1 0 0,1 0-1 0 0,0 1 1 0 0,0-1-1 0 0,0 0 0 0 0,1 0 1 0 0,-1 0-1 0 0,2-4 1 0 0,-1 7 142 0 0,-1-1 0 0 0,1 0 0 0 0,-1 1 0 0 0,1-1 0 0 0,0 0 0 0 0,0 1 1 0 0,-1-1-1 0 0,1 1 0 0 0,1-1 0 0 0,-1 1 0 0 0,0 0 0 0 0,0 0 0 0 0,0-1 0 0 0,1 1 1 0 0,-1 0-1 0 0,0 0 0 0 0,1 0 0 0 0,-1 0 0 0 0,1 0 0 0 0,-1 1 0 0 0,1-1 0 0 0,0 0 1 0 0,-1 1-1 0 0,1-1 0 0 0,0 1 0 0 0,-1-1 0 0 0,1 1 0 0 0,0 0 0 0 0,0 0 0 0 0,-1 0 0 0 0,1 0 1 0 0,0 0-1 0 0,0 0 0 0 0,-1 0 0 0 0,1 1 0 0 0,0-1 0 0 0,-1 1 0 0 0,1-1 0 0 0,0 1 1 0 0,-1 0-1 0 0,4 1 0 0 0,0 1 22 0 0,1-1 1 0 0,-1 1-1 0 0,0 1 0 0 0,1-1 1 0 0,-2 1-1 0 0,1 0 1 0 0,0 0-1 0 0,-1 0 0 0 0,0 1 1 0 0,7 8-1 0 0,2 9-392 0 0,-8-11-402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074D-CF28-18FB-8409-A7470118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51F4F-B533-56E5-7FF1-6F9DDF579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A9D8D-2FCE-CD8B-7A38-D5F76B60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76E7-BCD1-131A-5CBE-3917ED80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8/JKM-04-2018-0265" TargetMode="External"/><Relationship Id="rId3" Type="http://schemas.openxmlformats.org/officeDocument/2006/relationships/hyperlink" Target="https://www.varonis.com/blog/cybersecurity-statistics?utm_source=chatgpt.com" TargetMode="External"/><Relationship Id="rId7" Type="http://schemas.openxmlformats.org/officeDocument/2006/relationships/hyperlink" Target="https://doi.org/10.1145/3317287.3323993" TargetMode="External"/><Relationship Id="rId2" Type="http://schemas.openxmlformats.org/officeDocument/2006/relationships/hyperlink" Target="https://www.varonis.com/blog/cybersecurity-statistics" TargetMode="External"/><Relationship Id="rId1" Type="http://schemas.openxmlformats.org/officeDocument/2006/relationships/slideLayout" Target="../slideLayouts/slideLayout52.xml"/><Relationship Id="rId6" Type="http://schemas.openxmlformats.org/officeDocument/2006/relationships/hyperlink" Target="https://www.mckinsey.com/capabilities/quantumblack/our-insights/the-data-driven-enterprise-of-2025" TargetMode="External"/><Relationship Id="rId11" Type="http://schemas.openxmlformats.org/officeDocument/2006/relationships/hyperlink" Target="https://doi.org/10.1016/j.eswa.2020.113585" TargetMode="External"/><Relationship Id="rId5" Type="http://schemas.openxmlformats.org/officeDocument/2006/relationships/hyperlink" Target="https://www.forbes.com/sites/chuckbrooks/2024/06/05/alarming-cybersecurity-stats-what-you-need-to-know-in-2024/?utm_source=chatgpt.com" TargetMode="External"/><Relationship Id="rId10" Type="http://schemas.openxmlformats.org/officeDocument/2006/relationships/hyperlink" Target="https://doi.org/10.1016/J.TECHFORE.2021.120822" TargetMode="External"/><Relationship Id="rId4" Type="http://schemas.openxmlformats.org/officeDocument/2006/relationships/hyperlink" Target="https://www.forbes.com/advisor/education/it-and-tech/cybersecurity-statistics/" TargetMode="External"/><Relationship Id="rId9" Type="http://schemas.openxmlformats.org/officeDocument/2006/relationships/hyperlink" Target="https://doi.org/10.55041/ijsrem3266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117" Type="http://schemas.openxmlformats.org/officeDocument/2006/relationships/customXml" Target="../ink/ink60.xml"/><Relationship Id="rId21" Type="http://schemas.microsoft.com/office/2007/relationships/diagramDrawing" Target="../diagrams/drawing4.xml"/><Relationship Id="rId42" Type="http://schemas.openxmlformats.org/officeDocument/2006/relationships/image" Target="../media/image25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6.xml"/><Relationship Id="rId112" Type="http://schemas.openxmlformats.org/officeDocument/2006/relationships/image" Target="../media/image60.png"/><Relationship Id="rId16" Type="http://schemas.microsoft.com/office/2007/relationships/diagramDrawing" Target="../diagrams/drawing3.xml"/><Relationship Id="rId107" Type="http://schemas.openxmlformats.org/officeDocument/2006/relationships/customXml" Target="../ink/ink55.xml"/><Relationship Id="rId11" Type="http://schemas.microsoft.com/office/2007/relationships/diagramDrawing" Target="../diagrams/drawing2.xml"/><Relationship Id="rId32" Type="http://schemas.openxmlformats.org/officeDocument/2006/relationships/image" Target="../media/image21.png"/><Relationship Id="rId37" Type="http://schemas.openxmlformats.org/officeDocument/2006/relationships/customXml" Target="../ink/ink20.xml"/><Relationship Id="rId53" Type="http://schemas.openxmlformats.org/officeDocument/2006/relationships/customXml" Target="../ink/ink28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41.xml"/><Relationship Id="rId102" Type="http://schemas.openxmlformats.org/officeDocument/2006/relationships/image" Target="../media/image55.png"/><Relationship Id="rId5" Type="http://schemas.openxmlformats.org/officeDocument/2006/relationships/diagramColors" Target="../diagrams/colors1.xml"/><Relationship Id="rId90" Type="http://schemas.openxmlformats.org/officeDocument/2006/relationships/image" Target="../media/image49.png"/><Relationship Id="rId95" Type="http://schemas.openxmlformats.org/officeDocument/2006/relationships/customXml" Target="../ink/ink49.xml"/><Relationship Id="rId22" Type="http://schemas.openxmlformats.org/officeDocument/2006/relationships/diagramData" Target="../diagrams/data5.xml"/><Relationship Id="rId27" Type="http://schemas.openxmlformats.org/officeDocument/2006/relationships/customXml" Target="../ink/ink15.xml"/><Relationship Id="rId43" Type="http://schemas.openxmlformats.org/officeDocument/2006/relationships/customXml" Target="../ink/ink23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18" Type="http://schemas.openxmlformats.org/officeDocument/2006/relationships/image" Target="../media/image63.png"/><Relationship Id="rId80" Type="http://schemas.openxmlformats.org/officeDocument/2006/relationships/image" Target="../media/image44.png"/><Relationship Id="rId85" Type="http://schemas.openxmlformats.org/officeDocument/2006/relationships/customXml" Target="../ink/ink44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33" Type="http://schemas.openxmlformats.org/officeDocument/2006/relationships/customXml" Target="../ink/ink18.xml"/><Relationship Id="rId38" Type="http://schemas.openxmlformats.org/officeDocument/2006/relationships/image" Target="../media/image23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08" Type="http://schemas.openxmlformats.org/officeDocument/2006/relationships/image" Target="../media/image58.png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39.xml"/><Relationship Id="rId91" Type="http://schemas.openxmlformats.org/officeDocument/2006/relationships/customXml" Target="../ink/ink47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23" Type="http://schemas.openxmlformats.org/officeDocument/2006/relationships/diagramLayout" Target="../diagrams/layout5.xml"/><Relationship Id="rId28" Type="http://schemas.openxmlformats.org/officeDocument/2006/relationships/image" Target="../media/image19.png"/><Relationship Id="rId49" Type="http://schemas.openxmlformats.org/officeDocument/2006/relationships/customXml" Target="../ink/ink26.xml"/><Relationship Id="rId114" Type="http://schemas.openxmlformats.org/officeDocument/2006/relationships/image" Target="../media/image61.png"/><Relationship Id="rId10" Type="http://schemas.openxmlformats.org/officeDocument/2006/relationships/diagramColors" Target="../diagrams/colors2.xml"/><Relationship Id="rId31" Type="http://schemas.openxmlformats.org/officeDocument/2006/relationships/customXml" Target="../ink/ink17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43.png"/><Relationship Id="rId81" Type="http://schemas.openxmlformats.org/officeDocument/2006/relationships/customXml" Target="../ink/ink42.xml"/><Relationship Id="rId86" Type="http://schemas.openxmlformats.org/officeDocument/2006/relationships/image" Target="../media/image47.png"/><Relationship Id="rId94" Type="http://schemas.openxmlformats.org/officeDocument/2006/relationships/image" Target="../media/image51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6.png"/><Relationship Id="rId50" Type="http://schemas.openxmlformats.org/officeDocument/2006/relationships/image" Target="../media/image29.png"/><Relationship Id="rId55" Type="http://schemas.openxmlformats.org/officeDocument/2006/relationships/customXml" Target="../ink/ink29.xml"/><Relationship Id="rId76" Type="http://schemas.openxmlformats.org/officeDocument/2006/relationships/image" Target="../media/image42.png"/><Relationship Id="rId97" Type="http://schemas.openxmlformats.org/officeDocument/2006/relationships/customXml" Target="../ink/ink50.xml"/><Relationship Id="rId104" Type="http://schemas.openxmlformats.org/officeDocument/2006/relationships/image" Target="../media/image56.png"/><Relationship Id="rId7" Type="http://schemas.openxmlformats.org/officeDocument/2006/relationships/diagramData" Target="../diagrams/data2.xml"/><Relationship Id="rId71" Type="http://schemas.openxmlformats.org/officeDocument/2006/relationships/customXml" Target="../ink/ink37.xml"/><Relationship Id="rId92" Type="http://schemas.openxmlformats.org/officeDocument/2006/relationships/image" Target="../media/image50.png"/><Relationship Id="rId2" Type="http://schemas.openxmlformats.org/officeDocument/2006/relationships/diagramData" Target="../diagrams/data1.xml"/><Relationship Id="rId29" Type="http://schemas.openxmlformats.org/officeDocument/2006/relationships/customXml" Target="../ink/ink16.xml"/><Relationship Id="rId24" Type="http://schemas.openxmlformats.org/officeDocument/2006/relationships/diagramQuickStyle" Target="../diagrams/quickStyle5.xml"/><Relationship Id="rId40" Type="http://schemas.openxmlformats.org/officeDocument/2006/relationships/image" Target="../media/image24.png"/><Relationship Id="rId45" Type="http://schemas.openxmlformats.org/officeDocument/2006/relationships/customXml" Target="../ink/ink24.xml"/><Relationship Id="rId66" Type="http://schemas.openxmlformats.org/officeDocument/2006/relationships/image" Target="../media/image37.png"/><Relationship Id="rId87" Type="http://schemas.openxmlformats.org/officeDocument/2006/relationships/customXml" Target="../ink/ink45.xml"/><Relationship Id="rId110" Type="http://schemas.openxmlformats.org/officeDocument/2006/relationships/image" Target="../media/image59.png"/><Relationship Id="rId115" Type="http://schemas.openxmlformats.org/officeDocument/2006/relationships/customXml" Target="../ink/ink59.xml"/><Relationship Id="rId61" Type="http://schemas.openxmlformats.org/officeDocument/2006/relationships/customXml" Target="../ink/ink32.xml"/><Relationship Id="rId82" Type="http://schemas.openxmlformats.org/officeDocument/2006/relationships/image" Target="../media/image45.png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30" Type="http://schemas.openxmlformats.org/officeDocument/2006/relationships/image" Target="../media/image20.png"/><Relationship Id="rId35" Type="http://schemas.openxmlformats.org/officeDocument/2006/relationships/customXml" Target="../ink/ink19.xml"/><Relationship Id="rId56" Type="http://schemas.openxmlformats.org/officeDocument/2006/relationships/image" Target="../media/image32.png"/><Relationship Id="rId77" Type="http://schemas.openxmlformats.org/officeDocument/2006/relationships/customXml" Target="../ink/ink40.xml"/><Relationship Id="rId100" Type="http://schemas.openxmlformats.org/officeDocument/2006/relationships/image" Target="../media/image54.png"/><Relationship Id="rId105" Type="http://schemas.openxmlformats.org/officeDocument/2006/relationships/customXml" Target="../ink/ink54.xml"/><Relationship Id="rId8" Type="http://schemas.openxmlformats.org/officeDocument/2006/relationships/diagramLayout" Target="../diagrams/layout2.xml"/><Relationship Id="rId51" Type="http://schemas.openxmlformats.org/officeDocument/2006/relationships/customXml" Target="../ink/ink27.xml"/><Relationship Id="rId72" Type="http://schemas.openxmlformats.org/officeDocument/2006/relationships/image" Target="../media/image40.png"/><Relationship Id="rId93" Type="http://schemas.openxmlformats.org/officeDocument/2006/relationships/customXml" Target="../ink/ink48.xml"/><Relationship Id="rId98" Type="http://schemas.openxmlformats.org/officeDocument/2006/relationships/image" Target="../media/image53.png"/><Relationship Id="rId3" Type="http://schemas.openxmlformats.org/officeDocument/2006/relationships/diagramLayout" Target="../diagrams/layout1.xml"/><Relationship Id="rId25" Type="http://schemas.openxmlformats.org/officeDocument/2006/relationships/diagramColors" Target="../diagrams/colors5.xml"/><Relationship Id="rId46" Type="http://schemas.openxmlformats.org/officeDocument/2006/relationships/image" Target="../media/image27.png"/><Relationship Id="rId67" Type="http://schemas.openxmlformats.org/officeDocument/2006/relationships/customXml" Target="../ink/ink35.xml"/><Relationship Id="rId116" Type="http://schemas.openxmlformats.org/officeDocument/2006/relationships/image" Target="../media/image62.png"/><Relationship Id="rId20" Type="http://schemas.openxmlformats.org/officeDocument/2006/relationships/diagramColors" Target="../diagrams/colors4.xml"/><Relationship Id="rId41" Type="http://schemas.openxmlformats.org/officeDocument/2006/relationships/customXml" Target="../ink/ink22.xml"/><Relationship Id="rId62" Type="http://schemas.openxmlformats.org/officeDocument/2006/relationships/image" Target="../media/image35.png"/><Relationship Id="rId83" Type="http://schemas.openxmlformats.org/officeDocument/2006/relationships/customXml" Target="../ink/ink43.xml"/><Relationship Id="rId88" Type="http://schemas.openxmlformats.org/officeDocument/2006/relationships/image" Target="../media/image48.png"/><Relationship Id="rId111" Type="http://schemas.openxmlformats.org/officeDocument/2006/relationships/customXml" Target="../ink/ink57.xml"/><Relationship Id="rId15" Type="http://schemas.openxmlformats.org/officeDocument/2006/relationships/diagramColors" Target="../diagrams/colors3.xml"/><Relationship Id="rId36" Type="http://schemas.openxmlformats.org/officeDocument/2006/relationships/image" Target="../media/image22.png"/><Relationship Id="rId57" Type="http://schemas.openxmlformats.org/officeDocument/2006/relationships/customXml" Target="../ink/ink30.xml"/><Relationship Id="rId106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2729354"/>
            <a:ext cx="5824186" cy="876323"/>
          </a:xfrm>
        </p:spPr>
        <p:txBody>
          <a:bodyPr/>
          <a:lstStyle/>
          <a:p>
            <a:r>
              <a:rPr lang="en-US" altLang="zh-CN" dirty="0"/>
              <a:t>Microsoft Certified Data 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E120-ADD1-2A77-D56A-D37AA9A86104}"/>
              </a:ext>
            </a:extLst>
          </p:cNvPr>
          <p:cNvSpPr txBox="1"/>
          <p:nvPr/>
        </p:nvSpPr>
        <p:spPr>
          <a:xfrm>
            <a:off x="828078" y="3352800"/>
            <a:ext cx="7470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NHS Dorset Lead Data Engineer</a:t>
            </a:r>
          </a:p>
          <a:p>
            <a:pPr marL="285750" indent="-285750">
              <a:buFontTx/>
              <a:buChar char="-"/>
            </a:pPr>
            <a:r>
              <a:rPr lang="en-GB" dirty="0"/>
              <a:t>British Civil Service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American Silicone Valley Software Company</a:t>
            </a:r>
          </a:p>
          <a:p>
            <a:pPr marL="285750" indent="-285750">
              <a:buFontTx/>
              <a:buChar char="-"/>
            </a:pPr>
            <a:r>
              <a:rPr lang="en-GB" dirty="0"/>
              <a:t>AG: Largest RMG Denim Manufacturer in the world</a:t>
            </a:r>
          </a:p>
          <a:p>
            <a:pPr marL="285750" indent="-285750">
              <a:buFontTx/>
              <a:buChar char="-"/>
            </a:pPr>
            <a:r>
              <a:rPr lang="en-GB" dirty="0"/>
              <a:t>MSC in Data from UK University, Bachelor from Australian University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97062-AD9E-AA0C-5A9D-A3BA19A2FE36}"/>
              </a:ext>
            </a:extLst>
          </p:cNvPr>
          <p:cNvGrpSpPr/>
          <p:nvPr/>
        </p:nvGrpSpPr>
        <p:grpSpPr>
          <a:xfrm>
            <a:off x="971447" y="1860982"/>
            <a:ext cx="5508360" cy="724320"/>
            <a:chOff x="803496" y="766190"/>
            <a:chExt cx="550836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7ECBD3-AC10-4865-F653-A6C2E0FC57D9}"/>
                    </a:ext>
                  </a:extLst>
                </p14:cNvPr>
                <p14:cNvContentPartPr/>
                <p14:nvPr/>
              </p14:nvContentPartPr>
              <p14:xfrm>
                <a:off x="803496" y="888230"/>
                <a:ext cx="2110680" cy="60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7ECBD3-AC10-4865-F653-A6C2E0FC57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9176" y="883910"/>
                  <a:ext cx="21193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151315-DA76-8FC7-CB8C-5367850A1930}"/>
                    </a:ext>
                  </a:extLst>
                </p14:cNvPr>
                <p14:cNvContentPartPr/>
                <p14:nvPr/>
              </p14:nvContentPartPr>
              <p14:xfrm>
                <a:off x="2375616" y="1063550"/>
                <a:ext cx="6948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151315-DA76-8FC7-CB8C-5367850A1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1296" y="1059230"/>
                  <a:ext cx="78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D370BE-4D4A-ABDC-F621-D3F5386356FB}"/>
                    </a:ext>
                  </a:extLst>
                </p14:cNvPr>
                <p14:cNvContentPartPr/>
                <p14:nvPr/>
              </p14:nvContentPartPr>
              <p14:xfrm>
                <a:off x="1567776" y="1027910"/>
                <a:ext cx="6948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D370BE-4D4A-ABDC-F621-D3F5386356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3456" y="1023590"/>
                  <a:ext cx="78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11C861-E694-09BF-6633-A8014A7A0AFB}"/>
                    </a:ext>
                  </a:extLst>
                </p14:cNvPr>
                <p14:cNvContentPartPr/>
                <p14:nvPr/>
              </p14:nvContentPartPr>
              <p14:xfrm>
                <a:off x="3420696" y="766190"/>
                <a:ext cx="2891160" cy="57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11C861-E694-09BF-6633-A8014A7A0A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16376" y="761870"/>
                  <a:ext cx="28998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B8D394-08C1-F466-2E4D-38DB24A60433}"/>
                    </a:ext>
                  </a:extLst>
                </p14:cNvPr>
                <p14:cNvContentPartPr/>
                <p14:nvPr/>
              </p14:nvContentPartPr>
              <p14:xfrm>
                <a:off x="4140696" y="860150"/>
                <a:ext cx="5112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B8D394-08C1-F466-2E4D-38DB24A604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6376" y="855830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0277-C02F-D33D-69E7-CAF33185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8D26-5445-7E84-8542-22C8A251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Data Engineering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928220-B999-94CD-8A9E-3FF1182343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7850465" cy="36763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Logging Database for ETL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/>
              <a:t>Visualise</a:t>
            </a:r>
            <a:r>
              <a:rPr lang="en-US" altLang="zh-CN" dirty="0"/>
              <a:t> ETL health on a Power BI report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SCD type 2 logic used whenever possible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Clustered </a:t>
            </a:r>
            <a:r>
              <a:rPr lang="en-US" altLang="zh-CN" dirty="0" err="1"/>
              <a:t>Columnstore</a:t>
            </a:r>
            <a:r>
              <a:rPr lang="en-US" altLang="zh-CN" dirty="0"/>
              <a:t> Indexing on Patient Fact Tables or Large Fact Tables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Purview</a:t>
            </a:r>
            <a:r>
              <a:rPr lang="en-US" altLang="zh-CN" dirty="0"/>
              <a:t> to ensure Data Quality – scanning, alerts etc.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Auto Copy of Hotfix branch using Azure DevOps pipeline – ensure Main Branch Backup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All the Basic SQL DML, DDL or any SQL keywords will be Uppercase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Pascal Case for Column Names ( e.g. </a:t>
            </a:r>
            <a:r>
              <a:rPr lang="en-US" altLang="zh-CN" dirty="0" err="1"/>
              <a:t>UserID</a:t>
            </a:r>
            <a:r>
              <a:rPr lang="en-US" altLang="zh-CN" dirty="0"/>
              <a:t>, </a:t>
            </a:r>
            <a:r>
              <a:rPr lang="en-US" altLang="zh-CN" dirty="0" err="1"/>
              <a:t>PatientName</a:t>
            </a:r>
            <a:r>
              <a:rPr lang="en-US" altLang="zh-CN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Clear and elaborated Naming Convention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Avoiding Merged Into Statement for Performance boost, Use insert/update/delete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If using Databricks: Creating Index on LH frequently Joined columns. E.g. “OPTIMIZE patients ZORDER BY (</a:t>
            </a:r>
            <a:r>
              <a:rPr lang="en-US" altLang="zh-CN" dirty="0" err="1"/>
              <a:t>patient_id</a:t>
            </a:r>
            <a:r>
              <a:rPr lang="en-US" altLang="zh-CN" dirty="0"/>
              <a:t>)”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If using Databricks: Partitioning on LH on Low Cardinality Column. Like Months or Regions.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If using Databricks: use of DLT to handle SCD type to logic</a:t>
            </a: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1B53-D6D7-E5E9-7AFF-7A81E71B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CE3-5404-24D6-B625-191F904E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Power BI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6E4B428-CE30-EB79-01F3-F8189883AF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Filter early:</a:t>
            </a:r>
          </a:p>
          <a:p>
            <a:pPr algn="l">
              <a:lnSpc>
                <a:spcPct val="115000"/>
              </a:lnSpc>
            </a:pP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Apply filters and transformations as early as possible in the query to reduce the amount of data processed.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Incremental Refresh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0"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complex Power Query and Power Bi transformation, use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on the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server or DW. If you do use native query, then 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done by data engineers.</a:t>
            </a: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Turn off default visual interactions if not needed.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to calculated tables; 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Dataflow; </a:t>
            </a:r>
          </a:p>
          <a:p>
            <a:pPr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 place. Use Lakehouse or DW to bring data in.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Row Level Security in Power BI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endParaRPr lang="en-GB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1D9E-C1CC-980C-072F-852408A1D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16EC-1DCE-DBC8-DF1E-93CA5673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Key Elements of Data Culture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9770097-553D-1B41-57B2-BDA0DAA63F0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algn="l">
              <a:lnSpc>
                <a:spcPct val="115000"/>
              </a:lnSpc>
            </a:pPr>
            <a:endParaRPr lang="en-US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GB" sz="1050" b="1" dirty="0"/>
              <a:t>All 3 Key Elements (Scene: Dashboard development for Mental Health Services Provider)</a:t>
            </a:r>
          </a:p>
          <a:p>
            <a:pPr algn="l">
              <a:buNone/>
            </a:pPr>
            <a:r>
              <a:rPr lang="en-GB" sz="1050" b="1" dirty="0"/>
              <a:t>1. Collaboration and Communication: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Matsudaira, K. (2019). </a:t>
            </a:r>
            <a:br>
              <a:rPr lang="en-GB" sz="1050" dirty="0"/>
            </a:br>
            <a:r>
              <a:rPr lang="en-GB" sz="1050" dirty="0"/>
              <a:t>-- Sibbir organizes a </a:t>
            </a:r>
            <a:r>
              <a:rPr lang="en-GB" sz="1050" b="1" dirty="0"/>
              <a:t>joint planning session</a:t>
            </a:r>
            <a:r>
              <a:rPr lang="en-GB" sz="1050" dirty="0"/>
              <a:t> </a:t>
            </a:r>
          </a:p>
          <a:p>
            <a:pPr algn="l">
              <a:buNone/>
            </a:pPr>
            <a:r>
              <a:rPr lang="en-GB" sz="1050" dirty="0"/>
              <a:t>-- Collaborating directly with the domain experts to understand which data fields are most important, </a:t>
            </a:r>
          </a:p>
          <a:p>
            <a:pPr algn="l">
              <a:buNone/>
            </a:pPr>
            <a:r>
              <a:rPr lang="en-GB" sz="1050" dirty="0"/>
              <a:t>-- Arranging drop location, standup to remove blocker</a:t>
            </a:r>
          </a:p>
          <a:p>
            <a:pPr algn="l">
              <a:buNone/>
            </a:pPr>
            <a:r>
              <a:rPr lang="en-GB" sz="1050" b="1" dirty="0"/>
              <a:t>2. Knowledge Sharing: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Junior engineers struggles to optimize a complex SQL query </a:t>
            </a:r>
            <a:r>
              <a:rPr lang="en-GB" sz="1050" b="1" dirty="0"/>
              <a:t>that’s slowing down the ETL pipeline</a:t>
            </a:r>
            <a:r>
              <a:rPr lang="en-GB" sz="1050" dirty="0"/>
              <a:t>. </a:t>
            </a:r>
          </a:p>
          <a:p>
            <a:pPr algn="l">
              <a:buNone/>
            </a:pPr>
            <a:r>
              <a:rPr lang="en-GB" sz="1050" dirty="0"/>
              <a:t>-- Sibbir </a:t>
            </a:r>
            <a:r>
              <a:rPr lang="en-GB" sz="1050" b="1" dirty="0"/>
              <a:t>walks them through</a:t>
            </a:r>
            <a:r>
              <a:rPr lang="en-GB" sz="1050" dirty="0"/>
              <a:t> an efficient indexing strategy, and documenting the tip on dev wiki</a:t>
            </a:r>
          </a:p>
          <a:p>
            <a:pPr algn="l"/>
            <a:r>
              <a:rPr lang="en-GB" sz="1050" b="1" dirty="0"/>
              <a:t>3. Emotional Intelligence: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As a lead of the Sibbir always schedules well-being call with his team members 1:1</a:t>
            </a:r>
          </a:p>
          <a:p>
            <a:pPr algn="l"/>
            <a:r>
              <a:rPr lang="en-GB" sz="1050" dirty="0"/>
              <a:t>-- Finds out one member going through emotional struggles</a:t>
            </a:r>
          </a:p>
          <a:p>
            <a:pPr algn="l"/>
            <a:r>
              <a:rPr lang="en-GB" sz="1050" dirty="0"/>
              <a:t>-- Therefore, assigns  less urgent pieces of work until he has sorted his mental health</a:t>
            </a:r>
          </a:p>
          <a:p>
            <a:pPr algn="l">
              <a:lnSpc>
                <a:spcPct val="115000"/>
              </a:lnSpc>
            </a:pPr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99400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0CBD-B120-B0AB-7A5F-9C1CBAAB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66E-A4B9-03FE-1C87-B02CB7E3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Recruitment Strategy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3E69814-3906-97E9-6DA3-31AC44528F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algn="l">
              <a:lnSpc>
                <a:spcPct val="115000"/>
              </a:lnSpc>
            </a:pPr>
            <a:endParaRPr lang="en-US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GB" sz="1050" b="1" dirty="0"/>
              <a:t>Recruitment Objective: Technical, Values Driven, Commitment to continuous Development.</a:t>
            </a:r>
            <a:br>
              <a:rPr lang="en-GB" sz="1050" b="1" dirty="0"/>
            </a:br>
            <a:br>
              <a:rPr lang="en-GB" sz="1050" b="1" dirty="0"/>
            </a:br>
            <a:endParaRPr lang="en-GB" sz="1050" b="1" dirty="0"/>
          </a:p>
          <a:p>
            <a:pPr algn="l">
              <a:buNone/>
            </a:pPr>
            <a:r>
              <a:rPr lang="en-GB" sz="1050" b="1" dirty="0"/>
              <a:t>1. Interview and Assessment: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Rai, S. (2024). </a:t>
            </a:r>
            <a:br>
              <a:rPr lang="en-GB" sz="1050" dirty="0"/>
            </a:br>
            <a:r>
              <a:rPr lang="en-GB" sz="1050" dirty="0"/>
              <a:t>-- Assess on real-life problem solving through </a:t>
            </a:r>
            <a:r>
              <a:rPr lang="en-GB" sz="1050" b="1" i="1" dirty="0"/>
              <a:t>take home assessments</a:t>
            </a:r>
            <a:r>
              <a:rPr lang="en-GB" sz="1050" dirty="0"/>
              <a:t>, helps testing for Architectural Thinking,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Rai, S. (2024); Karam, S.,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Nagahi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M.,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Dayarathna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V., , J., Jaradat, R., &amp; Hamilton, M. (2020). </a:t>
            </a:r>
            <a:endParaRPr lang="en-GB" sz="1050" dirty="0"/>
          </a:p>
          <a:p>
            <a:pPr algn="l">
              <a:buNone/>
            </a:pPr>
            <a:r>
              <a:rPr lang="en-GB" sz="1050" dirty="0"/>
              <a:t>-- Assess System Thinking Skills </a:t>
            </a:r>
            <a:r>
              <a:rPr lang="en-GB" sz="1050" b="1" i="1" dirty="0"/>
              <a:t>– Scenario based questions on implementing cloud solutions</a:t>
            </a:r>
            <a:r>
              <a:rPr lang="en-GB" sz="1050" dirty="0"/>
              <a:t>; Opportunity to assess on cultural fitness and technical depth of </a:t>
            </a:r>
            <a:r>
              <a:rPr lang="en-GB" sz="1050" dirty="0" err="1"/>
              <a:t>unittesting</a:t>
            </a:r>
            <a:r>
              <a:rPr lang="en-GB" sz="1050" dirty="0"/>
              <a:t>, cloud infrastructure, faster shipment.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Allal-Chérif, O.,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Aránega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A., &amp; Sánchez, R. (2021). </a:t>
            </a:r>
          </a:p>
          <a:p>
            <a:pPr algn="l">
              <a:buNone/>
            </a:pPr>
            <a:endParaRPr lang="en-GB" sz="1050" dirty="0"/>
          </a:p>
          <a:p>
            <a:pPr algn="l">
              <a:buNone/>
            </a:pPr>
            <a:r>
              <a:rPr lang="en-GB" sz="1050" b="1" dirty="0"/>
              <a:t>2. Fair Competition: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Jacob, B., Rockoff, J., Taylor, E., Lindy, B., &amp; Rosen, R. (2016). </a:t>
            </a:r>
            <a:br>
              <a:rPr lang="en-GB" sz="1050" dirty="0"/>
            </a:br>
            <a:r>
              <a:rPr lang="en-GB" sz="1050" dirty="0"/>
              <a:t>-- Clear job description; avoiding ambiguous role statements; Only include technologies currently used or likely to be implemented.</a:t>
            </a:r>
          </a:p>
          <a:p>
            <a:pPr algn="l">
              <a:buNone/>
            </a:pPr>
            <a:r>
              <a:rPr lang="en-GB" sz="1050" dirty="0"/>
              <a:t>-- Fair competition without biases. Giving Referred and non-referred applicants' equal opportunity. Networking is not the core skill for DE.</a:t>
            </a:r>
          </a:p>
          <a:p>
            <a:pPr algn="l"/>
            <a:endParaRPr lang="en-GB" sz="1050" b="1" dirty="0"/>
          </a:p>
          <a:p>
            <a:pPr marL="171450" indent="-171450" algn="l">
              <a:buFont typeface="Wingdings" panose="05000000000000000000" pitchFamily="2" charset="2"/>
              <a:buChar char="n"/>
            </a:pPr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66983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BFC0D-F36E-C29D-77ED-4B13182C2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30A3-457E-2D1B-43CA-8CEBD675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Communities of Practice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3203DA9-B51E-D53D-97EC-52832A8422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6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“Cultivating a practice of shared learning is vital more than ever now. AI is a key board shortcut on steroid.”</a:t>
            </a:r>
            <a:br>
              <a:rPr lang="en-GB" sz="1050" b="1" dirty="0"/>
            </a:br>
            <a:br>
              <a:rPr lang="en-GB" sz="1050" b="1" dirty="0"/>
            </a:br>
            <a:endParaRPr lang="en-GB" sz="1050" b="1" dirty="0"/>
          </a:p>
          <a:p>
            <a:pPr marL="228600" indent="-228600" algn="l">
              <a:buAutoNum type="arabicPeriod"/>
            </a:pPr>
            <a:r>
              <a:rPr lang="en-GB" sz="1050" b="1" dirty="0"/>
              <a:t>Monthly Dev Hours: </a:t>
            </a:r>
          </a:p>
          <a:p>
            <a:pPr algn="l"/>
            <a:r>
              <a:rPr lang="en-GB" sz="1050" dirty="0"/>
              <a:t>-- Organising monthly discussion on improving the existing development and delivery process. </a:t>
            </a:r>
          </a:p>
          <a:p>
            <a:pPr algn="l"/>
            <a:r>
              <a:rPr lang="en-GB" sz="1050" dirty="0"/>
              <a:t>-- Reusable templates, sharing CICD practice knowledge</a:t>
            </a:r>
          </a:p>
          <a:p>
            <a:pPr algn="l"/>
            <a:endParaRPr lang="en-GB" sz="1050" b="0" i="0" dirty="0">
              <a:solidFill>
                <a:srgbClr val="28333D"/>
              </a:solidFill>
              <a:effectLst/>
              <a:latin typeface="CircularXXWeb"/>
            </a:endParaRPr>
          </a:p>
          <a:p>
            <a:pPr algn="l"/>
            <a:r>
              <a:rPr lang="en-GB" sz="1050" b="1" dirty="0"/>
              <a:t>2. External CoP: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Participate and deliver at National Data Engineering Groups</a:t>
            </a:r>
          </a:p>
          <a:p>
            <a:pPr algn="l"/>
            <a:r>
              <a:rPr lang="en-GB" sz="1050" dirty="0"/>
              <a:t>-- Cross-Trust Collaboration and learning exchange</a:t>
            </a:r>
          </a:p>
          <a:p>
            <a:pPr algn="l"/>
            <a:endParaRPr lang="en-GB" sz="1050" b="1" dirty="0"/>
          </a:p>
          <a:p>
            <a:pPr algn="l"/>
            <a:r>
              <a:rPr lang="en-GB" sz="1050" b="1" dirty="0"/>
              <a:t>3. Keeping existing Engineers: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Constantly looking for opportunities to improve the data tech stack, Implementing cutting edge solutions to keep employees motivated.</a:t>
            </a:r>
          </a:p>
          <a:p>
            <a:pPr algn="l"/>
            <a:r>
              <a:rPr lang="en-GB" sz="1050" dirty="0"/>
              <a:t>-- Budget to develop existing team and implement that cutting edge tool with existing team member. </a:t>
            </a:r>
          </a:p>
          <a:p>
            <a:pPr algn="l"/>
            <a:r>
              <a:rPr lang="en-GB" sz="1050" dirty="0"/>
              <a:t>-- Ensuring continuous development and learning support is provided through </a:t>
            </a:r>
            <a:r>
              <a:rPr lang="en-GB" sz="1050" b="1" dirty="0"/>
              <a:t>in-house training </a:t>
            </a:r>
            <a:r>
              <a:rPr lang="en-GB" sz="1050" dirty="0"/>
              <a:t>support or </a:t>
            </a:r>
            <a:r>
              <a:rPr lang="en-GB" sz="1050" b="1" dirty="0"/>
              <a:t>protected learning window </a:t>
            </a:r>
            <a:r>
              <a:rPr lang="en-GB" sz="1050" dirty="0"/>
              <a:t>for vendor certifications such as Microsoft DP700/ Snowflake Core Certification/ Databricks Certifications</a:t>
            </a:r>
          </a:p>
          <a:p>
            <a:pPr algn="l"/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720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485F-4292-1208-9FDA-691CF4A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Provided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B55EA-954A-2261-FC7E-E5BBB567C944}"/>
              </a:ext>
            </a:extLst>
          </p:cNvPr>
          <p:cNvSpPr txBox="1"/>
          <p:nvPr/>
        </p:nvSpPr>
        <p:spPr>
          <a:xfrm>
            <a:off x="1775927" y="1950097"/>
            <a:ext cx="8204718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Varonis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Sobers, R. (2024, September 13).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157 cybersecurity statistics and trends [Updated 2024]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Varonis.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https://www.varonis.com/blog/cybersecurity-statistics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somerfordassociates.com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Forbes Advisor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Brooks, C. (2024, June 5).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Alarming cybersecurity stats: What you need to know in 2024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Forbes.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https://www.forbes.com/advisor/education/it-and-tech/cybersecurity-statistics/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forbes.com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McKinsey (</a:t>
            </a:r>
            <a:r>
              <a:rPr lang="en-GB" sz="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QuantumBlack</a:t>
            </a: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Assur, N., &amp; </a:t>
            </a:r>
            <a:r>
              <a:rPr lang="en-GB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Rowshankish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 (2022, January 28).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data‑driven enterprise of 2025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McKinsey &amp; Company.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https://www.mckinsey.com/capabilities/quantumblack/our-insights/the-data-driven-enterprise-of-2025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Matsudaira, K. (2019). How to Create a Great Team Culture (and Why It Matters).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Queue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17, 5 - 13.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7"/>
              </a:rPr>
              <a:t>https://doi.org/10.1145/3317287.3323993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Relationship between team culture and team performance through lens of knowledge sharing and team emotional intelligence.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J. </a:t>
            </a:r>
            <a:r>
              <a:rPr lang="en-GB" sz="800" b="0" i="1" dirty="0" err="1">
                <a:solidFill>
                  <a:srgbClr val="28333D"/>
                </a:solidFill>
                <a:effectLst/>
                <a:latin typeface="CircularXXWeb"/>
              </a:rPr>
              <a:t>Knowl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. Manag.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23, 90-109.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8"/>
              </a:rPr>
              <a:t>https://doi.org/10.1108/JKM-04-2018-0265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  <a:b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</a:b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Rai, S. (2024). INNOVATION IN RECRUITMENT IN TALENT ACQUISITION: A STUDY ON TECHNOLOGIES AND STRATEGIES ADOPTED FOR TALENT MANAGEMENT IN IT SECTOR.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INTERANTIONAL JOURNAL OF SCIENTIFIC RESEARCH IN ENGINEERING AND MANAGEMENT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9"/>
              </a:rPr>
              <a:t>https://doi.org/10.55041/ijsrem32666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Allal-Chérif, O.,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Aránega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A., &amp; Sánchez, R. (2021). Intelligent recruitment: How to identify, select, and retain talents from around the world using artificial intelligence.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Technological Forecasting and Social Change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169, 120822.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10"/>
              </a:rPr>
              <a:t>https://doi.org/10.1016/J.TECHFORE.2021.120822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Karam, S.,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Nagahi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M.,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Dayarathna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V., , J., Jaradat, R., &amp; Hamilton, M. (2020). Integrating systems thinking skills with multi-criteria decision-making technology to recruit employee candidates.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Expert Syst. Appl.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160, 113585.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11"/>
              </a:rPr>
              <a:t>https://doi.org/10.1016/j.eswa.2020.113585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Jacob, B., Rockoff, J., Taylor, E., Lindy, B., &amp; Rosen, R. (2016). Teacher Applicant Hiring and Teacher Performance: Evidence from Dc Public Schools.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Organizations &amp; Markets: Motivation &amp; Incentives </a:t>
            </a:r>
            <a:r>
              <a:rPr lang="en-GB" sz="800" b="0" i="1" dirty="0" err="1">
                <a:solidFill>
                  <a:srgbClr val="28333D"/>
                </a:solidFill>
                <a:effectLst/>
                <a:latin typeface="CircularXXWeb"/>
              </a:rPr>
              <a:t>eJournal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 https://doi.org/10.1016/j.jpubeco.2018.08.011.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6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857A-D96C-E0C9-7006-88B13E73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415B0-5ED6-40D0-6F7C-3D90C9DF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654" y="2822659"/>
            <a:ext cx="5824186" cy="876323"/>
          </a:xfrm>
        </p:spPr>
        <p:txBody>
          <a:bodyPr/>
          <a:lstStyle/>
          <a:p>
            <a:pPr algn="ctr"/>
            <a:r>
              <a:rPr lang="en-GB" dirty="0"/>
              <a:t>Cultivating Data Engineering Excellence in Healthcare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4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9317" y="2189926"/>
            <a:ext cx="434758" cy="385763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10955" y="2019041"/>
            <a:ext cx="7163739" cy="788962"/>
          </a:xfrm>
        </p:spPr>
        <p:txBody>
          <a:bodyPr/>
          <a:lstStyle/>
          <a:p>
            <a:pPr algn="ctr"/>
            <a:r>
              <a:rPr lang="en-US" altLang="zh-CN" noProof="1"/>
              <a:t>Defining Strategic Vision and Aligning Data Architecture with The Vision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859317" y="3935877"/>
            <a:ext cx="434758" cy="320276"/>
          </a:xfrm>
        </p:spPr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0955" y="3519250"/>
            <a:ext cx="6784294" cy="1061496"/>
          </a:xfrm>
        </p:spPr>
        <p:txBody>
          <a:bodyPr/>
          <a:lstStyle/>
          <a:p>
            <a:pPr algn="ctr"/>
            <a:r>
              <a:rPr lang="en-US" altLang="zh-CN" noProof="1"/>
              <a:t>Developing a Data Culture that Delivers High Performing </a:t>
            </a:r>
          </a:p>
          <a:p>
            <a:pPr algn="ctr"/>
            <a:r>
              <a:rPr lang="en-US" altLang="zh-CN" noProof="1"/>
              <a:t>Data Team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A31C15-1411-7B05-FEB8-586B67DB1C00}"/>
                  </a:ext>
                </a:extLst>
              </p14:cNvPr>
              <p14:cNvContentPartPr/>
              <p14:nvPr/>
            </p14:nvContentPartPr>
            <p14:xfrm>
              <a:off x="9835896" y="3268550"/>
              <a:ext cx="2160" cy="4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A31C15-1411-7B05-FEB8-586B67DB1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9776" y="3262430"/>
                <a:ext cx="1440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77" name="TextBox 576">
            <a:extLst>
              <a:ext uri="{FF2B5EF4-FFF2-40B4-BE49-F238E27FC236}">
                <a16:creationId xmlns:a16="http://schemas.microsoft.com/office/drawing/2014/main" id="{B508424F-CCD0-846A-506E-D41A154EB593}"/>
              </a:ext>
            </a:extLst>
          </p:cNvPr>
          <p:cNvSpPr txBox="1"/>
          <p:nvPr/>
        </p:nvSpPr>
        <p:spPr>
          <a:xfrm>
            <a:off x="7270125" y="289884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Engineering Strategy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E10E0D04-B3D3-7EC4-AB4D-DF1240B8CA9D}"/>
              </a:ext>
            </a:extLst>
          </p:cNvPr>
          <p:cNvSpPr txBox="1"/>
          <p:nvPr/>
        </p:nvSpPr>
        <p:spPr>
          <a:xfrm>
            <a:off x="7045176" y="3300024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Engineering Solution and Architecture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BFC272B9-378A-44D1-4DC5-63A7E44D70C4}"/>
              </a:ext>
            </a:extLst>
          </p:cNvPr>
          <p:cNvSpPr txBox="1"/>
          <p:nvPr/>
        </p:nvSpPr>
        <p:spPr>
          <a:xfrm>
            <a:off x="7089096" y="461259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Elements of Data Engineering Culture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642F9AE8-69A3-644D-4A22-9DFB72014B2C}"/>
              </a:ext>
            </a:extLst>
          </p:cNvPr>
          <p:cNvSpPr txBox="1"/>
          <p:nvPr/>
        </p:nvSpPr>
        <p:spPr>
          <a:xfrm>
            <a:off x="6991347" y="49376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Recruitment Strategy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701C7EC3-DAE1-8843-3FED-ABE1DD49B139}"/>
              </a:ext>
            </a:extLst>
          </p:cNvPr>
          <p:cNvSpPr txBox="1"/>
          <p:nvPr/>
        </p:nvSpPr>
        <p:spPr>
          <a:xfrm>
            <a:off x="6868596" y="5262618"/>
            <a:ext cx="48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 Thinking and Communities of 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C61BBA12-746C-BC93-EFF5-C6F08D5F84A6}"/>
                  </a:ext>
                </a:extLst>
              </p14:cNvPr>
              <p14:cNvContentPartPr/>
              <p14:nvPr/>
            </p14:nvContentPartPr>
            <p14:xfrm>
              <a:off x="7038336" y="4749590"/>
              <a:ext cx="58680" cy="6516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C61BBA12-746C-BC93-EFF5-C6F08D5F84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4016" y="4745270"/>
                <a:ext cx="67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0AC13CF8-AF0F-31C3-EFE9-16BEB6C7C9DC}"/>
                  </a:ext>
                </a:extLst>
              </p14:cNvPr>
              <p14:cNvContentPartPr/>
              <p14:nvPr/>
            </p14:nvContentPartPr>
            <p14:xfrm>
              <a:off x="6821976" y="5446190"/>
              <a:ext cx="84240" cy="7020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0AC13CF8-AF0F-31C3-EFE9-16BEB6C7C9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7656" y="5441870"/>
                <a:ext cx="92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3A162F7C-9BDA-132F-E2E2-5B4DDD330983}"/>
                  </a:ext>
                </a:extLst>
              </p14:cNvPr>
              <p14:cNvContentPartPr/>
              <p14:nvPr/>
            </p14:nvContentPartPr>
            <p14:xfrm>
              <a:off x="7008816" y="4752110"/>
              <a:ext cx="75240" cy="9504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3A162F7C-9BDA-132F-E2E2-5B4DDD330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4496" y="4747790"/>
                <a:ext cx="838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3" name="Group 672">
            <a:extLst>
              <a:ext uri="{FF2B5EF4-FFF2-40B4-BE49-F238E27FC236}">
                <a16:creationId xmlns:a16="http://schemas.microsoft.com/office/drawing/2014/main" id="{8FACE74E-34A7-999F-E06C-3645A5FE4482}"/>
              </a:ext>
            </a:extLst>
          </p:cNvPr>
          <p:cNvGrpSpPr/>
          <p:nvPr/>
        </p:nvGrpSpPr>
        <p:grpSpPr>
          <a:xfrm>
            <a:off x="6937176" y="5072510"/>
            <a:ext cx="67320" cy="91440"/>
            <a:chOff x="6937176" y="5072510"/>
            <a:chExt cx="6732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27265D9-4FE4-B608-129A-22EA6E20CB6E}"/>
                    </a:ext>
                  </a:extLst>
                </p14:cNvPr>
                <p14:cNvContentPartPr/>
                <p14:nvPr/>
              </p14:nvContentPartPr>
              <p14:xfrm>
                <a:off x="6959856" y="5089430"/>
                <a:ext cx="43560" cy="6084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27265D9-4FE4-B608-129A-22EA6E20CB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5536" y="5085110"/>
                  <a:ext cx="52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637339D6-DEE9-2EFC-6F5B-8B9B63EA527C}"/>
                    </a:ext>
                  </a:extLst>
                </p14:cNvPr>
                <p14:cNvContentPartPr/>
                <p14:nvPr/>
              </p14:nvContentPartPr>
              <p14:xfrm>
                <a:off x="6944736" y="5113910"/>
                <a:ext cx="43920" cy="4392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637339D6-DEE9-2EFC-6F5B-8B9B63EA52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0416" y="5109590"/>
                  <a:ext cx="5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8C83AAE4-7824-54FA-B458-3CEBA108D70F}"/>
                    </a:ext>
                  </a:extLst>
                </p14:cNvPr>
                <p14:cNvContentPartPr/>
                <p14:nvPr/>
              </p14:nvContentPartPr>
              <p14:xfrm>
                <a:off x="6937176" y="5072510"/>
                <a:ext cx="67320" cy="914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8C83AAE4-7824-54FA-B458-3CEBA108D7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2856" y="5068190"/>
                  <a:ext cx="7596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E74F94F-25D0-0ADE-2C20-789206C1194A}"/>
                  </a:ext>
                </a:extLst>
              </p14:cNvPr>
              <p14:cNvContentPartPr/>
              <p14:nvPr/>
            </p14:nvContentPartPr>
            <p14:xfrm>
              <a:off x="7034376" y="3058310"/>
              <a:ext cx="105840" cy="6876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E74F94F-25D0-0ADE-2C20-789206C119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0056" y="3053990"/>
                <a:ext cx="114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9EEB0B20-5E51-951E-7981-B6337D98DBF9}"/>
                  </a:ext>
                </a:extLst>
              </p14:cNvPr>
              <p14:cNvContentPartPr/>
              <p14:nvPr/>
            </p14:nvContentPartPr>
            <p14:xfrm>
              <a:off x="6767616" y="3459710"/>
              <a:ext cx="108720" cy="82440"/>
            </p14:xfrm>
          </p:contentPart>
        </mc:Choice>
        <mc:Fallback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9EEB0B20-5E51-951E-7981-B6337D98D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3296" y="3455390"/>
                <a:ext cx="11736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4" y="2558836"/>
            <a:ext cx="6735597" cy="3793838"/>
          </a:xfrm>
        </p:spPr>
        <p:txBody>
          <a:bodyPr/>
          <a:lstStyle/>
          <a:p>
            <a:pPr algn="ctr"/>
            <a:r>
              <a:rPr lang="en-US" altLang="zh-CN" sz="4000" noProof="1"/>
              <a:t>Defining Strategic Vision and Aligning Data Architecture with The 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428F-8074-BDCD-5B9D-C0ADA88E45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365" y="1649960"/>
            <a:ext cx="831916" cy="597807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/>
          <a:p>
            <a:r>
              <a:rPr lang="en-GB" dirty="0"/>
              <a:t>Strategic Vision for Data Engineering to Align with Hospital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Facilitating a data driven business practice though a </a:t>
            </a:r>
            <a:r>
              <a:rPr lang="en-GB" b="1" i="1" dirty="0"/>
              <a:t>robust data architecture</a:t>
            </a:r>
            <a:r>
              <a:rPr lang="en-GB" dirty="0"/>
              <a:t> that prioritises digital growth, data security, clinical safety by </a:t>
            </a:r>
            <a:r>
              <a:rPr lang="en-GB" i="1" dirty="0"/>
              <a:t>putting people at the heart of everything we do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B1615-5ADD-85C8-A970-57E5F57A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77" y="831919"/>
            <a:ext cx="5819787" cy="5194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A0CF-DA8A-4F86-BB34-EDA18383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9916-784B-6F05-9795-3659C15C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GB" dirty="0"/>
              <a:t>GOALS of Perfectly Functioning Data Platform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FC21-4570-11E0-C293-0EFE5AE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reliability, scalability, usability, automation, and value delivery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A0D5BA-3610-089F-286A-8AA0D9A921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20900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93083"/>
            <a:ext cx="10504000" cy="776917"/>
          </a:xfrm>
        </p:spPr>
        <p:txBody>
          <a:bodyPr/>
          <a:lstStyle/>
          <a:p>
            <a:r>
              <a:rPr lang="en-GB" dirty="0"/>
              <a:t>Assumptions and Budget Considerations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A833826-80CB-E37E-F87F-F9A659CCCC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478" y="1435100"/>
            <a:ext cx="2684463" cy="1431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29012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Azure and SQL Heavy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6164" y="3761634"/>
            <a:ext cx="2969836" cy="22073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Already using SQL Server, Synapse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Using ADF as an integration tool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Team’s expertise only in T-SQL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pay for Azure Resources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1B94D0-C433-BE19-1455-4D7F093A0C7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468" y="1435100"/>
            <a:ext cx="2684463" cy="14319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6311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Power BI Eco Heavy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63114" y="3761634"/>
            <a:ext cx="2969836" cy="22708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Very Small number of data engineers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Completely new solution, little experience with Azure Eco system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 lots of Power BI Developer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Members keen on continuous learning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quickly upskill and learn new modern tools</a:t>
            </a:r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E924-621E-A019-3332-48B863BA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7B2516-5E86-B88A-6F29-749BD79E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02709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EA6E8-676A-696A-96B7-E907C7C90392}"/>
              </a:ext>
            </a:extLst>
          </p:cNvPr>
          <p:cNvSpPr txBox="1"/>
          <p:nvPr/>
        </p:nvSpPr>
        <p:spPr>
          <a:xfrm>
            <a:off x="5651500" y="171450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Engineering Architecture</a:t>
            </a:r>
          </a:p>
          <a:p>
            <a:pPr algn="ctr"/>
            <a:r>
              <a:rPr lang="en-GB" dirty="0"/>
              <a:t>(if you do not have one already)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D7F549-35B1-DF02-0ED7-6137A511C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211723"/>
              </p:ext>
            </p:extLst>
          </p:nvPr>
        </p:nvGraphicFramePr>
        <p:xfrm>
          <a:off x="7820025" y="1269255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6B44B0-503A-E0B4-E034-19FDBEC62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03792"/>
              </p:ext>
            </p:extLst>
          </p:nvPr>
        </p:nvGraphicFramePr>
        <p:xfrm>
          <a:off x="5076825" y="1561727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A1ACA-A487-5D82-7943-CA8FB8CAC2D1}"/>
              </a:ext>
            </a:extLst>
          </p:cNvPr>
          <p:cNvCxnSpPr>
            <a:cxnSpLocks/>
          </p:cNvCxnSpPr>
          <p:nvPr/>
        </p:nvCxnSpPr>
        <p:spPr>
          <a:xfrm>
            <a:off x="6369050" y="2019300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6BD23F-F661-8B93-C4BE-BD4C13977B8E}"/>
              </a:ext>
            </a:extLst>
          </p:cNvPr>
          <p:cNvSpPr txBox="1"/>
          <p:nvPr/>
        </p:nvSpPr>
        <p:spPr>
          <a:xfrm>
            <a:off x="6411000" y="2019300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90C8-5283-DF8A-ADDC-ECA8A7B33B69}"/>
              </a:ext>
            </a:extLst>
          </p:cNvPr>
          <p:cNvSpPr txBox="1"/>
          <p:nvPr/>
        </p:nvSpPr>
        <p:spPr>
          <a:xfrm>
            <a:off x="7423149" y="974310"/>
            <a:ext cx="162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Data Warehouse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AB856-A1B6-9D6F-42E5-258E9229A005}"/>
              </a:ext>
            </a:extLst>
          </p:cNvPr>
          <p:cNvSpPr/>
          <p:nvPr/>
        </p:nvSpPr>
        <p:spPr>
          <a:xfrm>
            <a:off x="4749800" y="1189754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31664-072E-3EBB-7758-EE2EF500ADF4}"/>
              </a:ext>
            </a:extLst>
          </p:cNvPr>
          <p:cNvSpPr txBox="1"/>
          <p:nvPr/>
        </p:nvSpPr>
        <p:spPr>
          <a:xfrm>
            <a:off x="7820025" y="2639749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.</a:t>
            </a:r>
            <a:r>
              <a:rPr lang="en-GB" sz="800" dirty="0" err="1"/>
              <a:t>sqlproj</a:t>
            </a:r>
            <a:r>
              <a:rPr lang="en-GB" sz="800" dirty="0"/>
              <a:t> or in Notebook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ADF Orchestration through Metadata Database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8440992-6164-E9DE-3F09-0B7B93412996}"/>
              </a:ext>
            </a:extLst>
          </p:cNvPr>
          <p:cNvSpPr/>
          <p:nvPr/>
        </p:nvSpPr>
        <p:spPr>
          <a:xfrm>
            <a:off x="7277100" y="3232150"/>
            <a:ext cx="304802" cy="406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CCC22-1B57-AB68-2B24-53D906713598}"/>
              </a:ext>
            </a:extLst>
          </p:cNvPr>
          <p:cNvSpPr/>
          <p:nvPr/>
        </p:nvSpPr>
        <p:spPr>
          <a:xfrm>
            <a:off x="4813300" y="1269255"/>
            <a:ext cx="1390650" cy="16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Sandbox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C5AE0D9-8D17-2AF3-0943-F975E745C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551352"/>
              </p:ext>
            </p:extLst>
          </p:nvPr>
        </p:nvGraphicFramePr>
        <p:xfrm>
          <a:off x="7820025" y="3855899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9EFFA4B-E864-BD5B-EE5E-EE62B02F7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069711"/>
              </p:ext>
            </p:extLst>
          </p:nvPr>
        </p:nvGraphicFramePr>
        <p:xfrm>
          <a:off x="5076825" y="4148371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B808D-0A69-6564-B7E8-B02FE9FA51C9}"/>
              </a:ext>
            </a:extLst>
          </p:cNvPr>
          <p:cNvCxnSpPr>
            <a:cxnSpLocks/>
          </p:cNvCxnSpPr>
          <p:nvPr/>
        </p:nvCxnSpPr>
        <p:spPr>
          <a:xfrm>
            <a:off x="6369050" y="4605944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755203-18D7-5E41-F959-7C840B9A2F9F}"/>
              </a:ext>
            </a:extLst>
          </p:cNvPr>
          <p:cNvSpPr txBox="1"/>
          <p:nvPr/>
        </p:nvSpPr>
        <p:spPr>
          <a:xfrm>
            <a:off x="6411000" y="460594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7229-F048-AC10-1025-4DE7BB8E79B1}"/>
              </a:ext>
            </a:extLst>
          </p:cNvPr>
          <p:cNvSpPr/>
          <p:nvPr/>
        </p:nvSpPr>
        <p:spPr>
          <a:xfrm>
            <a:off x="4749800" y="3776398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8A280-0334-FA09-3C6F-AD70ABD10884}"/>
              </a:ext>
            </a:extLst>
          </p:cNvPr>
          <p:cNvSpPr txBox="1"/>
          <p:nvPr/>
        </p:nvSpPr>
        <p:spPr>
          <a:xfrm>
            <a:off x="7780822" y="5219735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Deployed through CICD pipeline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Code sits in Git Repo (Azure DevOps Repos)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303E5A-4C44-84A7-1471-ADC84CF2D073}"/>
              </a:ext>
            </a:extLst>
          </p:cNvPr>
          <p:cNvSpPr/>
          <p:nvPr/>
        </p:nvSpPr>
        <p:spPr>
          <a:xfrm>
            <a:off x="4813300" y="3855899"/>
            <a:ext cx="1390650" cy="170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Test/Live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BC36354-DD95-D5B2-CDBD-3944B980CF71}"/>
              </a:ext>
            </a:extLst>
          </p:cNvPr>
          <p:cNvSpPr/>
          <p:nvPr/>
        </p:nvSpPr>
        <p:spPr>
          <a:xfrm>
            <a:off x="10236200" y="1035050"/>
            <a:ext cx="730250" cy="4870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E974C-6E59-92B9-5150-28F849433BBC}"/>
              </a:ext>
            </a:extLst>
          </p:cNvPr>
          <p:cNvSpPr/>
          <p:nvPr/>
        </p:nvSpPr>
        <p:spPr>
          <a:xfrm>
            <a:off x="11071227" y="2235165"/>
            <a:ext cx="898525" cy="2315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to auto deploy from Environments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9CBDF-3DFF-26B3-FF1B-8A277674AB37}"/>
              </a:ext>
            </a:extLst>
          </p:cNvPr>
          <p:cNvSpPr txBox="1"/>
          <p:nvPr/>
        </p:nvSpPr>
        <p:spPr>
          <a:xfrm>
            <a:off x="2808773" y="6030057"/>
            <a:ext cx="888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Create a Feature branch &gt; Develop &gt; PR Reviewed &gt;  Merge with Collab Branch &gt; &gt;</a:t>
            </a:r>
            <a:br>
              <a:rPr lang="en-GB" sz="1200" dirty="0"/>
            </a:br>
            <a:r>
              <a:rPr lang="en-GB" sz="1200" dirty="0"/>
              <a:t>DevOps CICD YAML:  Checks Code &gt; Deploy to TEST &gt; Once Approved, Deploys to LIVE triggered by Push on LIVE Branch</a:t>
            </a:r>
          </a:p>
          <a:p>
            <a:r>
              <a:rPr lang="en-GB" sz="1200" dirty="0"/>
              <a:t>Hot Fixes: </a:t>
            </a:r>
            <a:r>
              <a:rPr lang="en-GB" sz="1200" dirty="0" err="1"/>
              <a:t>HotFixes</a:t>
            </a:r>
            <a:r>
              <a:rPr lang="en-GB" sz="1200" dirty="0"/>
              <a:t> on the Live Branch &gt; CICD YAML creates backup of Live Branch with Hotfix.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334F56-BA12-9316-D095-A9FADE573AEA}"/>
              </a:ext>
            </a:extLst>
          </p:cNvPr>
          <p:cNvGrpSpPr/>
          <p:nvPr/>
        </p:nvGrpSpPr>
        <p:grpSpPr>
          <a:xfrm>
            <a:off x="10848576" y="4590830"/>
            <a:ext cx="1682280" cy="825840"/>
            <a:chOff x="10848576" y="4590830"/>
            <a:chExt cx="168228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AF86BF-E771-3AE2-A70B-10950D556ACD}"/>
                    </a:ext>
                  </a:extLst>
                </p14:cNvPr>
                <p14:cNvContentPartPr/>
                <p14:nvPr/>
              </p14:nvContentPartPr>
              <p14:xfrm>
                <a:off x="10848576" y="4725110"/>
                <a:ext cx="1682280" cy="154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AF86BF-E771-3AE2-A70B-10950D556A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2456" y="4718990"/>
                  <a:ext cx="1694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0EE92F-0AC3-62B0-C599-A7FEF3C8DA42}"/>
                    </a:ext>
                  </a:extLst>
                </p14:cNvPr>
                <p14:cNvContentPartPr/>
                <p14:nvPr/>
              </p14:nvContentPartPr>
              <p14:xfrm>
                <a:off x="10900776" y="4730870"/>
                <a:ext cx="1143000" cy="12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0EE92F-0AC3-62B0-C599-A7FEF3C8DA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94656" y="4724750"/>
                  <a:ext cx="115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770CC7-1E2A-4932-AD88-1433FA4440FB}"/>
                    </a:ext>
                  </a:extLst>
                </p14:cNvPr>
                <p14:cNvContentPartPr/>
                <p14:nvPr/>
              </p14:nvContentPartPr>
              <p14:xfrm>
                <a:off x="11054496" y="5274470"/>
                <a:ext cx="23760" cy="10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770CC7-1E2A-4932-AD88-1433FA4440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48376" y="5268350"/>
                  <a:ext cx="36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5B0D0F-433D-433E-D2E1-EA0090727BD5}"/>
                    </a:ext>
                  </a:extLst>
                </p14:cNvPr>
                <p14:cNvContentPartPr/>
                <p14:nvPr/>
              </p14:nvContentPartPr>
              <p14:xfrm>
                <a:off x="11061696" y="5195270"/>
                <a:ext cx="144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5B0D0F-433D-433E-D2E1-EA0090727B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55576" y="5189150"/>
                  <a:ext cx="13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F6998E-A8BD-3120-0886-885D99A2DA3F}"/>
                    </a:ext>
                  </a:extLst>
                </p14:cNvPr>
                <p14:cNvContentPartPr/>
                <p14:nvPr/>
              </p14:nvContentPartPr>
              <p14:xfrm>
                <a:off x="11150616" y="5263670"/>
                <a:ext cx="251280" cy="8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F6998E-A8BD-3120-0886-885D99A2DA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44496" y="5257550"/>
                  <a:ext cx="263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907F28-EA09-22ED-2ECE-C0CC255B3F41}"/>
                    </a:ext>
                  </a:extLst>
                </p14:cNvPr>
                <p14:cNvContentPartPr/>
                <p14:nvPr/>
              </p14:nvContentPartPr>
              <p14:xfrm>
                <a:off x="11391456" y="5234150"/>
                <a:ext cx="93240" cy="18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907F28-EA09-22ED-2ECE-C0CC255B3F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85336" y="5228030"/>
                  <a:ext cx="105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10CCD-9F05-FDEB-96B0-7FD6FA773559}"/>
                    </a:ext>
                  </a:extLst>
                </p14:cNvPr>
                <p14:cNvContentPartPr/>
                <p14:nvPr/>
              </p14:nvContentPartPr>
              <p14:xfrm>
                <a:off x="11499816" y="5207510"/>
                <a:ext cx="11232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10CCD-9F05-FDEB-96B0-7FD6FA7735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93696" y="5201390"/>
                  <a:ext cx="124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377AFD-FF4F-6C12-3B34-B6835EA21B45}"/>
                    </a:ext>
                  </a:extLst>
                </p14:cNvPr>
                <p14:cNvContentPartPr/>
                <p14:nvPr/>
              </p14:nvContentPartPr>
              <p14:xfrm>
                <a:off x="11636256" y="5165390"/>
                <a:ext cx="110880" cy="10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377AFD-FF4F-6C12-3B34-B6835EA21B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630136" y="5159270"/>
                  <a:ext cx="123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0463B6-F58B-BEA2-9A80-BA4549F0DAC8}"/>
                    </a:ext>
                  </a:extLst>
                </p14:cNvPr>
                <p14:cNvContentPartPr/>
                <p14:nvPr/>
              </p14:nvContentPartPr>
              <p14:xfrm>
                <a:off x="11790336" y="5076110"/>
                <a:ext cx="39600" cy="19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0463B6-F58B-BEA2-9A80-BA4549F0DA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84216" y="5069990"/>
                  <a:ext cx="51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B5E6A7-128F-60B7-E321-3EAFA183D917}"/>
                    </a:ext>
                  </a:extLst>
                </p14:cNvPr>
                <p14:cNvContentPartPr/>
                <p14:nvPr/>
              </p14:nvContentPartPr>
              <p14:xfrm>
                <a:off x="11749296" y="5010590"/>
                <a:ext cx="401400" cy="22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B5E6A7-128F-60B7-E321-3EAFA183D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43176" y="5004470"/>
                  <a:ext cx="413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73B0D3-5652-D33E-8100-EFA403FDD0D6}"/>
                    </a:ext>
                  </a:extLst>
                </p14:cNvPr>
                <p14:cNvContentPartPr/>
                <p14:nvPr/>
              </p14:nvContentPartPr>
              <p14:xfrm>
                <a:off x="11984736" y="5030390"/>
                <a:ext cx="399960" cy="6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73B0D3-5652-D33E-8100-EFA403FDD0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78616" y="5024270"/>
                  <a:ext cx="412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4C392-D401-B3A3-E26C-864607A1640E}"/>
                    </a:ext>
                  </a:extLst>
                </p14:cNvPr>
                <p14:cNvContentPartPr/>
                <p14:nvPr/>
              </p14:nvContentPartPr>
              <p14:xfrm>
                <a:off x="11035416" y="5178710"/>
                <a:ext cx="79200" cy="2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4C392-D401-B3A3-E26C-864607A164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29296" y="5172590"/>
                  <a:ext cx="91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40E958-1D6F-0E0B-549B-E843B557F2D2}"/>
                    </a:ext>
                  </a:extLst>
                </p14:cNvPr>
                <p14:cNvContentPartPr/>
                <p14:nvPr/>
              </p14:nvContentPartPr>
              <p14:xfrm>
                <a:off x="11345376" y="4650230"/>
                <a:ext cx="117000" cy="31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40E958-1D6F-0E0B-549B-E843B557F2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9256" y="4644110"/>
                  <a:ext cx="129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B2021-ADC4-4995-EB9F-CCE3DFC8382D}"/>
                    </a:ext>
                  </a:extLst>
                </p14:cNvPr>
                <p14:cNvContentPartPr/>
                <p14:nvPr/>
              </p14:nvContentPartPr>
              <p14:xfrm>
                <a:off x="11281296" y="4658150"/>
                <a:ext cx="263880" cy="38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B2021-ADC4-4995-EB9F-CCE3DFC8382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5176" y="4652030"/>
                  <a:ext cx="276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A1B122-CF07-DE58-C6AE-6C700151AF7F}"/>
                    </a:ext>
                  </a:extLst>
                </p14:cNvPr>
                <p14:cNvContentPartPr/>
                <p14:nvPr/>
              </p14:nvContentPartPr>
              <p14:xfrm>
                <a:off x="11305416" y="4590830"/>
                <a:ext cx="266040" cy="33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A1B122-CF07-DE58-C6AE-6C700151AF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99296" y="4584710"/>
                  <a:ext cx="2782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44EAE8-6E15-CBAE-8A24-C3618435962A}"/>
              </a:ext>
            </a:extLst>
          </p:cNvPr>
          <p:cNvGrpSpPr/>
          <p:nvPr/>
        </p:nvGrpSpPr>
        <p:grpSpPr>
          <a:xfrm>
            <a:off x="11090856" y="1505630"/>
            <a:ext cx="585720" cy="137520"/>
            <a:chOff x="11090856" y="1505630"/>
            <a:chExt cx="58572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7AEF2B-01EE-4A7F-8C7E-DADAFC202073}"/>
                    </a:ext>
                  </a:extLst>
                </p14:cNvPr>
                <p14:cNvContentPartPr/>
                <p14:nvPr/>
              </p14:nvContentPartPr>
              <p14:xfrm>
                <a:off x="11090856" y="1505990"/>
                <a:ext cx="189360" cy="12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7AEF2B-01EE-4A7F-8C7E-DADAFC2020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084736" y="1499870"/>
                  <a:ext cx="201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F1F5C6-C5D3-3309-32D6-B6F31FFCCC40}"/>
                    </a:ext>
                  </a:extLst>
                </p14:cNvPr>
                <p14:cNvContentPartPr/>
                <p14:nvPr/>
              </p14:nvContentPartPr>
              <p14:xfrm>
                <a:off x="11231616" y="1505630"/>
                <a:ext cx="11808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F1F5C6-C5D3-3309-32D6-B6F31FFCCC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25496" y="1499510"/>
                  <a:ext cx="130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4293E9-3664-B18B-B5DB-2D0E6CEDA245}"/>
                    </a:ext>
                  </a:extLst>
                </p14:cNvPr>
                <p14:cNvContentPartPr/>
                <p14:nvPr/>
              </p14:nvContentPartPr>
              <p14:xfrm>
                <a:off x="11382456" y="1517150"/>
                <a:ext cx="149040" cy="10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4293E9-3664-B18B-B5DB-2D0E6CEDA2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76336" y="1511030"/>
                  <a:ext cx="161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22C9B9-7FBC-7486-5CB9-97755AC927AE}"/>
                    </a:ext>
                  </a:extLst>
                </p14:cNvPr>
                <p14:cNvContentPartPr/>
                <p14:nvPr/>
              </p14:nvContentPartPr>
              <p14:xfrm>
                <a:off x="11505576" y="1554230"/>
                <a:ext cx="98280" cy="8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22C9B9-7FBC-7486-5CB9-97755AC927A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99456" y="1548110"/>
                  <a:ext cx="11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857BA3-CFBE-8D6B-65B3-F2AE284443AA}"/>
                    </a:ext>
                  </a:extLst>
                </p14:cNvPr>
                <p14:cNvContentPartPr/>
                <p14:nvPr/>
              </p14:nvContentPartPr>
              <p14:xfrm>
                <a:off x="11477856" y="1517150"/>
                <a:ext cx="198720" cy="118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857BA3-CFBE-8D6B-65B3-F2AE284443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71736" y="1511030"/>
                  <a:ext cx="2109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163A76-510F-9C8B-93F4-807E79A77318}"/>
              </a:ext>
            </a:extLst>
          </p:cNvPr>
          <p:cNvGrpSpPr/>
          <p:nvPr/>
        </p:nvGrpSpPr>
        <p:grpSpPr>
          <a:xfrm>
            <a:off x="11273376" y="1758350"/>
            <a:ext cx="446040" cy="355320"/>
            <a:chOff x="11273376" y="1758350"/>
            <a:chExt cx="4460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293D66-C29E-FFF7-C54C-BC7A7C601BD6}"/>
                    </a:ext>
                  </a:extLst>
                </p14:cNvPr>
                <p14:cNvContentPartPr/>
                <p14:nvPr/>
              </p14:nvContentPartPr>
              <p14:xfrm>
                <a:off x="11332416" y="1758350"/>
                <a:ext cx="91080" cy="35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293D66-C29E-FFF7-C54C-BC7A7C601B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26296" y="1752230"/>
                  <a:ext cx="103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514582-713E-6337-D02B-45F9B0809057}"/>
                    </a:ext>
                  </a:extLst>
                </p14:cNvPr>
                <p14:cNvContentPartPr/>
                <p14:nvPr/>
              </p14:nvContentPartPr>
              <p14:xfrm>
                <a:off x="11349336" y="1783190"/>
                <a:ext cx="288720" cy="32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514582-713E-6337-D02B-45F9B08090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43216" y="1777070"/>
                  <a:ext cx="300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499E7D-055E-8C4E-326C-087DE2C583BE}"/>
                    </a:ext>
                  </a:extLst>
                </p14:cNvPr>
                <p14:cNvContentPartPr/>
                <p14:nvPr/>
              </p14:nvContentPartPr>
              <p14:xfrm>
                <a:off x="11273376" y="1901270"/>
                <a:ext cx="446040" cy="190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499E7D-055E-8C4E-326C-087DE2C583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67256" y="1895150"/>
                  <a:ext cx="4582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D026A5-7346-8691-2999-8B6D59F57E36}"/>
              </a:ext>
            </a:extLst>
          </p:cNvPr>
          <p:cNvGrpSpPr/>
          <p:nvPr/>
        </p:nvGrpSpPr>
        <p:grpSpPr>
          <a:xfrm>
            <a:off x="6863736" y="1828190"/>
            <a:ext cx="818640" cy="134640"/>
            <a:chOff x="6863736" y="1828190"/>
            <a:chExt cx="8186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3FD574-0399-F989-2AF2-5F039EFF97B5}"/>
                    </a:ext>
                  </a:extLst>
                </p14:cNvPr>
                <p14:cNvContentPartPr/>
                <p14:nvPr/>
              </p14:nvContentPartPr>
              <p14:xfrm>
                <a:off x="6863736" y="1901270"/>
                <a:ext cx="127800" cy="5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3FD574-0399-F989-2AF2-5F039EFF97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59416" y="1896950"/>
                  <a:ext cx="13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805D6A-71B9-B074-1193-604833A0DF22}"/>
                    </a:ext>
                  </a:extLst>
                </p14:cNvPr>
                <p14:cNvContentPartPr/>
                <p14:nvPr/>
              </p14:nvContentPartPr>
              <p14:xfrm>
                <a:off x="7004136" y="1894070"/>
                <a:ext cx="104400" cy="4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805D6A-71B9-B074-1193-604833A0DF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99816" y="1889750"/>
                  <a:ext cx="113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C0E949-E029-FA45-DBA3-808F7480F80F}"/>
                    </a:ext>
                  </a:extLst>
                </p14:cNvPr>
                <p14:cNvContentPartPr/>
                <p14:nvPr/>
              </p14:nvContentPartPr>
              <p14:xfrm>
                <a:off x="7075056" y="1840790"/>
                <a:ext cx="48600" cy="11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C0E949-E029-FA45-DBA3-808F7480F8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70736" y="1836470"/>
                  <a:ext cx="57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E22E70-148A-644B-6B9B-4886E335E321}"/>
                    </a:ext>
                  </a:extLst>
                </p14:cNvPr>
                <p14:cNvContentPartPr/>
                <p14:nvPr/>
              </p14:nvContentPartPr>
              <p14:xfrm>
                <a:off x="7061016" y="1875350"/>
                <a:ext cx="70920" cy="1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E22E70-148A-644B-6B9B-4886E335E3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56696" y="1871030"/>
                  <a:ext cx="79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6F7AB5-CDAF-4E47-D7F6-259534CB5E54}"/>
                    </a:ext>
                  </a:extLst>
                </p14:cNvPr>
                <p14:cNvContentPartPr/>
                <p14:nvPr/>
              </p14:nvContentPartPr>
              <p14:xfrm>
                <a:off x="7105296" y="1871750"/>
                <a:ext cx="104400" cy="5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6F7AB5-CDAF-4E47-D7F6-259534CB5E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00976" y="1867430"/>
                  <a:ext cx="113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B79E41-4B59-BB48-09C4-873C8697B0DA}"/>
                    </a:ext>
                  </a:extLst>
                </p14:cNvPr>
                <p14:cNvContentPartPr/>
                <p14:nvPr/>
              </p14:nvContentPartPr>
              <p14:xfrm>
                <a:off x="7172616" y="1828190"/>
                <a:ext cx="260280" cy="12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B79E41-4B59-BB48-09C4-873C8697B0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68296" y="1823870"/>
                  <a:ext cx="268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E56281-EC68-F250-8079-6CE937D2A0FE}"/>
                    </a:ext>
                  </a:extLst>
                </p14:cNvPr>
                <p14:cNvContentPartPr/>
                <p14:nvPr/>
              </p14:nvContentPartPr>
              <p14:xfrm>
                <a:off x="7338936" y="1887590"/>
                <a:ext cx="343440" cy="7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E56281-EC68-F250-8079-6CE937D2A0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34616" y="1883270"/>
                  <a:ext cx="352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FCA039-CF68-0C2C-6F2D-CC6B6E8D0721}"/>
              </a:ext>
            </a:extLst>
          </p:cNvPr>
          <p:cNvGrpSpPr/>
          <p:nvPr/>
        </p:nvGrpSpPr>
        <p:grpSpPr>
          <a:xfrm>
            <a:off x="6518496" y="1890110"/>
            <a:ext cx="263160" cy="77760"/>
            <a:chOff x="6518496" y="1890110"/>
            <a:chExt cx="26316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4DF6F9-3409-984E-1ADC-10E5C1CEAE62}"/>
                    </a:ext>
                  </a:extLst>
                </p14:cNvPr>
                <p14:cNvContentPartPr/>
                <p14:nvPr/>
              </p14:nvContentPartPr>
              <p14:xfrm>
                <a:off x="6518496" y="1890110"/>
                <a:ext cx="128160" cy="7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4DF6F9-3409-984E-1ADC-10E5C1CEAE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14176" y="1885790"/>
                  <a:ext cx="136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EFFB1D-AB65-7AFE-8E59-7A40D98900F0}"/>
                    </a:ext>
                  </a:extLst>
                </p14:cNvPr>
                <p14:cNvContentPartPr/>
                <p14:nvPr/>
              </p14:nvContentPartPr>
              <p14:xfrm>
                <a:off x="6644856" y="1890110"/>
                <a:ext cx="136800" cy="7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EFFB1D-AB65-7AFE-8E59-7A40D98900F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40536" y="1885790"/>
                  <a:ext cx="145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3CB1E1-1A4E-CA10-9F9D-1A6C14EF8E90}"/>
                  </a:ext>
                </a:extLst>
              </p14:cNvPr>
              <p14:cNvContentPartPr/>
              <p14:nvPr/>
            </p14:nvContentPartPr>
            <p14:xfrm>
              <a:off x="9840216" y="642350"/>
              <a:ext cx="493200" cy="218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3CB1E1-1A4E-CA10-9F9D-1A6C14EF8E9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835896" y="638030"/>
                <a:ext cx="5018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586B12A-81E5-0C39-369D-11333A808F8D}"/>
              </a:ext>
            </a:extLst>
          </p:cNvPr>
          <p:cNvGrpSpPr/>
          <p:nvPr/>
        </p:nvGrpSpPr>
        <p:grpSpPr>
          <a:xfrm>
            <a:off x="10380576" y="149870"/>
            <a:ext cx="1494360" cy="518760"/>
            <a:chOff x="10380576" y="149870"/>
            <a:chExt cx="14943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FBFE1A-AFFF-C89A-445B-05B37105A959}"/>
                    </a:ext>
                  </a:extLst>
                </p14:cNvPr>
                <p14:cNvContentPartPr/>
                <p14:nvPr/>
              </p14:nvContentPartPr>
              <p14:xfrm>
                <a:off x="10380576" y="406910"/>
                <a:ext cx="427320" cy="206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FBFE1A-AFFF-C89A-445B-05B37105A9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76256" y="402590"/>
                  <a:ext cx="435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980BB2-73DC-F916-E2DF-EC7F8DB817C2}"/>
                    </a:ext>
                  </a:extLst>
                </p14:cNvPr>
                <p14:cNvContentPartPr/>
                <p14:nvPr/>
              </p14:nvContentPartPr>
              <p14:xfrm>
                <a:off x="10684776" y="430310"/>
                <a:ext cx="591840" cy="23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980BB2-73DC-F916-E2DF-EC7F8DB817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80456" y="425990"/>
                  <a:ext cx="600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B415B3-4D34-A659-38BC-C8D9B4FD830A}"/>
                    </a:ext>
                  </a:extLst>
                </p14:cNvPr>
                <p14:cNvContentPartPr/>
                <p14:nvPr/>
              </p14:nvContentPartPr>
              <p14:xfrm>
                <a:off x="10998336" y="398270"/>
                <a:ext cx="142560" cy="5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B415B3-4D34-A659-38BC-C8D9B4FD830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94016" y="393950"/>
                  <a:ext cx="151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69B7DE-D101-73BC-B298-6DD04B3B06AD}"/>
                    </a:ext>
                  </a:extLst>
                </p14:cNvPr>
                <p14:cNvContentPartPr/>
                <p14:nvPr/>
              </p14:nvContentPartPr>
              <p14:xfrm>
                <a:off x="11234856" y="396110"/>
                <a:ext cx="59400" cy="5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69B7DE-D101-73BC-B298-6DD04B3B06A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30536" y="391790"/>
                  <a:ext cx="68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B5C182-3B69-CA3E-36DD-F86D5F2AA129}"/>
                    </a:ext>
                  </a:extLst>
                </p14:cNvPr>
                <p14:cNvContentPartPr/>
                <p14:nvPr/>
              </p14:nvContentPartPr>
              <p14:xfrm>
                <a:off x="11198496" y="320150"/>
                <a:ext cx="253080" cy="15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B5C182-3B69-CA3E-36DD-F86D5F2AA12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94176" y="315830"/>
                  <a:ext cx="26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78766C-7782-D2C0-016C-61BC28EF49DB}"/>
                    </a:ext>
                  </a:extLst>
                </p14:cNvPr>
                <p14:cNvContentPartPr/>
                <p14:nvPr/>
              </p14:nvContentPartPr>
              <p14:xfrm>
                <a:off x="11410176" y="266150"/>
                <a:ext cx="54720" cy="13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78766C-7782-D2C0-016C-61BC28EF49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405856" y="261830"/>
                  <a:ext cx="63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8129EF7-B652-63FF-4284-75648EEA25D2}"/>
                    </a:ext>
                  </a:extLst>
                </p14:cNvPr>
                <p14:cNvContentPartPr/>
                <p14:nvPr/>
              </p14:nvContentPartPr>
              <p14:xfrm>
                <a:off x="11395056" y="312950"/>
                <a:ext cx="235440" cy="7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8129EF7-B652-63FF-4284-75648EEA25D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90736" y="308630"/>
                  <a:ext cx="24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CCF482-430B-1037-6375-6666AC43A3B6}"/>
                    </a:ext>
                  </a:extLst>
                </p14:cNvPr>
                <p14:cNvContentPartPr/>
                <p14:nvPr/>
              </p14:nvContentPartPr>
              <p14:xfrm>
                <a:off x="11654256" y="149870"/>
                <a:ext cx="220680" cy="13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CCF482-430B-1037-6375-6666AC43A3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49936" y="145550"/>
                  <a:ext cx="2293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9C0C0A-4F73-2275-C388-C9B41DE8B31F}"/>
              </a:ext>
            </a:extLst>
          </p:cNvPr>
          <p:cNvGrpSpPr/>
          <p:nvPr/>
        </p:nvGrpSpPr>
        <p:grpSpPr>
          <a:xfrm>
            <a:off x="9654096" y="906230"/>
            <a:ext cx="417240" cy="768600"/>
            <a:chOff x="9654096" y="906230"/>
            <a:chExt cx="41724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0946D4-00E6-2182-E391-D6BD39A06D8F}"/>
                    </a:ext>
                  </a:extLst>
                </p14:cNvPr>
                <p14:cNvContentPartPr/>
                <p14:nvPr/>
              </p14:nvContentPartPr>
              <p14:xfrm>
                <a:off x="9781536" y="906230"/>
                <a:ext cx="289800" cy="75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0946D4-00E6-2182-E391-D6BD39A06D8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77216" y="901910"/>
                  <a:ext cx="2984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8B531C-AA5B-C21A-D4D0-FBE0EFC43B2A}"/>
                    </a:ext>
                  </a:extLst>
                </p14:cNvPr>
                <p14:cNvContentPartPr/>
                <p14:nvPr/>
              </p14:nvContentPartPr>
              <p14:xfrm>
                <a:off x="9703776" y="1571150"/>
                <a:ext cx="13896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8B531C-AA5B-C21A-D4D0-FBE0EFC43B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9456" y="1566830"/>
                  <a:ext cx="14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AC5F14-4287-6D0A-8C89-257B65F0AC1F}"/>
                    </a:ext>
                  </a:extLst>
                </p14:cNvPr>
                <p14:cNvContentPartPr/>
                <p14:nvPr/>
              </p14:nvContentPartPr>
              <p14:xfrm>
                <a:off x="9654096" y="1482230"/>
                <a:ext cx="305640" cy="192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AC5F14-4287-6D0A-8C89-257B65F0AC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49776" y="1477910"/>
                  <a:ext cx="314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9243A74-F240-8C93-E434-04ECB9EB5E42}"/>
                    </a:ext>
                  </a:extLst>
                </p14:cNvPr>
                <p14:cNvContentPartPr/>
                <p14:nvPr/>
              </p14:nvContentPartPr>
              <p14:xfrm>
                <a:off x="9800976" y="1581230"/>
                <a:ext cx="13320" cy="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9243A74-F240-8C93-E434-04ECB9EB5E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96656" y="1576910"/>
                  <a:ext cx="21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B84DFF-6CA2-C569-406E-2F4D9CC7F9F2}"/>
                    </a:ext>
                  </a:extLst>
                </p14:cNvPr>
                <p14:cNvContentPartPr/>
                <p14:nvPr/>
              </p14:nvContentPartPr>
              <p14:xfrm>
                <a:off x="9674256" y="1518590"/>
                <a:ext cx="79200" cy="59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B84DFF-6CA2-C569-406E-2F4D9CC7F9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69936" y="1514270"/>
                  <a:ext cx="87840" cy="6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20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B8E3-4AA7-B37C-8547-44DFAAF5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96CA57-5C99-8D64-7A29-6E8BBDFEE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03774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CB0F51-40C3-D2B8-B97B-E4ACB62B3BCE}"/>
              </a:ext>
            </a:extLst>
          </p:cNvPr>
          <p:cNvSpPr txBox="1"/>
          <p:nvPr/>
        </p:nvSpPr>
        <p:spPr>
          <a:xfrm>
            <a:off x="5595937" y="217549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BI Development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542A6-EC12-AAC5-4479-0A779CC2C8BD}"/>
              </a:ext>
            </a:extLst>
          </p:cNvPr>
          <p:cNvSpPr/>
          <p:nvPr/>
        </p:nvSpPr>
        <p:spPr>
          <a:xfrm>
            <a:off x="4749800" y="1189753"/>
            <a:ext cx="6005286" cy="4398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E90DFC2-2356-DBC3-C3C2-6FBCA35728D0}"/>
              </a:ext>
            </a:extLst>
          </p:cNvPr>
          <p:cNvSpPr/>
          <p:nvPr/>
        </p:nvSpPr>
        <p:spPr>
          <a:xfrm rot="5400000">
            <a:off x="7296150" y="1229799"/>
            <a:ext cx="730250" cy="5134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87DF2-64E5-382F-EA2E-61C5C2F9A720}"/>
              </a:ext>
            </a:extLst>
          </p:cNvPr>
          <p:cNvSpPr/>
          <p:nvPr/>
        </p:nvSpPr>
        <p:spPr>
          <a:xfrm>
            <a:off x="5508625" y="4161959"/>
            <a:ext cx="4305300" cy="107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and PowerShell to auto deploy from Git and Stages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A782-8432-4FA3-7150-F46736D45645}"/>
              </a:ext>
            </a:extLst>
          </p:cNvPr>
          <p:cNvSpPr txBox="1"/>
          <p:nvPr/>
        </p:nvSpPr>
        <p:spPr>
          <a:xfrm>
            <a:off x="5222282" y="2939503"/>
            <a:ext cx="105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 Repo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8EF71-D52D-B566-03B8-7409ED617DBD}"/>
              </a:ext>
            </a:extLst>
          </p:cNvPr>
          <p:cNvSpPr/>
          <p:nvPr/>
        </p:nvSpPr>
        <p:spPr>
          <a:xfrm>
            <a:off x="5156199" y="2226105"/>
            <a:ext cx="879477" cy="633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pbip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AE2CB-E707-635C-4D61-EBADA831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717114"/>
            <a:ext cx="3492147" cy="17091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70F6F-8741-0ADD-C8B8-3B8D3B14A7E6}"/>
              </a:ext>
            </a:extLst>
          </p:cNvPr>
          <p:cNvSpPr/>
          <p:nvPr/>
        </p:nvSpPr>
        <p:spPr>
          <a:xfrm>
            <a:off x="5032310" y="2065176"/>
            <a:ext cx="1063690" cy="1151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77A4C-990E-A33D-1407-7ABF1958238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96000" y="2640839"/>
            <a:ext cx="547396" cy="34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6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33B44-FF7C-4DD4-AB3A-1FC68C05FF35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21705155-b4ce-4c69-95dc-4fd6cb8c557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8de0ec0-4312-429b-9ba4-a6f7899b86f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1785</Words>
  <Application>Microsoft Office PowerPoint</Application>
  <PresentationFormat>Widescreen</PresentationFormat>
  <Paragraphs>163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Aptos</vt:lpstr>
      <vt:lpstr>Arial</vt:lpstr>
      <vt:lpstr>CircularXXWeb</vt:lpstr>
      <vt:lpstr>Segoe UI Black</vt:lpstr>
      <vt:lpstr>Wingdings</vt:lpstr>
      <vt:lpstr>Custom</vt:lpstr>
      <vt:lpstr>PowerPoint Presentation</vt:lpstr>
      <vt:lpstr>PowerPoint Presentation</vt:lpstr>
      <vt:lpstr>Agenda</vt:lpstr>
      <vt:lpstr>Defining Strategic Vision and Aligning Data Architecture with The Vision</vt:lpstr>
      <vt:lpstr>Strategic Vision for Data Engineering to Align with Hospital Vision</vt:lpstr>
      <vt:lpstr>GOALS of Perfectly Functioning Data Platform and Architecture</vt:lpstr>
      <vt:lpstr>Assumptions and Budget Considerations</vt:lpstr>
      <vt:lpstr>PowerPoint Presentation</vt:lpstr>
      <vt:lpstr>PowerPoint Presentation</vt:lpstr>
      <vt:lpstr>Best Practices for Data Engineering</vt:lpstr>
      <vt:lpstr>Best Practices for Power BI</vt:lpstr>
      <vt:lpstr>Key Elements of Data Culture</vt:lpstr>
      <vt:lpstr>Recruitment Strategy</vt:lpstr>
      <vt:lpstr>Communities of Practice</vt:lpstr>
      <vt:lpstr>References Provided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Sihan, Sibbir (NHS Dorset)</dc:creator>
  <cp:lastModifiedBy>Sihan, Sibbir (NHS Dorset)</cp:lastModifiedBy>
  <cp:revision>2</cp:revision>
  <dcterms:modified xsi:type="dcterms:W3CDTF">2025-06-08T15:43:33Z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