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99" r:id="rId5"/>
    <p:sldId id="400" r:id="rId6"/>
    <p:sldId id="397" r:id="rId7"/>
    <p:sldId id="380" r:id="rId8"/>
    <p:sldId id="369" r:id="rId9"/>
    <p:sldId id="411" r:id="rId10"/>
    <p:sldId id="391" r:id="rId11"/>
    <p:sldId id="402" r:id="rId12"/>
    <p:sldId id="403" r:id="rId13"/>
    <p:sldId id="405" r:id="rId14"/>
    <p:sldId id="407" r:id="rId15"/>
    <p:sldId id="414" r:id="rId16"/>
    <p:sldId id="416" r:id="rId17"/>
    <p:sldId id="415" r:id="rId18"/>
    <p:sldId id="413" r:id="rId19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7D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D453C4-3A98-4D09-86E7-C42CEB5DBBD6}" v="581" dt="2025-06-08T15:41:40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0"/>
    <p:restoredTop sz="96965" autoAdjust="0"/>
  </p:normalViewPr>
  <p:slideViewPr>
    <p:cSldViewPr snapToGrid="0" showGuides="1">
      <p:cViewPr varScale="1">
        <p:scale>
          <a:sx n="154" d="100"/>
          <a:sy n="154" d="100"/>
        </p:scale>
        <p:origin x="27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870B2-0B66-4662-AF03-B122A3E663C9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E038B949-6E6B-4E03-9F6D-5462EFC95FDA}">
      <dgm:prSet phldrT="[Text]"/>
      <dgm:spPr/>
      <dgm:t>
        <a:bodyPr/>
        <a:lstStyle/>
        <a:p>
          <a:r>
            <a:rPr lang="en-GB" dirty="0"/>
            <a:t>DATA ENGINEERING</a:t>
          </a:r>
        </a:p>
      </dgm:t>
    </dgm:pt>
    <dgm:pt modelId="{55926033-D006-40FE-AABA-0772655A1AF1}" type="parTrans" cxnId="{3825FAA2-94CC-4604-830F-421723BA1FDA}">
      <dgm:prSet/>
      <dgm:spPr/>
      <dgm:t>
        <a:bodyPr/>
        <a:lstStyle/>
        <a:p>
          <a:endParaRPr lang="en-GB"/>
        </a:p>
      </dgm:t>
    </dgm:pt>
    <dgm:pt modelId="{57120AFC-2DA2-4465-ADD1-9198AA0294C5}" type="sibTrans" cxnId="{3825FAA2-94CC-4604-830F-421723BA1FDA}">
      <dgm:prSet/>
      <dgm:spPr/>
      <dgm:t>
        <a:bodyPr/>
        <a:lstStyle/>
        <a:p>
          <a:endParaRPr lang="en-GB"/>
        </a:p>
      </dgm:t>
    </dgm:pt>
    <dgm:pt modelId="{AF10708C-2406-4221-B210-1D1DEDE85AD4}" type="pres">
      <dgm:prSet presAssocID="{4DD870B2-0B66-4662-AF03-B122A3E663C9}" presName="linearFlow" presStyleCnt="0">
        <dgm:presLayoutVars>
          <dgm:dir/>
          <dgm:resizeHandles val="exact"/>
        </dgm:presLayoutVars>
      </dgm:prSet>
      <dgm:spPr/>
    </dgm:pt>
    <dgm:pt modelId="{4C94D824-77CE-45A3-8ABA-AB12CB99201D}" type="pres">
      <dgm:prSet presAssocID="{E038B949-6E6B-4E03-9F6D-5462EFC95FDA}" presName="node" presStyleLbl="node1" presStyleIdx="0" presStyleCnt="1" custLinFactX="-85278" custLinFactNeighborX="-100000" custLinFactNeighborY="14371">
        <dgm:presLayoutVars>
          <dgm:bulletEnabled val="1"/>
        </dgm:presLayoutVars>
      </dgm:prSet>
      <dgm:spPr/>
    </dgm:pt>
  </dgm:ptLst>
  <dgm:cxnLst>
    <dgm:cxn modelId="{0E46618C-76D1-4E47-8C02-81DE2507BE0E}" type="presOf" srcId="{4DD870B2-0B66-4662-AF03-B122A3E663C9}" destId="{AF10708C-2406-4221-B210-1D1DEDE85AD4}" srcOrd="0" destOrd="0" presId="urn:microsoft.com/office/officeart/2005/8/layout/equation1"/>
    <dgm:cxn modelId="{3825FAA2-94CC-4604-830F-421723BA1FDA}" srcId="{4DD870B2-0B66-4662-AF03-B122A3E663C9}" destId="{E038B949-6E6B-4E03-9F6D-5462EFC95FDA}" srcOrd="0" destOrd="0" parTransId="{55926033-D006-40FE-AABA-0772655A1AF1}" sibTransId="{57120AFC-2DA2-4465-ADD1-9198AA0294C5}"/>
    <dgm:cxn modelId="{62255EB2-822D-4652-B046-9B1E2E9C87DF}" type="presOf" srcId="{E038B949-6E6B-4E03-9F6D-5462EFC95FDA}" destId="{4C94D824-77CE-45A3-8ABA-AB12CB99201D}" srcOrd="0" destOrd="0" presId="urn:microsoft.com/office/officeart/2005/8/layout/equation1"/>
    <dgm:cxn modelId="{85B1F2B0-6567-442F-9929-1A07F3B1E7D2}" type="presParOf" srcId="{AF10708C-2406-4221-B210-1D1DEDE85AD4}" destId="{4C94D824-77CE-45A3-8ABA-AB12CB99201D}" srcOrd="0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254824-D20B-4000-9393-CC380549C30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82BEBAE-E319-426A-99E4-89E324F2167D}">
      <dgm:prSet phldrT="[Text]"/>
      <dgm:spPr/>
      <dgm:t>
        <a:bodyPr/>
        <a:lstStyle/>
        <a:p>
          <a:r>
            <a:rPr lang="en-GB" dirty="0"/>
            <a:t>Bronze (LH/DW)</a:t>
          </a:r>
        </a:p>
      </dgm:t>
    </dgm:pt>
    <dgm:pt modelId="{DD7776D7-BBF6-458E-89F9-EDE0A015ABA9}" type="parTrans" cxnId="{785EC7DD-4C31-4546-91C0-326D0CCBBD93}">
      <dgm:prSet/>
      <dgm:spPr/>
      <dgm:t>
        <a:bodyPr/>
        <a:lstStyle/>
        <a:p>
          <a:endParaRPr lang="en-GB"/>
        </a:p>
      </dgm:t>
    </dgm:pt>
    <dgm:pt modelId="{4B5D7ABF-8938-4008-A364-EC0C91CF2C49}" type="sibTrans" cxnId="{785EC7DD-4C31-4546-91C0-326D0CCBBD93}">
      <dgm:prSet/>
      <dgm:spPr/>
      <dgm:t>
        <a:bodyPr/>
        <a:lstStyle/>
        <a:p>
          <a:endParaRPr lang="en-GB"/>
        </a:p>
      </dgm:t>
    </dgm:pt>
    <dgm:pt modelId="{637539AF-CA3F-43DF-B538-463E94DC0F6B}">
      <dgm:prSet phldrT="[Text]"/>
      <dgm:spPr/>
      <dgm:t>
        <a:bodyPr/>
        <a:lstStyle/>
        <a:p>
          <a:r>
            <a:rPr lang="en-GB" dirty="0"/>
            <a:t>Silver (LH/DW)</a:t>
          </a:r>
        </a:p>
      </dgm:t>
    </dgm:pt>
    <dgm:pt modelId="{F49D5BA4-79C8-4A7B-9250-4979B0AF4595}" type="parTrans" cxnId="{D665A3CB-ED64-4A46-B63C-6ADFD80DE261}">
      <dgm:prSet/>
      <dgm:spPr/>
      <dgm:t>
        <a:bodyPr/>
        <a:lstStyle/>
        <a:p>
          <a:endParaRPr lang="en-GB"/>
        </a:p>
      </dgm:t>
    </dgm:pt>
    <dgm:pt modelId="{558B0388-715C-4EC4-8AAF-1DC2906F0C9B}" type="sibTrans" cxnId="{D665A3CB-ED64-4A46-B63C-6ADFD80DE261}">
      <dgm:prSet/>
      <dgm:spPr/>
      <dgm:t>
        <a:bodyPr/>
        <a:lstStyle/>
        <a:p>
          <a:endParaRPr lang="en-GB"/>
        </a:p>
      </dgm:t>
    </dgm:pt>
    <dgm:pt modelId="{4613341E-3B93-4CB2-A1E4-5C31346A3C26}">
      <dgm:prSet phldrT="[Text]"/>
      <dgm:spPr/>
      <dgm:t>
        <a:bodyPr/>
        <a:lstStyle/>
        <a:p>
          <a:r>
            <a:rPr lang="en-GB" dirty="0"/>
            <a:t>Gold (DW)</a:t>
          </a:r>
        </a:p>
      </dgm:t>
    </dgm:pt>
    <dgm:pt modelId="{3111D012-FFC5-4A86-BCCD-86BD57CE6790}" type="sibTrans" cxnId="{06018A0E-9558-4066-82B6-5C66E812D23D}">
      <dgm:prSet/>
      <dgm:spPr/>
      <dgm:t>
        <a:bodyPr/>
        <a:lstStyle/>
        <a:p>
          <a:endParaRPr lang="en-GB"/>
        </a:p>
      </dgm:t>
    </dgm:pt>
    <dgm:pt modelId="{421740B9-64D3-4F1B-9173-34A78ED9E874}" type="parTrans" cxnId="{06018A0E-9558-4066-82B6-5C66E812D23D}">
      <dgm:prSet/>
      <dgm:spPr/>
      <dgm:t>
        <a:bodyPr/>
        <a:lstStyle/>
        <a:p>
          <a:endParaRPr lang="en-GB"/>
        </a:p>
      </dgm:t>
    </dgm:pt>
    <dgm:pt modelId="{8DDF4FBF-0A06-4391-A929-BD7B7B6E4F40}" type="pres">
      <dgm:prSet presAssocID="{28254824-D20B-4000-9393-CC380549C301}" presName="CompostProcess" presStyleCnt="0">
        <dgm:presLayoutVars>
          <dgm:dir/>
          <dgm:resizeHandles val="exact"/>
        </dgm:presLayoutVars>
      </dgm:prSet>
      <dgm:spPr/>
    </dgm:pt>
    <dgm:pt modelId="{129D5C3A-8043-4FE6-BDA8-2F1EDA15B1CF}" type="pres">
      <dgm:prSet presAssocID="{28254824-D20B-4000-9393-CC380549C301}" presName="arrow" presStyleLbl="bgShp" presStyleIdx="0" presStyleCnt="1"/>
      <dgm:spPr/>
    </dgm:pt>
    <dgm:pt modelId="{8FEE0F73-9F62-46D9-9BB6-CA205DECFEBD}" type="pres">
      <dgm:prSet presAssocID="{28254824-D20B-4000-9393-CC380549C301}" presName="linearProcess" presStyleCnt="0"/>
      <dgm:spPr/>
    </dgm:pt>
    <dgm:pt modelId="{B43B0B97-5B96-43F6-B02B-613DB1B92BA6}" type="pres">
      <dgm:prSet presAssocID="{282BEBAE-E319-426A-99E4-89E324F2167D}" presName="textNode" presStyleLbl="node1" presStyleIdx="0" presStyleCnt="3">
        <dgm:presLayoutVars>
          <dgm:bulletEnabled val="1"/>
        </dgm:presLayoutVars>
      </dgm:prSet>
      <dgm:spPr/>
    </dgm:pt>
    <dgm:pt modelId="{60512201-135C-4434-A238-330EC65E4D21}" type="pres">
      <dgm:prSet presAssocID="{4B5D7ABF-8938-4008-A364-EC0C91CF2C49}" presName="sibTrans" presStyleCnt="0"/>
      <dgm:spPr/>
    </dgm:pt>
    <dgm:pt modelId="{A38ED3D3-D819-4204-83DE-047C8E1AA6EB}" type="pres">
      <dgm:prSet presAssocID="{637539AF-CA3F-43DF-B538-463E94DC0F6B}" presName="textNode" presStyleLbl="node1" presStyleIdx="1" presStyleCnt="3">
        <dgm:presLayoutVars>
          <dgm:bulletEnabled val="1"/>
        </dgm:presLayoutVars>
      </dgm:prSet>
      <dgm:spPr/>
    </dgm:pt>
    <dgm:pt modelId="{AD6A49C2-3EBE-47F7-9FA0-EB07D7295566}" type="pres">
      <dgm:prSet presAssocID="{558B0388-715C-4EC4-8AAF-1DC2906F0C9B}" presName="sibTrans" presStyleCnt="0"/>
      <dgm:spPr/>
    </dgm:pt>
    <dgm:pt modelId="{DF547110-6BDF-4DD7-A74E-7242117799BE}" type="pres">
      <dgm:prSet presAssocID="{4613341E-3B93-4CB2-A1E4-5C31346A3C2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6018A0E-9558-4066-82B6-5C66E812D23D}" srcId="{28254824-D20B-4000-9393-CC380549C301}" destId="{4613341E-3B93-4CB2-A1E4-5C31346A3C26}" srcOrd="2" destOrd="0" parTransId="{421740B9-64D3-4F1B-9173-34A78ED9E874}" sibTransId="{3111D012-FFC5-4A86-BCCD-86BD57CE6790}"/>
    <dgm:cxn modelId="{9B77E14B-BAE7-4E02-AE82-36033B4FCE95}" type="presOf" srcId="{282BEBAE-E319-426A-99E4-89E324F2167D}" destId="{B43B0B97-5B96-43F6-B02B-613DB1B92BA6}" srcOrd="0" destOrd="0" presId="urn:microsoft.com/office/officeart/2005/8/layout/hProcess9"/>
    <dgm:cxn modelId="{64084DB3-864D-4671-A8E3-45F5E3A1D250}" type="presOf" srcId="{637539AF-CA3F-43DF-B538-463E94DC0F6B}" destId="{A38ED3D3-D819-4204-83DE-047C8E1AA6EB}" srcOrd="0" destOrd="0" presId="urn:microsoft.com/office/officeart/2005/8/layout/hProcess9"/>
    <dgm:cxn modelId="{D2DCEEB5-4583-4DAB-9102-775FB0E55983}" type="presOf" srcId="{4613341E-3B93-4CB2-A1E4-5C31346A3C26}" destId="{DF547110-6BDF-4DD7-A74E-7242117799BE}" srcOrd="0" destOrd="0" presId="urn:microsoft.com/office/officeart/2005/8/layout/hProcess9"/>
    <dgm:cxn modelId="{D665A3CB-ED64-4A46-B63C-6ADFD80DE261}" srcId="{28254824-D20B-4000-9393-CC380549C301}" destId="{637539AF-CA3F-43DF-B538-463E94DC0F6B}" srcOrd="1" destOrd="0" parTransId="{F49D5BA4-79C8-4A7B-9250-4979B0AF4595}" sibTransId="{558B0388-715C-4EC4-8AAF-1DC2906F0C9B}"/>
    <dgm:cxn modelId="{21844FD7-06D5-4EFD-9FD2-C39AB17E6CA0}" type="presOf" srcId="{28254824-D20B-4000-9393-CC380549C301}" destId="{8DDF4FBF-0A06-4391-A929-BD7B7B6E4F40}" srcOrd="0" destOrd="0" presId="urn:microsoft.com/office/officeart/2005/8/layout/hProcess9"/>
    <dgm:cxn modelId="{785EC7DD-4C31-4546-91C0-326D0CCBBD93}" srcId="{28254824-D20B-4000-9393-CC380549C301}" destId="{282BEBAE-E319-426A-99E4-89E324F2167D}" srcOrd="0" destOrd="0" parTransId="{DD7776D7-BBF6-458E-89F9-EDE0A015ABA9}" sibTransId="{4B5D7ABF-8938-4008-A364-EC0C91CF2C49}"/>
    <dgm:cxn modelId="{2F9EFD63-1608-407E-B7E6-9CB3E4D20591}" type="presParOf" srcId="{8DDF4FBF-0A06-4391-A929-BD7B7B6E4F40}" destId="{129D5C3A-8043-4FE6-BDA8-2F1EDA15B1CF}" srcOrd="0" destOrd="0" presId="urn:microsoft.com/office/officeart/2005/8/layout/hProcess9"/>
    <dgm:cxn modelId="{D31526D2-E9AE-4AEB-9ED3-1785D1AC7224}" type="presParOf" srcId="{8DDF4FBF-0A06-4391-A929-BD7B7B6E4F40}" destId="{8FEE0F73-9F62-46D9-9BB6-CA205DECFEBD}" srcOrd="1" destOrd="0" presId="urn:microsoft.com/office/officeart/2005/8/layout/hProcess9"/>
    <dgm:cxn modelId="{C0C229E6-89C2-4778-B865-496BC384C9EB}" type="presParOf" srcId="{8FEE0F73-9F62-46D9-9BB6-CA205DECFEBD}" destId="{B43B0B97-5B96-43F6-B02B-613DB1B92BA6}" srcOrd="0" destOrd="0" presId="urn:microsoft.com/office/officeart/2005/8/layout/hProcess9"/>
    <dgm:cxn modelId="{41CFE9AA-7F13-4EE2-90FA-1CF812307432}" type="presParOf" srcId="{8FEE0F73-9F62-46D9-9BB6-CA205DECFEBD}" destId="{60512201-135C-4434-A238-330EC65E4D21}" srcOrd="1" destOrd="0" presId="urn:microsoft.com/office/officeart/2005/8/layout/hProcess9"/>
    <dgm:cxn modelId="{981E48F1-40F6-45B5-A959-19A4BCCB1F9E}" type="presParOf" srcId="{8FEE0F73-9F62-46D9-9BB6-CA205DECFEBD}" destId="{A38ED3D3-D819-4204-83DE-047C8E1AA6EB}" srcOrd="2" destOrd="0" presId="urn:microsoft.com/office/officeart/2005/8/layout/hProcess9"/>
    <dgm:cxn modelId="{FE1897B2-A680-4E4F-A86E-9FB0C0734DE5}" type="presParOf" srcId="{8FEE0F73-9F62-46D9-9BB6-CA205DECFEBD}" destId="{AD6A49C2-3EBE-47F7-9FA0-EB07D7295566}" srcOrd="3" destOrd="0" presId="urn:microsoft.com/office/officeart/2005/8/layout/hProcess9"/>
    <dgm:cxn modelId="{93A63003-2F01-45F5-93F7-EAAF52AE6919}" type="presParOf" srcId="{8FEE0F73-9F62-46D9-9BB6-CA205DECFEBD}" destId="{DF547110-6BDF-4DD7-A74E-7242117799B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96C2C-4CE5-48A6-8F11-B6E6A67D3D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63077DF-6665-4142-BBE2-A872223304D0}">
      <dgm:prSet phldrT="[Text]"/>
      <dgm:spPr/>
      <dgm:t>
        <a:bodyPr/>
        <a:lstStyle/>
        <a:p>
          <a:r>
            <a:rPr lang="en-GB" dirty="0"/>
            <a:t>Blob</a:t>
          </a:r>
        </a:p>
      </dgm:t>
    </dgm:pt>
    <dgm:pt modelId="{E107F7F4-C1B6-4421-8295-7CDC0556E800}" type="parTrans" cxnId="{114F6CE9-2255-427E-9139-250B29D3EBE3}">
      <dgm:prSet/>
      <dgm:spPr/>
      <dgm:t>
        <a:bodyPr/>
        <a:lstStyle/>
        <a:p>
          <a:endParaRPr lang="en-GB"/>
        </a:p>
      </dgm:t>
    </dgm:pt>
    <dgm:pt modelId="{33D374DF-EBE2-4FA0-A247-C5FDE642245D}" type="sibTrans" cxnId="{114F6CE9-2255-427E-9139-250B29D3EBE3}">
      <dgm:prSet/>
      <dgm:spPr/>
      <dgm:t>
        <a:bodyPr/>
        <a:lstStyle/>
        <a:p>
          <a:endParaRPr lang="en-GB"/>
        </a:p>
      </dgm:t>
    </dgm:pt>
    <dgm:pt modelId="{2503E19F-F5B8-4A3D-96A9-4F6E4DA8E830}">
      <dgm:prSet phldrT="[Text]"/>
      <dgm:spPr/>
      <dgm:t>
        <a:bodyPr/>
        <a:lstStyle/>
        <a:p>
          <a:r>
            <a:rPr lang="en-GB" dirty="0"/>
            <a:t>SQL Servers</a:t>
          </a:r>
        </a:p>
      </dgm:t>
    </dgm:pt>
    <dgm:pt modelId="{89540FB5-C558-41F7-8543-F3FC877594EA}" type="parTrans" cxnId="{272A1B08-C8DB-4CCB-BDCC-9AE652D6449C}">
      <dgm:prSet/>
      <dgm:spPr/>
      <dgm:t>
        <a:bodyPr/>
        <a:lstStyle/>
        <a:p>
          <a:endParaRPr lang="en-GB"/>
        </a:p>
      </dgm:t>
    </dgm:pt>
    <dgm:pt modelId="{713630AD-B2E2-4C1B-8464-F3FC29A885A6}" type="sibTrans" cxnId="{272A1B08-C8DB-4CCB-BDCC-9AE652D6449C}">
      <dgm:prSet/>
      <dgm:spPr/>
      <dgm:t>
        <a:bodyPr/>
        <a:lstStyle/>
        <a:p>
          <a:endParaRPr lang="en-GB"/>
        </a:p>
      </dgm:t>
    </dgm:pt>
    <dgm:pt modelId="{9934F979-E603-4351-89CA-9566B0480422}">
      <dgm:prSet phldrT="[Text]"/>
      <dgm:spPr/>
      <dgm:t>
        <a:bodyPr/>
        <a:lstStyle/>
        <a:p>
          <a:r>
            <a:rPr lang="en-GB" dirty="0"/>
            <a:t>ERPs</a:t>
          </a:r>
        </a:p>
      </dgm:t>
    </dgm:pt>
    <dgm:pt modelId="{209FC09F-43D9-4185-8D1A-B44FA7E29549}" type="parTrans" cxnId="{C9ACEE23-4255-4C59-865F-C19D64495B86}">
      <dgm:prSet/>
      <dgm:spPr/>
      <dgm:t>
        <a:bodyPr/>
        <a:lstStyle/>
        <a:p>
          <a:endParaRPr lang="en-GB"/>
        </a:p>
      </dgm:t>
    </dgm:pt>
    <dgm:pt modelId="{9AE85E37-DBD2-439C-9E1B-BA37AD41F69A}" type="sibTrans" cxnId="{C9ACEE23-4255-4C59-865F-C19D64495B86}">
      <dgm:prSet/>
      <dgm:spPr/>
      <dgm:t>
        <a:bodyPr/>
        <a:lstStyle/>
        <a:p>
          <a:endParaRPr lang="en-GB"/>
        </a:p>
      </dgm:t>
    </dgm:pt>
    <dgm:pt modelId="{AB450DB6-3DD8-48EB-8DFE-5A6C4359DA47}" type="pres">
      <dgm:prSet presAssocID="{AF696C2C-4CE5-48A6-8F11-B6E6A67D3DFD}" presName="linear" presStyleCnt="0">
        <dgm:presLayoutVars>
          <dgm:animLvl val="lvl"/>
          <dgm:resizeHandles val="exact"/>
        </dgm:presLayoutVars>
      </dgm:prSet>
      <dgm:spPr/>
    </dgm:pt>
    <dgm:pt modelId="{AE3EBD98-D324-4630-91C8-C7DA4D646123}" type="pres">
      <dgm:prSet presAssocID="{863077DF-6665-4142-BBE2-A872223304D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C9FC9A-9D9B-419F-9B31-F5C07C288619}" type="pres">
      <dgm:prSet presAssocID="{33D374DF-EBE2-4FA0-A247-C5FDE642245D}" presName="spacer" presStyleCnt="0"/>
      <dgm:spPr/>
    </dgm:pt>
    <dgm:pt modelId="{73FEF1BC-B839-455F-A302-D1F13B65C477}" type="pres">
      <dgm:prSet presAssocID="{2503E19F-F5B8-4A3D-96A9-4F6E4DA8E83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939008-9D1A-48A7-A1DE-19F56E6AF86D}" type="pres">
      <dgm:prSet presAssocID="{713630AD-B2E2-4C1B-8464-F3FC29A885A6}" presName="spacer" presStyleCnt="0"/>
      <dgm:spPr/>
    </dgm:pt>
    <dgm:pt modelId="{15A1F03F-66D2-461B-825C-A9F05A0B3936}" type="pres">
      <dgm:prSet presAssocID="{9934F979-E603-4351-89CA-9566B048042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72A1B08-C8DB-4CCB-BDCC-9AE652D6449C}" srcId="{AF696C2C-4CE5-48A6-8F11-B6E6A67D3DFD}" destId="{2503E19F-F5B8-4A3D-96A9-4F6E4DA8E830}" srcOrd="1" destOrd="0" parTransId="{89540FB5-C558-41F7-8543-F3FC877594EA}" sibTransId="{713630AD-B2E2-4C1B-8464-F3FC29A885A6}"/>
    <dgm:cxn modelId="{C9ACEE23-4255-4C59-865F-C19D64495B86}" srcId="{AF696C2C-4CE5-48A6-8F11-B6E6A67D3DFD}" destId="{9934F979-E603-4351-89CA-9566B0480422}" srcOrd="2" destOrd="0" parTransId="{209FC09F-43D9-4185-8D1A-B44FA7E29549}" sibTransId="{9AE85E37-DBD2-439C-9E1B-BA37AD41F69A}"/>
    <dgm:cxn modelId="{A864CF62-9429-4EA6-8475-DF91D21F9A8D}" type="presOf" srcId="{863077DF-6665-4142-BBE2-A872223304D0}" destId="{AE3EBD98-D324-4630-91C8-C7DA4D646123}" srcOrd="0" destOrd="0" presId="urn:microsoft.com/office/officeart/2005/8/layout/vList2"/>
    <dgm:cxn modelId="{DCADCD71-AB88-4826-8E56-49F77E48AA7C}" type="presOf" srcId="{9934F979-E603-4351-89CA-9566B0480422}" destId="{15A1F03F-66D2-461B-825C-A9F05A0B3936}" srcOrd="0" destOrd="0" presId="urn:microsoft.com/office/officeart/2005/8/layout/vList2"/>
    <dgm:cxn modelId="{8A229E52-9BD6-47AC-904F-AD56E1B57815}" type="presOf" srcId="{AF696C2C-4CE5-48A6-8F11-B6E6A67D3DFD}" destId="{AB450DB6-3DD8-48EB-8DFE-5A6C4359DA47}" srcOrd="0" destOrd="0" presId="urn:microsoft.com/office/officeart/2005/8/layout/vList2"/>
    <dgm:cxn modelId="{82EE22D9-F850-4311-88F0-90976570223B}" type="presOf" srcId="{2503E19F-F5B8-4A3D-96A9-4F6E4DA8E830}" destId="{73FEF1BC-B839-455F-A302-D1F13B65C477}" srcOrd="0" destOrd="0" presId="urn:microsoft.com/office/officeart/2005/8/layout/vList2"/>
    <dgm:cxn modelId="{114F6CE9-2255-427E-9139-250B29D3EBE3}" srcId="{AF696C2C-4CE5-48A6-8F11-B6E6A67D3DFD}" destId="{863077DF-6665-4142-BBE2-A872223304D0}" srcOrd="0" destOrd="0" parTransId="{E107F7F4-C1B6-4421-8295-7CDC0556E800}" sibTransId="{33D374DF-EBE2-4FA0-A247-C5FDE642245D}"/>
    <dgm:cxn modelId="{BA1B791D-6D6C-4112-984E-DE7F641A2DC1}" type="presParOf" srcId="{AB450DB6-3DD8-48EB-8DFE-5A6C4359DA47}" destId="{AE3EBD98-D324-4630-91C8-C7DA4D646123}" srcOrd="0" destOrd="0" presId="urn:microsoft.com/office/officeart/2005/8/layout/vList2"/>
    <dgm:cxn modelId="{29945AAF-E768-4563-A338-7FAAA5E66088}" type="presParOf" srcId="{AB450DB6-3DD8-48EB-8DFE-5A6C4359DA47}" destId="{9AC9FC9A-9D9B-419F-9B31-F5C07C288619}" srcOrd="1" destOrd="0" presId="urn:microsoft.com/office/officeart/2005/8/layout/vList2"/>
    <dgm:cxn modelId="{954387B1-ECDB-4E90-8FBE-C7554DFA1A92}" type="presParOf" srcId="{AB450DB6-3DD8-48EB-8DFE-5A6C4359DA47}" destId="{73FEF1BC-B839-455F-A302-D1F13B65C477}" srcOrd="2" destOrd="0" presId="urn:microsoft.com/office/officeart/2005/8/layout/vList2"/>
    <dgm:cxn modelId="{ED8E57E1-1B14-4EE3-B5AF-4ABDE5DDCB89}" type="presParOf" srcId="{AB450DB6-3DD8-48EB-8DFE-5A6C4359DA47}" destId="{D2939008-9D1A-48A7-A1DE-19F56E6AF86D}" srcOrd="3" destOrd="0" presId="urn:microsoft.com/office/officeart/2005/8/layout/vList2"/>
    <dgm:cxn modelId="{6E42A15A-0FA2-4432-A4B8-5589AB41EFFD}" type="presParOf" srcId="{AB450DB6-3DD8-48EB-8DFE-5A6C4359DA47}" destId="{15A1F03F-66D2-461B-825C-A9F05A0B393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254824-D20B-4000-9393-CC380549C30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82BEBAE-E319-426A-99E4-89E324F2167D}">
      <dgm:prSet phldrT="[Text]"/>
      <dgm:spPr/>
      <dgm:t>
        <a:bodyPr/>
        <a:lstStyle/>
        <a:p>
          <a:r>
            <a:rPr lang="en-GB" dirty="0"/>
            <a:t>Bronze</a:t>
          </a:r>
        </a:p>
      </dgm:t>
    </dgm:pt>
    <dgm:pt modelId="{DD7776D7-BBF6-458E-89F9-EDE0A015ABA9}" type="parTrans" cxnId="{785EC7DD-4C31-4546-91C0-326D0CCBBD93}">
      <dgm:prSet/>
      <dgm:spPr/>
      <dgm:t>
        <a:bodyPr/>
        <a:lstStyle/>
        <a:p>
          <a:endParaRPr lang="en-GB"/>
        </a:p>
      </dgm:t>
    </dgm:pt>
    <dgm:pt modelId="{4B5D7ABF-8938-4008-A364-EC0C91CF2C49}" type="sibTrans" cxnId="{785EC7DD-4C31-4546-91C0-326D0CCBBD93}">
      <dgm:prSet/>
      <dgm:spPr/>
      <dgm:t>
        <a:bodyPr/>
        <a:lstStyle/>
        <a:p>
          <a:endParaRPr lang="en-GB"/>
        </a:p>
      </dgm:t>
    </dgm:pt>
    <dgm:pt modelId="{637539AF-CA3F-43DF-B538-463E94DC0F6B}">
      <dgm:prSet phldrT="[Text]"/>
      <dgm:spPr/>
      <dgm:t>
        <a:bodyPr/>
        <a:lstStyle/>
        <a:p>
          <a:r>
            <a:rPr lang="en-GB" dirty="0"/>
            <a:t>Silver</a:t>
          </a:r>
        </a:p>
      </dgm:t>
    </dgm:pt>
    <dgm:pt modelId="{F49D5BA4-79C8-4A7B-9250-4979B0AF4595}" type="parTrans" cxnId="{D665A3CB-ED64-4A46-B63C-6ADFD80DE261}">
      <dgm:prSet/>
      <dgm:spPr/>
      <dgm:t>
        <a:bodyPr/>
        <a:lstStyle/>
        <a:p>
          <a:endParaRPr lang="en-GB"/>
        </a:p>
      </dgm:t>
    </dgm:pt>
    <dgm:pt modelId="{558B0388-715C-4EC4-8AAF-1DC2906F0C9B}" type="sibTrans" cxnId="{D665A3CB-ED64-4A46-B63C-6ADFD80DE261}">
      <dgm:prSet/>
      <dgm:spPr/>
      <dgm:t>
        <a:bodyPr/>
        <a:lstStyle/>
        <a:p>
          <a:endParaRPr lang="en-GB"/>
        </a:p>
      </dgm:t>
    </dgm:pt>
    <dgm:pt modelId="{4613341E-3B93-4CB2-A1E4-5C31346A3C26}">
      <dgm:prSet phldrT="[Text]"/>
      <dgm:spPr/>
      <dgm:t>
        <a:bodyPr/>
        <a:lstStyle/>
        <a:p>
          <a:r>
            <a:rPr lang="en-GB" dirty="0"/>
            <a:t>Gold</a:t>
          </a:r>
        </a:p>
      </dgm:t>
    </dgm:pt>
    <dgm:pt modelId="{3111D012-FFC5-4A86-BCCD-86BD57CE6790}" type="sibTrans" cxnId="{06018A0E-9558-4066-82B6-5C66E812D23D}">
      <dgm:prSet/>
      <dgm:spPr/>
      <dgm:t>
        <a:bodyPr/>
        <a:lstStyle/>
        <a:p>
          <a:endParaRPr lang="en-GB"/>
        </a:p>
      </dgm:t>
    </dgm:pt>
    <dgm:pt modelId="{421740B9-64D3-4F1B-9173-34A78ED9E874}" type="parTrans" cxnId="{06018A0E-9558-4066-82B6-5C66E812D23D}">
      <dgm:prSet/>
      <dgm:spPr/>
      <dgm:t>
        <a:bodyPr/>
        <a:lstStyle/>
        <a:p>
          <a:endParaRPr lang="en-GB"/>
        </a:p>
      </dgm:t>
    </dgm:pt>
    <dgm:pt modelId="{8DDF4FBF-0A06-4391-A929-BD7B7B6E4F40}" type="pres">
      <dgm:prSet presAssocID="{28254824-D20B-4000-9393-CC380549C301}" presName="CompostProcess" presStyleCnt="0">
        <dgm:presLayoutVars>
          <dgm:dir/>
          <dgm:resizeHandles val="exact"/>
        </dgm:presLayoutVars>
      </dgm:prSet>
      <dgm:spPr/>
    </dgm:pt>
    <dgm:pt modelId="{129D5C3A-8043-4FE6-BDA8-2F1EDA15B1CF}" type="pres">
      <dgm:prSet presAssocID="{28254824-D20B-4000-9393-CC380549C301}" presName="arrow" presStyleLbl="bgShp" presStyleIdx="0" presStyleCnt="1"/>
      <dgm:spPr/>
    </dgm:pt>
    <dgm:pt modelId="{8FEE0F73-9F62-46D9-9BB6-CA205DECFEBD}" type="pres">
      <dgm:prSet presAssocID="{28254824-D20B-4000-9393-CC380549C301}" presName="linearProcess" presStyleCnt="0"/>
      <dgm:spPr/>
    </dgm:pt>
    <dgm:pt modelId="{B43B0B97-5B96-43F6-B02B-613DB1B92BA6}" type="pres">
      <dgm:prSet presAssocID="{282BEBAE-E319-426A-99E4-89E324F2167D}" presName="textNode" presStyleLbl="node1" presStyleIdx="0" presStyleCnt="3">
        <dgm:presLayoutVars>
          <dgm:bulletEnabled val="1"/>
        </dgm:presLayoutVars>
      </dgm:prSet>
      <dgm:spPr/>
    </dgm:pt>
    <dgm:pt modelId="{60512201-135C-4434-A238-330EC65E4D21}" type="pres">
      <dgm:prSet presAssocID="{4B5D7ABF-8938-4008-A364-EC0C91CF2C49}" presName="sibTrans" presStyleCnt="0"/>
      <dgm:spPr/>
    </dgm:pt>
    <dgm:pt modelId="{A38ED3D3-D819-4204-83DE-047C8E1AA6EB}" type="pres">
      <dgm:prSet presAssocID="{637539AF-CA3F-43DF-B538-463E94DC0F6B}" presName="textNode" presStyleLbl="node1" presStyleIdx="1" presStyleCnt="3">
        <dgm:presLayoutVars>
          <dgm:bulletEnabled val="1"/>
        </dgm:presLayoutVars>
      </dgm:prSet>
      <dgm:spPr/>
    </dgm:pt>
    <dgm:pt modelId="{AD6A49C2-3EBE-47F7-9FA0-EB07D7295566}" type="pres">
      <dgm:prSet presAssocID="{558B0388-715C-4EC4-8AAF-1DC2906F0C9B}" presName="sibTrans" presStyleCnt="0"/>
      <dgm:spPr/>
    </dgm:pt>
    <dgm:pt modelId="{DF547110-6BDF-4DD7-A74E-7242117799BE}" type="pres">
      <dgm:prSet presAssocID="{4613341E-3B93-4CB2-A1E4-5C31346A3C2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6018A0E-9558-4066-82B6-5C66E812D23D}" srcId="{28254824-D20B-4000-9393-CC380549C301}" destId="{4613341E-3B93-4CB2-A1E4-5C31346A3C26}" srcOrd="2" destOrd="0" parTransId="{421740B9-64D3-4F1B-9173-34A78ED9E874}" sibTransId="{3111D012-FFC5-4A86-BCCD-86BD57CE6790}"/>
    <dgm:cxn modelId="{9B77E14B-BAE7-4E02-AE82-36033B4FCE95}" type="presOf" srcId="{282BEBAE-E319-426A-99E4-89E324F2167D}" destId="{B43B0B97-5B96-43F6-B02B-613DB1B92BA6}" srcOrd="0" destOrd="0" presId="urn:microsoft.com/office/officeart/2005/8/layout/hProcess9"/>
    <dgm:cxn modelId="{64084DB3-864D-4671-A8E3-45F5E3A1D250}" type="presOf" srcId="{637539AF-CA3F-43DF-B538-463E94DC0F6B}" destId="{A38ED3D3-D819-4204-83DE-047C8E1AA6EB}" srcOrd="0" destOrd="0" presId="urn:microsoft.com/office/officeart/2005/8/layout/hProcess9"/>
    <dgm:cxn modelId="{D2DCEEB5-4583-4DAB-9102-775FB0E55983}" type="presOf" srcId="{4613341E-3B93-4CB2-A1E4-5C31346A3C26}" destId="{DF547110-6BDF-4DD7-A74E-7242117799BE}" srcOrd="0" destOrd="0" presId="urn:microsoft.com/office/officeart/2005/8/layout/hProcess9"/>
    <dgm:cxn modelId="{D665A3CB-ED64-4A46-B63C-6ADFD80DE261}" srcId="{28254824-D20B-4000-9393-CC380549C301}" destId="{637539AF-CA3F-43DF-B538-463E94DC0F6B}" srcOrd="1" destOrd="0" parTransId="{F49D5BA4-79C8-4A7B-9250-4979B0AF4595}" sibTransId="{558B0388-715C-4EC4-8AAF-1DC2906F0C9B}"/>
    <dgm:cxn modelId="{21844FD7-06D5-4EFD-9FD2-C39AB17E6CA0}" type="presOf" srcId="{28254824-D20B-4000-9393-CC380549C301}" destId="{8DDF4FBF-0A06-4391-A929-BD7B7B6E4F40}" srcOrd="0" destOrd="0" presId="urn:microsoft.com/office/officeart/2005/8/layout/hProcess9"/>
    <dgm:cxn modelId="{785EC7DD-4C31-4546-91C0-326D0CCBBD93}" srcId="{28254824-D20B-4000-9393-CC380549C301}" destId="{282BEBAE-E319-426A-99E4-89E324F2167D}" srcOrd="0" destOrd="0" parTransId="{DD7776D7-BBF6-458E-89F9-EDE0A015ABA9}" sibTransId="{4B5D7ABF-8938-4008-A364-EC0C91CF2C49}"/>
    <dgm:cxn modelId="{2F9EFD63-1608-407E-B7E6-9CB3E4D20591}" type="presParOf" srcId="{8DDF4FBF-0A06-4391-A929-BD7B7B6E4F40}" destId="{129D5C3A-8043-4FE6-BDA8-2F1EDA15B1CF}" srcOrd="0" destOrd="0" presId="urn:microsoft.com/office/officeart/2005/8/layout/hProcess9"/>
    <dgm:cxn modelId="{D31526D2-E9AE-4AEB-9ED3-1785D1AC7224}" type="presParOf" srcId="{8DDF4FBF-0A06-4391-A929-BD7B7B6E4F40}" destId="{8FEE0F73-9F62-46D9-9BB6-CA205DECFEBD}" srcOrd="1" destOrd="0" presId="urn:microsoft.com/office/officeart/2005/8/layout/hProcess9"/>
    <dgm:cxn modelId="{C0C229E6-89C2-4778-B865-496BC384C9EB}" type="presParOf" srcId="{8FEE0F73-9F62-46D9-9BB6-CA205DECFEBD}" destId="{B43B0B97-5B96-43F6-B02B-613DB1B92BA6}" srcOrd="0" destOrd="0" presId="urn:microsoft.com/office/officeart/2005/8/layout/hProcess9"/>
    <dgm:cxn modelId="{41CFE9AA-7F13-4EE2-90FA-1CF812307432}" type="presParOf" srcId="{8FEE0F73-9F62-46D9-9BB6-CA205DECFEBD}" destId="{60512201-135C-4434-A238-330EC65E4D21}" srcOrd="1" destOrd="0" presId="urn:microsoft.com/office/officeart/2005/8/layout/hProcess9"/>
    <dgm:cxn modelId="{981E48F1-40F6-45B5-A959-19A4BCCB1F9E}" type="presParOf" srcId="{8FEE0F73-9F62-46D9-9BB6-CA205DECFEBD}" destId="{A38ED3D3-D819-4204-83DE-047C8E1AA6EB}" srcOrd="2" destOrd="0" presId="urn:microsoft.com/office/officeart/2005/8/layout/hProcess9"/>
    <dgm:cxn modelId="{FE1897B2-A680-4E4F-A86E-9FB0C0734DE5}" type="presParOf" srcId="{8FEE0F73-9F62-46D9-9BB6-CA205DECFEBD}" destId="{AD6A49C2-3EBE-47F7-9FA0-EB07D7295566}" srcOrd="3" destOrd="0" presId="urn:microsoft.com/office/officeart/2005/8/layout/hProcess9"/>
    <dgm:cxn modelId="{93A63003-2F01-45F5-93F7-EAAF52AE6919}" type="presParOf" srcId="{8FEE0F73-9F62-46D9-9BB6-CA205DECFEBD}" destId="{DF547110-6BDF-4DD7-A74E-7242117799B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696C2C-4CE5-48A6-8F11-B6E6A67D3D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63077DF-6665-4142-BBE2-A872223304D0}">
      <dgm:prSet phldrT="[Text]"/>
      <dgm:spPr/>
      <dgm:t>
        <a:bodyPr/>
        <a:lstStyle/>
        <a:p>
          <a:r>
            <a:rPr lang="en-GB" dirty="0"/>
            <a:t>Blob</a:t>
          </a:r>
        </a:p>
      </dgm:t>
    </dgm:pt>
    <dgm:pt modelId="{E107F7F4-C1B6-4421-8295-7CDC0556E800}" type="parTrans" cxnId="{114F6CE9-2255-427E-9139-250B29D3EBE3}">
      <dgm:prSet/>
      <dgm:spPr/>
      <dgm:t>
        <a:bodyPr/>
        <a:lstStyle/>
        <a:p>
          <a:endParaRPr lang="en-GB"/>
        </a:p>
      </dgm:t>
    </dgm:pt>
    <dgm:pt modelId="{33D374DF-EBE2-4FA0-A247-C5FDE642245D}" type="sibTrans" cxnId="{114F6CE9-2255-427E-9139-250B29D3EBE3}">
      <dgm:prSet/>
      <dgm:spPr/>
      <dgm:t>
        <a:bodyPr/>
        <a:lstStyle/>
        <a:p>
          <a:endParaRPr lang="en-GB"/>
        </a:p>
      </dgm:t>
    </dgm:pt>
    <dgm:pt modelId="{2503E19F-F5B8-4A3D-96A9-4F6E4DA8E830}">
      <dgm:prSet phldrT="[Text]"/>
      <dgm:spPr/>
      <dgm:t>
        <a:bodyPr/>
        <a:lstStyle/>
        <a:p>
          <a:r>
            <a:rPr lang="en-GB" dirty="0"/>
            <a:t>SQL Servers</a:t>
          </a:r>
        </a:p>
      </dgm:t>
    </dgm:pt>
    <dgm:pt modelId="{89540FB5-C558-41F7-8543-F3FC877594EA}" type="parTrans" cxnId="{272A1B08-C8DB-4CCB-BDCC-9AE652D6449C}">
      <dgm:prSet/>
      <dgm:spPr/>
      <dgm:t>
        <a:bodyPr/>
        <a:lstStyle/>
        <a:p>
          <a:endParaRPr lang="en-GB"/>
        </a:p>
      </dgm:t>
    </dgm:pt>
    <dgm:pt modelId="{713630AD-B2E2-4C1B-8464-F3FC29A885A6}" type="sibTrans" cxnId="{272A1B08-C8DB-4CCB-BDCC-9AE652D6449C}">
      <dgm:prSet/>
      <dgm:spPr/>
      <dgm:t>
        <a:bodyPr/>
        <a:lstStyle/>
        <a:p>
          <a:endParaRPr lang="en-GB"/>
        </a:p>
      </dgm:t>
    </dgm:pt>
    <dgm:pt modelId="{9934F979-E603-4351-89CA-9566B0480422}">
      <dgm:prSet phldrT="[Text]"/>
      <dgm:spPr/>
      <dgm:t>
        <a:bodyPr/>
        <a:lstStyle/>
        <a:p>
          <a:r>
            <a:rPr lang="en-GB" dirty="0"/>
            <a:t>ERPs</a:t>
          </a:r>
        </a:p>
      </dgm:t>
    </dgm:pt>
    <dgm:pt modelId="{209FC09F-43D9-4185-8D1A-B44FA7E29549}" type="parTrans" cxnId="{C9ACEE23-4255-4C59-865F-C19D64495B86}">
      <dgm:prSet/>
      <dgm:spPr/>
      <dgm:t>
        <a:bodyPr/>
        <a:lstStyle/>
        <a:p>
          <a:endParaRPr lang="en-GB"/>
        </a:p>
      </dgm:t>
    </dgm:pt>
    <dgm:pt modelId="{9AE85E37-DBD2-439C-9E1B-BA37AD41F69A}" type="sibTrans" cxnId="{C9ACEE23-4255-4C59-865F-C19D64495B86}">
      <dgm:prSet/>
      <dgm:spPr/>
      <dgm:t>
        <a:bodyPr/>
        <a:lstStyle/>
        <a:p>
          <a:endParaRPr lang="en-GB"/>
        </a:p>
      </dgm:t>
    </dgm:pt>
    <dgm:pt modelId="{AB450DB6-3DD8-48EB-8DFE-5A6C4359DA47}" type="pres">
      <dgm:prSet presAssocID="{AF696C2C-4CE5-48A6-8F11-B6E6A67D3DFD}" presName="linear" presStyleCnt="0">
        <dgm:presLayoutVars>
          <dgm:animLvl val="lvl"/>
          <dgm:resizeHandles val="exact"/>
        </dgm:presLayoutVars>
      </dgm:prSet>
      <dgm:spPr/>
    </dgm:pt>
    <dgm:pt modelId="{AE3EBD98-D324-4630-91C8-C7DA4D646123}" type="pres">
      <dgm:prSet presAssocID="{863077DF-6665-4142-BBE2-A872223304D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C9FC9A-9D9B-419F-9B31-F5C07C288619}" type="pres">
      <dgm:prSet presAssocID="{33D374DF-EBE2-4FA0-A247-C5FDE642245D}" presName="spacer" presStyleCnt="0"/>
      <dgm:spPr/>
    </dgm:pt>
    <dgm:pt modelId="{73FEF1BC-B839-455F-A302-D1F13B65C477}" type="pres">
      <dgm:prSet presAssocID="{2503E19F-F5B8-4A3D-96A9-4F6E4DA8E83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939008-9D1A-48A7-A1DE-19F56E6AF86D}" type="pres">
      <dgm:prSet presAssocID="{713630AD-B2E2-4C1B-8464-F3FC29A885A6}" presName="spacer" presStyleCnt="0"/>
      <dgm:spPr/>
    </dgm:pt>
    <dgm:pt modelId="{15A1F03F-66D2-461B-825C-A9F05A0B3936}" type="pres">
      <dgm:prSet presAssocID="{9934F979-E603-4351-89CA-9566B048042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72A1B08-C8DB-4CCB-BDCC-9AE652D6449C}" srcId="{AF696C2C-4CE5-48A6-8F11-B6E6A67D3DFD}" destId="{2503E19F-F5B8-4A3D-96A9-4F6E4DA8E830}" srcOrd="1" destOrd="0" parTransId="{89540FB5-C558-41F7-8543-F3FC877594EA}" sibTransId="{713630AD-B2E2-4C1B-8464-F3FC29A885A6}"/>
    <dgm:cxn modelId="{C9ACEE23-4255-4C59-865F-C19D64495B86}" srcId="{AF696C2C-4CE5-48A6-8F11-B6E6A67D3DFD}" destId="{9934F979-E603-4351-89CA-9566B0480422}" srcOrd="2" destOrd="0" parTransId="{209FC09F-43D9-4185-8D1A-B44FA7E29549}" sibTransId="{9AE85E37-DBD2-439C-9E1B-BA37AD41F69A}"/>
    <dgm:cxn modelId="{A864CF62-9429-4EA6-8475-DF91D21F9A8D}" type="presOf" srcId="{863077DF-6665-4142-BBE2-A872223304D0}" destId="{AE3EBD98-D324-4630-91C8-C7DA4D646123}" srcOrd="0" destOrd="0" presId="urn:microsoft.com/office/officeart/2005/8/layout/vList2"/>
    <dgm:cxn modelId="{DCADCD71-AB88-4826-8E56-49F77E48AA7C}" type="presOf" srcId="{9934F979-E603-4351-89CA-9566B0480422}" destId="{15A1F03F-66D2-461B-825C-A9F05A0B3936}" srcOrd="0" destOrd="0" presId="urn:microsoft.com/office/officeart/2005/8/layout/vList2"/>
    <dgm:cxn modelId="{8A229E52-9BD6-47AC-904F-AD56E1B57815}" type="presOf" srcId="{AF696C2C-4CE5-48A6-8F11-B6E6A67D3DFD}" destId="{AB450DB6-3DD8-48EB-8DFE-5A6C4359DA47}" srcOrd="0" destOrd="0" presId="urn:microsoft.com/office/officeart/2005/8/layout/vList2"/>
    <dgm:cxn modelId="{82EE22D9-F850-4311-88F0-90976570223B}" type="presOf" srcId="{2503E19F-F5B8-4A3D-96A9-4F6E4DA8E830}" destId="{73FEF1BC-B839-455F-A302-D1F13B65C477}" srcOrd="0" destOrd="0" presId="urn:microsoft.com/office/officeart/2005/8/layout/vList2"/>
    <dgm:cxn modelId="{114F6CE9-2255-427E-9139-250B29D3EBE3}" srcId="{AF696C2C-4CE5-48A6-8F11-B6E6A67D3DFD}" destId="{863077DF-6665-4142-BBE2-A872223304D0}" srcOrd="0" destOrd="0" parTransId="{E107F7F4-C1B6-4421-8295-7CDC0556E800}" sibTransId="{33D374DF-EBE2-4FA0-A247-C5FDE642245D}"/>
    <dgm:cxn modelId="{BA1B791D-6D6C-4112-984E-DE7F641A2DC1}" type="presParOf" srcId="{AB450DB6-3DD8-48EB-8DFE-5A6C4359DA47}" destId="{AE3EBD98-D324-4630-91C8-C7DA4D646123}" srcOrd="0" destOrd="0" presId="urn:microsoft.com/office/officeart/2005/8/layout/vList2"/>
    <dgm:cxn modelId="{29945AAF-E768-4563-A338-7FAAA5E66088}" type="presParOf" srcId="{AB450DB6-3DD8-48EB-8DFE-5A6C4359DA47}" destId="{9AC9FC9A-9D9B-419F-9B31-F5C07C288619}" srcOrd="1" destOrd="0" presId="urn:microsoft.com/office/officeart/2005/8/layout/vList2"/>
    <dgm:cxn modelId="{954387B1-ECDB-4E90-8FBE-C7554DFA1A92}" type="presParOf" srcId="{AB450DB6-3DD8-48EB-8DFE-5A6C4359DA47}" destId="{73FEF1BC-B839-455F-A302-D1F13B65C477}" srcOrd="2" destOrd="0" presId="urn:microsoft.com/office/officeart/2005/8/layout/vList2"/>
    <dgm:cxn modelId="{ED8E57E1-1B14-4EE3-B5AF-4ABDE5DDCB89}" type="presParOf" srcId="{AB450DB6-3DD8-48EB-8DFE-5A6C4359DA47}" destId="{D2939008-9D1A-48A7-A1DE-19F56E6AF86D}" srcOrd="3" destOrd="0" presId="urn:microsoft.com/office/officeart/2005/8/layout/vList2"/>
    <dgm:cxn modelId="{6E42A15A-0FA2-4432-A4B8-5589AB41EFFD}" type="presParOf" srcId="{AB450DB6-3DD8-48EB-8DFE-5A6C4359DA47}" destId="{15A1F03F-66D2-461B-825C-A9F05A0B393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D870B2-0B66-4662-AF03-B122A3E663C9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E038B949-6E6B-4E03-9F6D-5462EFC95FDA}">
      <dgm:prSet phldrT="[Text]"/>
      <dgm:spPr/>
      <dgm:t>
        <a:bodyPr/>
        <a:lstStyle/>
        <a:p>
          <a:r>
            <a:rPr lang="en-GB" dirty="0"/>
            <a:t>Power BI Development</a:t>
          </a:r>
        </a:p>
      </dgm:t>
    </dgm:pt>
    <dgm:pt modelId="{55926033-D006-40FE-AABA-0772655A1AF1}" type="parTrans" cxnId="{3825FAA2-94CC-4604-830F-421723BA1FDA}">
      <dgm:prSet/>
      <dgm:spPr/>
      <dgm:t>
        <a:bodyPr/>
        <a:lstStyle/>
        <a:p>
          <a:endParaRPr lang="en-GB"/>
        </a:p>
      </dgm:t>
    </dgm:pt>
    <dgm:pt modelId="{57120AFC-2DA2-4465-ADD1-9198AA0294C5}" type="sibTrans" cxnId="{3825FAA2-94CC-4604-830F-421723BA1FDA}">
      <dgm:prSet/>
      <dgm:spPr/>
      <dgm:t>
        <a:bodyPr/>
        <a:lstStyle/>
        <a:p>
          <a:endParaRPr lang="en-GB"/>
        </a:p>
      </dgm:t>
    </dgm:pt>
    <dgm:pt modelId="{AF10708C-2406-4221-B210-1D1DEDE85AD4}" type="pres">
      <dgm:prSet presAssocID="{4DD870B2-0B66-4662-AF03-B122A3E663C9}" presName="linearFlow" presStyleCnt="0">
        <dgm:presLayoutVars>
          <dgm:dir/>
          <dgm:resizeHandles val="exact"/>
        </dgm:presLayoutVars>
      </dgm:prSet>
      <dgm:spPr/>
    </dgm:pt>
    <dgm:pt modelId="{4C94D824-77CE-45A3-8ABA-AB12CB99201D}" type="pres">
      <dgm:prSet presAssocID="{E038B949-6E6B-4E03-9F6D-5462EFC95FDA}" presName="node" presStyleLbl="node1" presStyleIdx="0" presStyleCnt="1" custLinFactX="-85278" custLinFactNeighborX="-100000" custLinFactNeighborY="14371">
        <dgm:presLayoutVars>
          <dgm:bulletEnabled val="1"/>
        </dgm:presLayoutVars>
      </dgm:prSet>
      <dgm:spPr/>
    </dgm:pt>
  </dgm:ptLst>
  <dgm:cxnLst>
    <dgm:cxn modelId="{0E46618C-76D1-4E47-8C02-81DE2507BE0E}" type="presOf" srcId="{4DD870B2-0B66-4662-AF03-B122A3E663C9}" destId="{AF10708C-2406-4221-B210-1D1DEDE85AD4}" srcOrd="0" destOrd="0" presId="urn:microsoft.com/office/officeart/2005/8/layout/equation1"/>
    <dgm:cxn modelId="{3825FAA2-94CC-4604-830F-421723BA1FDA}" srcId="{4DD870B2-0B66-4662-AF03-B122A3E663C9}" destId="{E038B949-6E6B-4E03-9F6D-5462EFC95FDA}" srcOrd="0" destOrd="0" parTransId="{55926033-D006-40FE-AABA-0772655A1AF1}" sibTransId="{57120AFC-2DA2-4465-ADD1-9198AA0294C5}"/>
    <dgm:cxn modelId="{62255EB2-822D-4652-B046-9B1E2E9C87DF}" type="presOf" srcId="{E038B949-6E6B-4E03-9F6D-5462EFC95FDA}" destId="{4C94D824-77CE-45A3-8ABA-AB12CB99201D}" srcOrd="0" destOrd="0" presId="urn:microsoft.com/office/officeart/2005/8/layout/equation1"/>
    <dgm:cxn modelId="{85B1F2B0-6567-442F-9929-1A07F3B1E7D2}" type="presParOf" srcId="{AF10708C-2406-4221-B210-1D1DEDE85AD4}" destId="{4C94D824-77CE-45A3-8ABA-AB12CB99201D}" srcOrd="0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4D824-77CE-45A3-8ABA-AB12CB99201D}">
      <dsp:nvSpPr>
        <dsp:cNvPr id="0" name=""/>
        <dsp:cNvSpPr/>
      </dsp:nvSpPr>
      <dsp:spPr>
        <a:xfrm>
          <a:off x="0" y="260"/>
          <a:ext cx="2336539" cy="2336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ENGINEERING</a:t>
          </a:r>
        </a:p>
      </dsp:txBody>
      <dsp:txXfrm>
        <a:off x="342178" y="342438"/>
        <a:ext cx="1652183" cy="16521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D5C3A-8043-4FE6-BDA8-2F1EDA15B1CF}">
      <dsp:nvSpPr>
        <dsp:cNvPr id="0" name=""/>
        <dsp:cNvSpPr/>
      </dsp:nvSpPr>
      <dsp:spPr>
        <a:xfrm>
          <a:off x="160496" y="0"/>
          <a:ext cx="1818957" cy="138938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B0B97-5B96-43F6-B02B-613DB1B92BA6}">
      <dsp:nvSpPr>
        <dsp:cNvPr id="0" name=""/>
        <dsp:cNvSpPr/>
      </dsp:nvSpPr>
      <dsp:spPr>
        <a:xfrm>
          <a:off x="2298" y="416814"/>
          <a:ext cx="688796" cy="555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Bronze (LH/DW)</a:t>
          </a:r>
        </a:p>
      </dsp:txBody>
      <dsp:txXfrm>
        <a:off x="29428" y="443944"/>
        <a:ext cx="634536" cy="501492"/>
      </dsp:txXfrm>
    </dsp:sp>
    <dsp:sp modelId="{A38ED3D3-D819-4204-83DE-047C8E1AA6EB}">
      <dsp:nvSpPr>
        <dsp:cNvPr id="0" name=""/>
        <dsp:cNvSpPr/>
      </dsp:nvSpPr>
      <dsp:spPr>
        <a:xfrm>
          <a:off x="725576" y="416814"/>
          <a:ext cx="688796" cy="555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Silver (LH/DW)</a:t>
          </a:r>
        </a:p>
      </dsp:txBody>
      <dsp:txXfrm>
        <a:off x="752706" y="443944"/>
        <a:ext cx="634536" cy="501492"/>
      </dsp:txXfrm>
    </dsp:sp>
    <dsp:sp modelId="{DF547110-6BDF-4DD7-A74E-7242117799BE}">
      <dsp:nvSpPr>
        <dsp:cNvPr id="0" name=""/>
        <dsp:cNvSpPr/>
      </dsp:nvSpPr>
      <dsp:spPr>
        <a:xfrm>
          <a:off x="1448854" y="416814"/>
          <a:ext cx="688796" cy="555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Gold (DW)</a:t>
          </a:r>
        </a:p>
      </dsp:txBody>
      <dsp:txXfrm>
        <a:off x="1475984" y="443944"/>
        <a:ext cx="634536" cy="5014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EBD98-D324-4630-91C8-C7DA4D646123}">
      <dsp:nvSpPr>
        <dsp:cNvPr id="0" name=""/>
        <dsp:cNvSpPr/>
      </dsp:nvSpPr>
      <dsp:spPr>
        <a:xfrm>
          <a:off x="0" y="24416"/>
          <a:ext cx="1209675" cy="25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Blob</a:t>
          </a:r>
        </a:p>
      </dsp:txBody>
      <dsp:txXfrm>
        <a:off x="12565" y="36981"/>
        <a:ext cx="1184545" cy="232270"/>
      </dsp:txXfrm>
    </dsp:sp>
    <dsp:sp modelId="{73FEF1BC-B839-455F-A302-D1F13B65C477}">
      <dsp:nvSpPr>
        <dsp:cNvPr id="0" name=""/>
        <dsp:cNvSpPr/>
      </dsp:nvSpPr>
      <dsp:spPr>
        <a:xfrm>
          <a:off x="0" y="313497"/>
          <a:ext cx="1209675" cy="25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SQL Servers</a:t>
          </a:r>
        </a:p>
      </dsp:txBody>
      <dsp:txXfrm>
        <a:off x="12565" y="326062"/>
        <a:ext cx="1184545" cy="232270"/>
      </dsp:txXfrm>
    </dsp:sp>
    <dsp:sp modelId="{15A1F03F-66D2-461B-825C-A9F05A0B3936}">
      <dsp:nvSpPr>
        <dsp:cNvPr id="0" name=""/>
        <dsp:cNvSpPr/>
      </dsp:nvSpPr>
      <dsp:spPr>
        <a:xfrm>
          <a:off x="0" y="602577"/>
          <a:ext cx="1209675" cy="25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ERPs</a:t>
          </a:r>
        </a:p>
      </dsp:txBody>
      <dsp:txXfrm>
        <a:off x="12565" y="615142"/>
        <a:ext cx="1184545" cy="232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D5C3A-8043-4FE6-BDA8-2F1EDA15B1CF}">
      <dsp:nvSpPr>
        <dsp:cNvPr id="0" name=""/>
        <dsp:cNvSpPr/>
      </dsp:nvSpPr>
      <dsp:spPr>
        <a:xfrm>
          <a:off x="160496" y="0"/>
          <a:ext cx="1818957" cy="138938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B0B97-5B96-43F6-B02B-613DB1B92BA6}">
      <dsp:nvSpPr>
        <dsp:cNvPr id="0" name=""/>
        <dsp:cNvSpPr/>
      </dsp:nvSpPr>
      <dsp:spPr>
        <a:xfrm>
          <a:off x="2298" y="416814"/>
          <a:ext cx="688796" cy="555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Bronze</a:t>
          </a:r>
        </a:p>
      </dsp:txBody>
      <dsp:txXfrm>
        <a:off x="29428" y="443944"/>
        <a:ext cx="634536" cy="501492"/>
      </dsp:txXfrm>
    </dsp:sp>
    <dsp:sp modelId="{A38ED3D3-D819-4204-83DE-047C8E1AA6EB}">
      <dsp:nvSpPr>
        <dsp:cNvPr id="0" name=""/>
        <dsp:cNvSpPr/>
      </dsp:nvSpPr>
      <dsp:spPr>
        <a:xfrm>
          <a:off x="725576" y="416814"/>
          <a:ext cx="688796" cy="555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Silver</a:t>
          </a:r>
        </a:p>
      </dsp:txBody>
      <dsp:txXfrm>
        <a:off x="752706" y="443944"/>
        <a:ext cx="634536" cy="501492"/>
      </dsp:txXfrm>
    </dsp:sp>
    <dsp:sp modelId="{DF547110-6BDF-4DD7-A74E-7242117799BE}">
      <dsp:nvSpPr>
        <dsp:cNvPr id="0" name=""/>
        <dsp:cNvSpPr/>
      </dsp:nvSpPr>
      <dsp:spPr>
        <a:xfrm>
          <a:off x="1448854" y="416814"/>
          <a:ext cx="688796" cy="555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Gold</a:t>
          </a:r>
        </a:p>
      </dsp:txBody>
      <dsp:txXfrm>
        <a:off x="1475984" y="443944"/>
        <a:ext cx="634536" cy="5014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EBD98-D324-4630-91C8-C7DA4D646123}">
      <dsp:nvSpPr>
        <dsp:cNvPr id="0" name=""/>
        <dsp:cNvSpPr/>
      </dsp:nvSpPr>
      <dsp:spPr>
        <a:xfrm>
          <a:off x="0" y="24416"/>
          <a:ext cx="1209675" cy="25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Blob</a:t>
          </a:r>
        </a:p>
      </dsp:txBody>
      <dsp:txXfrm>
        <a:off x="12565" y="36981"/>
        <a:ext cx="1184545" cy="232270"/>
      </dsp:txXfrm>
    </dsp:sp>
    <dsp:sp modelId="{73FEF1BC-B839-455F-A302-D1F13B65C477}">
      <dsp:nvSpPr>
        <dsp:cNvPr id="0" name=""/>
        <dsp:cNvSpPr/>
      </dsp:nvSpPr>
      <dsp:spPr>
        <a:xfrm>
          <a:off x="0" y="313497"/>
          <a:ext cx="1209675" cy="25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SQL Servers</a:t>
          </a:r>
        </a:p>
      </dsp:txBody>
      <dsp:txXfrm>
        <a:off x="12565" y="326062"/>
        <a:ext cx="1184545" cy="232270"/>
      </dsp:txXfrm>
    </dsp:sp>
    <dsp:sp modelId="{15A1F03F-66D2-461B-825C-A9F05A0B3936}">
      <dsp:nvSpPr>
        <dsp:cNvPr id="0" name=""/>
        <dsp:cNvSpPr/>
      </dsp:nvSpPr>
      <dsp:spPr>
        <a:xfrm>
          <a:off x="0" y="602577"/>
          <a:ext cx="1209675" cy="25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ERPs</a:t>
          </a:r>
        </a:p>
      </dsp:txBody>
      <dsp:txXfrm>
        <a:off x="12565" y="615142"/>
        <a:ext cx="1184545" cy="232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4D824-77CE-45A3-8ABA-AB12CB99201D}">
      <dsp:nvSpPr>
        <dsp:cNvPr id="0" name=""/>
        <dsp:cNvSpPr/>
      </dsp:nvSpPr>
      <dsp:spPr>
        <a:xfrm>
          <a:off x="0" y="260"/>
          <a:ext cx="2336539" cy="2336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Power BI Development</a:t>
          </a:r>
        </a:p>
      </dsp:txBody>
      <dsp:txXfrm>
        <a:off x="342178" y="342438"/>
        <a:ext cx="1652183" cy="1652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40:30.879"/>
    </inkml:context>
    <inkml:brush xml:id="br0">
      <inkml:brushProperty name="width" value="0.025" units="cm"/>
      <inkml:brushProperty name="height" value="0.025" units="cm"/>
      <inkml:brushProperty name="color" value="#0C3965"/>
    </inkml:brush>
  </inkml:definitions>
  <inkml:trace contextRef="#ctx0" brushRef="#br0">1476 1 4308 0 0,'-50'-1'4424'0'0,"-53"3"1891"0"0,85 0-5782 0 0,0 1-1 0 0,0 0 1 0 0,0 1 0 0 0,-18 8-1 0 0,-53 20 186 0 0,1 5 0 0 0,1 3 0 0 0,3 4 1 0 0,-91 62-1 0 0,150-87-595 0 0,-36 33 0 0 0,55-47-111 0 0,1 0-1 0 0,0 1 0 0 0,0-1 1 0 0,1 1-1 0 0,-1 0 0 0 0,1 0 1 0 0,1 1-1 0 0,-1-1 0 0 0,1 1 1 0 0,0 0-1 0 0,1 0 0 0 0,-3 12 1 0 0,4-15-28 0 0,2 0 1 0 0,-1 0 0 0 0,0 0 0 0 0,1 0 0 0 0,-1-1-1 0 0,1 1 1 0 0,0 0 0 0 0,0 0 0 0 0,1 0-1 0 0,-1-1 1 0 0,1 1 0 0 0,0-1 0 0 0,0 1-1 0 0,0-1 1 0 0,0 0 0 0 0,1 0 0 0 0,-1 0 0 0 0,1 0-1 0 0,0 0 1 0 0,0 0 0 0 0,0-1 0 0 0,0 0-1 0 0,0 1 1 0 0,0-1 0 0 0,1 0 0 0 0,-1 0-1 0 0,7 2 1 0 0,9 4-85 0 0,0-1-1 0 0,0 0 1 0 0,38 7 0 0 0,23-2-142 0 0,0-4 1 0 0,0-3-1 0 0,107-7 1 0 0,22 1 11 0 0,-155 2 129 0 0,1 3 1 0 0,-1 2-1 0 0,1 2 0 0 0,80 24 0 0 0,-125-29 95 0 0,0 2 1 0 0,1-1-1 0 0,-2 1 0 0 0,1 1 1 0 0,0 0-1 0 0,12 11 0 0 0,-19-15 7 0 0,0 0 0 0 0,0 1 0 0 0,0 0-1 0 0,-1-1 1 0 0,1 1 0 0 0,-1 0 0 0 0,0 0-1 0 0,0 1 1 0 0,0-1 0 0 0,0 0 0 0 0,0 1-1 0 0,-1-1 1 0 0,1 1 0 0 0,-1-1 0 0 0,0 1-1 0 0,0 0 1 0 0,0 0 0 0 0,-1-1-1 0 0,1 1 1 0 0,-1 0 0 0 0,0 0 0 0 0,-1 4-1 0 0,-3 9 3 0 0,-1-1-1 0 0,0 0 1 0 0,-2 0-1 0 0,0 0 0 0 0,-1-1 1 0 0,0 0-1 0 0,-1-1 0 0 0,-1 0 1 0 0,-12 14-1 0 0,-9 9 56 0 0,-2-3-1 0 0,-37 32 0 0 0,27-31 16 0 0,-2-3 0 0 0,-1-1 0 0 0,-2-2 0 0 0,0-2 0 0 0,-89 34-1 0 0,20-19 154 0 0,-171 39 0 0 0,228-67-32 0 0,-1-2 1 0 0,0-3 0 0 0,0-3 0 0 0,-100-2 0 0 0,133-6-184 0 0,0-1 1 0 0,1 0-1 0 0,-1-3 0 0 0,1 0 1 0 0,0-1-1 0 0,1-2 1 0 0,0-1-1 0 0,0-1 1 0 0,1-1-1 0 0,1-1 0 0 0,0-1 1 0 0,-33-25-1 0 0,52 34-42 0 0,-1 0 0 0 0,0 1-1 0 0,1-2 1 0 0,0 1 0 0 0,1-1 0 0 0,-1 0-1 0 0,1 0 1 0 0,0 0 0 0 0,0 0-1 0 0,1-1 1 0 0,0 1 0 0 0,0-1 0 0 0,-4-13-1 0 0,7 19 26 0 0,0 1 0 0 0,0-1-1 0 0,0 0 1 0 0,0 1 0 0 0,0-1 0 0 0,0 1-1 0 0,0-1 1 0 0,0 0 0 0 0,0 1 0 0 0,0-1-1 0 0,0 0 1 0 0,0 1 0 0 0,1-1-1 0 0,-1 1 1 0 0,0-1 0 0 0,0 0 0 0 0,1 1-1 0 0,-1-1 1 0 0,0 1 0 0 0,1-1 0 0 0,-1 1-1 0 0,1-1 1 0 0,-1 1 0 0 0,1-1-1 0 0,-1 1 1 0 0,1-1 0 0 0,-1 1 0 0 0,1 0-1 0 0,-1-1 1 0 0,1 1 0 0 0,-1 0 0 0 0,1-1-1 0 0,-1 1 1 0 0,1 0 0 0 0,0 0-1 0 0,25 8-22 0 0,-19-3 44 0 0,0 0 1 0 0,0 1 0 0 0,-1 0-1 0 0,11 11 1 0 0,0 2 9 0 0,0 0-1 0 0,1-2 1 0 0,1 0 0 0 0,0-1-1 0 0,1 0 1 0 0,1-2 0 0 0,0-1-1 0 0,1 0 1 0 0,1-2 0 0 0,0 0-1 0 0,0-2 1 0 0,1 0 0 0 0,35 7-1 0 0,7-2 22 0 0,0-2-1 0 0,1-3 0 0 0,125-1 0 0 0,-74-11-73 0 0,0-5 0 0 0,0-6 0 0 0,-2-5 0 0 0,150-43 0 0 0,-214 47-38 0 0,-1-2-1 0 0,0-3 1 0 0,-2-2 0 0 0,0-2 0 0 0,-1-2-1 0 0,-2-2 1 0 0,-1-2 0 0 0,-1-2 0 0 0,-2-2-1 0 0,51-53 1 0 0,-85 79 108 0 0,-1-1 0 0 0,1 0 0 0 0,-1-1 0 0 0,-1 0 0 0 0,0 0 0 0 0,-1 0 0 0 0,1-1 0 0 0,-2 0 0 0 0,0 0 0 0 0,0 0 0 0 0,4-21 0 0 0,-9 31-37 0 0,1 0 1 0 0,0 1 0 0 0,0-1 0 0 0,0 0-1 0 0,0 0 1 0 0,-1 0 0 0 0,1 0 0 0 0,0 0-1 0 0,-1 0 1 0 0,1 1 0 0 0,-1-1 0 0 0,1 0 0 0 0,-1 0-1 0 0,1 1 1 0 0,-1-1 0 0 0,1 0 0 0 0,-1 1-1 0 0,0-1 1 0 0,1 0 0 0 0,-1 1 0 0 0,0-1-1 0 0,0 1 1 0 0,0-1 0 0 0,1 1 0 0 0,-1 0-1 0 0,0-1 1 0 0,0 1 0 0 0,0 0 0 0 0,0-1 0 0 0,0 1-1 0 0,1 0 1 0 0,-1 0 0 0 0,0 0 0 0 0,0 0-1 0 0,0 0 1 0 0,0 0 0 0 0,0 0 0 0 0,0 0-1 0 0,0 0 1 0 0,0 1 0 0 0,-1-1 0 0 0,-33 10-68 0 0,21-3 70 0 0,0 1-1 0 0,1 1 1 0 0,0 0-1 0 0,0 1 1 0 0,1 0-1 0 0,0 1 1 0 0,-13 16-1 0 0,1 3 94 0 0,-35 57 0 0 0,52-78-101 0 0,1 1 0 0 0,0 0 0 0 0,1 1-1 0 0,0-1 1 0 0,1 1 0 0 0,0 0 0 0 0,1 0-1 0 0,0 0 1 0 0,1 0 0 0 0,-2 17 0 0 0,4-27 1 0 0,0 0 0 0 0,1 0 0 0 0,-1 0 0 0 0,0 1 0 0 0,0-1 0 0 0,0 0 0 0 0,1 0 0 0 0,-1 0 0 0 0,1 0 0 0 0,-1 0 0 0 0,1 1 0 0 0,-1-1 0 0 0,1 0 0 0 0,0 0 1 0 0,-1 0-1 0 0,1-1 0 0 0,0 1 0 0 0,0 0 0 0 0,0 0 0 0 0,0 0 0 0 0,0 0 0 0 0,0-1 0 0 0,0 1 0 0 0,1 0 0 0 0,1 1 1 0 0,1-1 0 0 0,-1 0 0 0 0,1 0 1 0 0,-1 0-1 0 0,1 0 0 0 0,0 0 0 0 0,-1-1 0 0 0,5 0 0 0 0,7 0 2 0 0,0 0 0 0 0,-1-2 0 0 0,16-3 0 0 0,2-3-3 0 0,1-1 0 0 0,-2-2 0 0 0,0-1 0 0 0,0-1 0 0 0,-1-2 0 0 0,-1-1 0 0 0,0-1 0 0 0,38-32 0 0 0,-1-5-11 0 0,-2-4-1 0 0,62-71 1 0 0,85-116-437 0 0,-166 188 316 0 0,-4-3 0 0 0,51-92 1 0 0,-79 127 179 0 0,-1-1 0 0 0,-2 0 1 0 0,0-1-1 0 0,-2 0 1 0 0,6-34-1 0 0,-13 57-20 0 0,-1 1 0 0 0,0-1-1 0 0,0 0 1 0 0,0 0-1 0 0,-1 1 1 0 0,1-1 0 0 0,-1 0-1 0 0,0 1 1 0 0,0-1 0 0 0,0 1-1 0 0,0-1 1 0 0,-1 1-1 0 0,1-1 1 0 0,-1 1 0 0 0,-4-6-1 0 0,5 8-22 0 0,0 1 1 0 0,0-1-1 0 0,-1 1 0 0 0,1 0 0 0 0,0 0 0 0 0,0-1 0 0 0,0 1 0 0 0,-1 0 0 0 0,1 0 1 0 0,0 0-1 0 0,0 0 0 0 0,0 0 0 0 0,-1 0 0 0 0,1 1 0 0 0,0-1 0 0 0,0 0 0 0 0,0 1 1 0 0,0-1-1 0 0,-1 0 0 0 0,1 1 0 0 0,0-1 0 0 0,0 1 0 0 0,-1 1 0 0 0,-25 16 96 0 0,-42 61 162 0 0,2 3 1 0 0,-95 157-1 0 0,70-101-71 0 0,36-54-142 0 0,-14 22 80 0 0,-120 138 0 0 0,159-203-83 0 0,25-32-5 0 0,-1 0 0 0 0,0 0 1 0 0,0 0-1 0 0,-1-1 0 0 0,0 0 1 0 0,-9 6-1 0 0,16-13 8 0 0,5-7-75 0 0,14-17-47 0 0,2 0-1 0 0,0 1 1 0 0,1 1 0 0 0,2 1-1 0 0,0 1 1 0 0,38-24 0 0 0,-5 8-148 0 0,119-55 1 0 0,-146 77 162 0 0,1 1 1 0 0,0 1-1 0 0,1 2 1 0 0,0 1-1 0 0,40-6 1 0 0,-63 14 36 0 0,-1-1 1 0 0,1 1 0 0 0,0 0-1 0 0,0 1 1 0 0,0 0-1 0 0,0 0 1 0 0,0 1-1 0 0,0 0 1 0 0,-1 0 0 0 0,1 1-1 0 0,10 5 1 0 0,-13-5 18 0 0,0 0-1 0 0,0 1 1 0 0,-1 0 0 0 0,1 0 0 0 0,-1 0-1 0 0,0 1 1 0 0,0-1 0 0 0,0 1 0 0 0,-1 0-1 0 0,0 0 1 0 0,0 0 0 0 0,0 1 0 0 0,0-1 0 0 0,-1 1-1 0 0,0-1 1 0 0,0 1 0 0 0,1 7 0 0 0,-1-4-23 0 0,0 0 1 0 0,-1 0 0 0 0,0 0 0 0 0,0 0 0 0 0,-1 0 0 0 0,-1 0-1 0 0,1 0 1 0 0,-1 0 0 0 0,-1 0 0 0 0,0 0 0 0 0,0 0-1 0 0,0 0 1 0 0,-5 8 0 0 0,1-5 17 0 0,0 0 0 0 0,-1-1 1 0 0,0 1-1 0 0,-1-1 0 0 0,0 0 0 0 0,-1-1 0 0 0,0 0 0 0 0,-11 8 1 0 0,-4 2 8 0 0,0-2 0 0 0,-1-1 0 0 0,-1-1 1 0 0,-1-1-1 0 0,0-2 0 0 0,-1 0 0 0 0,-30 8 1 0 0,22-10 41 0 0,-1-2 1 0 0,0-2-1 0 0,-1-1 1 0 0,1-2-1 0 0,-1-2 0 0 0,0-1 1 0 0,0-2-1 0 0,0-2 1 0 0,-65-12-1 0 0,102 15-49 0 0,-1 0 0 0 0,1 0 0 0 0,-1 0 0 0 0,1-1 0 0 0,0 1 0 0 0,-1 0 0 0 0,1-1 0 0 0,-1 1 0 0 0,1-1 0 0 0,0 1 0 0 0,-1-1 0 0 0,1 1 0 0 0,0-1 0 0 0,0 0 0 0 0,-1 0 0 0 0,1 0 0 0 0,0 0 0 0 0,-1-1 0 0 0,0 0 4 0 0,1 0 38 0 0,26-9-98 0 0,0 5 29 0 0,0 1-1 0 0,32-2 1 0 0,16-4-28 0 0,110-26-190 0 0,-3-9 0 0 0,-2-7 1 0 0,-2-8-1 0 0,315-157 0 0 0,-244 70-145 0 0,-206 119 246 0 0,-1-1 1 0 0,-1-3-1 0 0,56-61 1 0 0,-85 84 165 0 0,-1-1 0 0 0,0 0 0 0 0,-1-1 0 0 0,-1 0 0 0 0,1 0 0 0 0,-2 0 0 0 0,0-1 0 0 0,0 0 0 0 0,-1 0 0 0 0,-1 0 1 0 0,0-1-1 0 0,-1 0 0 0 0,-1 1 0 0 0,2-18 0 0 0,-4 30-11 0 0,0 0-1 0 0,0 1 1 0 0,0-1 0 0 0,0 0 0 0 0,0 0-1 0 0,0 0 1 0 0,0 0 0 0 0,0 0 0 0 0,-1 1-1 0 0,1-1 1 0 0,0 0 0 0 0,0 0 0 0 0,-1 0-1 0 0,1 1 1 0 0,0-1 0 0 0,-1 0 0 0 0,1 0 0 0 0,-1 1-1 0 0,1-1 1 0 0,-1 0 0 0 0,0 1 0 0 0,1-1-1 0 0,-1 1 1 0 0,1-1 0 0 0,-1 1 0 0 0,0-1-1 0 0,0 1 1 0 0,1-1 0 0 0,-1 1 0 0 0,-1-1-1 0 0,0 1 5 0 0,0 0-1 0 0,-1 0 0 0 0,1 0 1 0 0,0 0-1 0 0,0 0 0 0 0,-1 0 1 0 0,1 0-1 0 0,0 1 0 0 0,0-1 0 0 0,0 1 1 0 0,-4 1-1 0 0,-58 33 129 0 0,59-32-117 0 0,-63 45 95 0 0,3 3 1 0 0,3 3-1 0 0,-66 72 1 0 0,29-28-25 0 0,-33 32 35 0 0,39-36 64 0 0,-3-4 0 0 0,-133 95 0 0 0,83-88 346 0 0,238-167-1380 0 0,-9 21 348 0 0,2 4 0 0 0,2 4-1 0 0,2 4 1 0 0,1 3-1 0 0,2 5 1 0 0,1 3 0 0 0,116-16-1 0 0,-191 40 416 0 0,1 0-1 0 0,-1 1 0 0 0,0 1 0 0 0,1 1 1 0 0,-1 0-1 0 0,22 5 0 0 0,-37-5 70 0 0,1 0 0 0 0,-1 0 0 0 0,1 0 0 0 0,-1 0 0 0 0,0 1 0 0 0,0-1 0 0 0,0 1 0 0 0,0 0 0 0 0,0 0 0 0 0,0 0 0 0 0,0 0 0 0 0,0 1 0 0 0,-1-1 0 0 0,0 1 0 0 0,1-1 0 0 0,1 4 0 0 0,-3-2 7 0 0,1-1-1 0 0,-1 0 1 0 0,0 1 0 0 0,0-1-1 0 0,-1 1 1 0 0,1-1 0 0 0,-1 1-1 0 0,0-1 1 0 0,0 1 0 0 0,0-1-1 0 0,0 1 1 0 0,-1-1 0 0 0,1 1-1 0 0,-1-1 1 0 0,0 1 0 0 0,0-1-1 0 0,0 0 1 0 0,0 0 0 0 0,-4 6 0 0 0,-1 3 39 0 0,-2 1 0 0 0,1-1 0 0 0,-2-1 0 0 0,0 0 1 0 0,0 0-1 0 0,-1 0 0 0 0,0-1 0 0 0,-1-1 1 0 0,0 0-1 0 0,0 0 0 0 0,-25 13 0 0 0,-2-1 186 0 0,-1-1-1 0 0,-67 22 1 0 0,-194 46 351 0 0,244-76-430 0 0,1-3 1 0 0,-2-3 0 0 0,-86 0-1 0 0,129-7-95 0 0,0 0 0 0 0,-1-1 0 0 0,1-1-1 0 0,-24-8 1 0 0,33 10-52 0 0,0-1 0 0 0,1 1 0 0 0,-1-1 0 0 0,0 0 0 0 0,1-1-1 0 0,0 1 1 0 0,-1-1 0 0 0,1 0 0 0 0,0 0 0 0 0,1-1 0 0 0,-1 1 0 0 0,0-1 0 0 0,1 1 0 0 0,0-1 0 0 0,0 0 0 0 0,0-1-1 0 0,-2-4 1 0 0,4 9 8 0 0,1-1-1 0 0,0 0 0 0 0,0 0 1 0 0,-1 0-1 0 0,1 1 0 0 0,0-1 0 0 0,0 0 1 0 0,0 0-1 0 0,0 0 0 0 0,0 0 1 0 0,0 0-1 0 0,1 1 0 0 0,-1-1 0 0 0,0 0 1 0 0,0 0-1 0 0,0 0 0 0 0,1 1 1 0 0,-1-1-1 0 0,0 0 0 0 0,1 0 0 0 0,-1 1 1 0 0,1-1-1 0 0,-1 0 0 0 0,1 1 1 0 0,-1-1-1 0 0,1 0 0 0 0,0 1 0 0 0,-1-1 1 0 0,1 1-1 0 0,0-1 0 0 0,-1 1 1 0 0,1-1-1 0 0,0 1 0 0 0,0 0 1 0 0,-1-1-1 0 0,1 1 0 0 0,0 0 0 0 0,0-1 1 0 0,0 1-1 0 0,-1 0 0 0 0,1 0 1 0 0,0 0-1 0 0,1 0 0 0 0,0-1-7 0 0,4 2 32 0 0,164 47 345 0 0,23 4-153 0 0,-140-43-180 0 0,1-3 1 0 0,1-2 0 0 0,-1-2-1 0 0,0-2 1 0 0,78-12 0 0 0,-93 6-52 0 0,1-2 0 0 0,-1-2 0 0 0,0-2 0 0 0,-1-1 1 0 0,-1-2-1 0 0,0-1 0 0 0,-1-3 0 0 0,34-22 0 0 0,-5-5-27 0 0,-2-2-1 0 0,-3-4 1 0 0,-2-1-1 0 0,52-63 1 0 0,4-6-135 0 0,-113 121 120 0 0,-7 32 1 0 0,-25 22 183 0 0,3 2 1 0 0,-31 82-1 0 0,57-132-129 0 0,0 1 0 0 0,0 0 0 0 0,1 0 0 0 0,-1 0 0 0 0,1 0 0 0 0,0 0 0 0 0,1 0 0 0 0,0 0 0 0 0,0 0 0 0 0,0 0 0 0 0,0 0 0 0 0,3 8 0 0 0,-2-11 0 0 0,0-1 0 0 0,0 1 0 0 0,1-1-1 0 0,-1 0 1 0 0,1 1 0 0 0,0-1 0 0 0,0 0 0 0 0,0 0-1 0 0,0 0 1 0 0,0 0 0 0 0,0 0 0 0 0,0 0 0 0 0,1-1 0 0 0,-1 1-1 0 0,1-1 1 0 0,-1 0 0 0 0,1 0 0 0 0,0 0 0 0 0,-1 0-1 0 0,1 0 1 0 0,0 0 0 0 0,0-1 0 0 0,-1 1 0 0 0,1-1-1 0 0,0 0 1 0 0,0 1 0 0 0,5-2 0 0 0,5 0 14 0 0,1 0 1 0 0,-1 0-1 0 0,0-2 1 0 0,0 0-1 0 0,0 0 1 0 0,0-1-1 0 0,-1-1 1 0 0,1 0-1 0 0,-1 0 0 0 0,-1-1 1 0 0,16-11-1 0 0,16-12 36 0 0,58-52 0 0 0,-96 77-55 0 0,32-28 15 0 0,-2-1 0 0 0,0-1 0 0 0,-3-2 0 0 0,-1-2 0 0 0,-2-1 0 0 0,-1-1 0 0 0,28-56 0 0 0,-54 92-2 0 0,0 1 1 0 0,0-1 0 0 0,0 0-1 0 0,-1 1 1 0 0,0-1 0 0 0,0 0-1 0 0,0 0 1 0 0,0 0 0 0 0,0 0 0 0 0,-1 0-1 0 0,0 0 1 0 0,0 0 0 0 0,0-1-1 0 0,0 1 1 0 0,-1 0 0 0 0,0 0-1 0 0,1 0 1 0 0,-1 0 0 0 0,-1 1 0 0 0,1-1-1 0 0,-1 0 1 0 0,-2-5 0 0 0,1 5-9 0 0,-1 0 1 0 0,1 1 0 0 0,-1-1 0 0 0,0 1-1 0 0,0 0 1 0 0,0 0 0 0 0,0 0 0 0 0,-1 1-1 0 0,1 0 1 0 0,-1-1 0 0 0,1 2-1 0 0,-1-1 1 0 0,0 0 0 0 0,0 1 0 0 0,0 0-1 0 0,0 0 1 0 0,0 0 0 0 0,-5 1 0 0 0,1-1-5 0 0,0 0 0 0 0,0 1 0 0 0,0 1 0 0 0,0 0 0 0 0,0 0 0 0 0,1 0 0 0 0,-1 1 1 0 0,0 0-1 0 0,1 1 0 0 0,-1 0 0 0 0,1 1 0 0 0,-9 4 0 0 0,16-7 1 0 0,0-1-1 0 0,0 1 1 0 0,0-1-1 0 0,0 1 0 0 0,0 0 1 0 0,0-1-1 0 0,1 1 1 0 0,-1 0-1 0 0,0 0 1 0 0,0 0-1 0 0,1-1 1 0 0,-1 1-1 0 0,1 0 0 0 0,-1 0 1 0 0,1 0-1 0 0,-1 0 1 0 0,1 0-1 0 0,0 0 1 0 0,-1 0-1 0 0,1 0 1 0 0,0 0-1 0 0,0 0 0 0 0,0 0 1 0 0,0 1-1 0 0,0-1 1 0 0,0 0-1 0 0,0 0 1 0 0,0 0-1 0 0,0 0 0 0 0,0 0 1 0 0,0 0-1 0 0,1 0 1 0 0,-1 0-1 0 0,0 0 1 0 0,1 0-1 0 0,-1 0 1 0 0,1 0-1 0 0,-1 0 0 0 0,1 0 1 0 0,0 0-1 0 0,-1-1 1 0 0,1 1-1 0 0,0 0 1 0 0,0 0-1 0 0,-1-1 1 0 0,1 1-1 0 0,0 0 0 0 0,0-1 1 0 0,0 1-1 0 0,0-1 1 0 0,0 1-1 0 0,1 0 1 0 0,7 4-21 0 0,0 0 1 0 0,0 0 0 0 0,1 0-1 0 0,11 3 1 0 0,52 13-48 0 0,1-4 0 0 0,131 15 0 0 0,-110-19-15 0 0,42 5 23 0 0,166 29-396 0 0,-303-47 453 0 0,1 0 0 0 0,0 0 0 0 0,-1 0 0 0 0,1 0 0 0 0,0 0 0 0 0,-1 1 0 0 0,1-1 0 0 0,-1 0 0 0 0,1 0 0 0 0,0 0 0 0 0,-1 0 0 0 0,1 1 0 0 0,-1-1 0 0 0,1 0 0 0 0,0 1 0 0 0,-1-1 0 0 0,1 0 0 0 0,-1 1-1 0 0,1-1 1 0 0,-1 1 0 0 0,0-1 0 0 0,1 1 0 0 0,-1-1 0 0 0,1 1 0 0 0,-1-1 0 0 0,0 1 0 0 0,1 0 0 0 0,-13 9-85 0 0,-32 6 25 0 0,42-15 72 0 0,-53 18 41 0 0,0 4 1 0 0,-62 34-1 0 0,13-5 37 0 0,-424 229 371 0 0,527-280-457 0 0,-30 19 34 0 0,-40 32 0 0 0,64-47-26 0 0,1 1-1 0 0,0-1 1 0 0,0 1 0 0 0,1 0-1 0 0,-1 1 1 0 0,1-1 0 0 0,0 1-1 0 0,1 0 1 0 0,0 0 0 0 0,0 1-1 0 0,1-1 1 0 0,-6 16 0 0 0,9-19-8 0 0,0 0 1 0 0,0-1 0 0 0,1 1-1 0 0,-1-1 1 0 0,1 1-1 0 0,0-1 1 0 0,0 1-1 0 0,0-1 1 0 0,0 1 0 0 0,0-1-1 0 0,1 0 1 0 0,0 0-1 0 0,-1 0 1 0 0,1 0-1 0 0,1 0 1 0 0,-1 0 0 0 0,0 0-1 0 0,1 0 1 0 0,-1-1-1 0 0,1 0 1 0 0,0 1-1 0 0,-1-1 1 0 0,1 0 0 0 0,0 0-1 0 0,5 2 1 0 0,6 4-22 0 0,1 0 1 0 0,0-1 0 0 0,0-1 0 0 0,19 5 0 0 0,33 7-245 0 0,1-3 0 0 0,119 9 0 0 0,142-14-4148 0 0,-293-10 2616 0 0,0-2 1 0 0,0-1 0 0 0,0-1-1 0 0,0-2 1 0 0,-1-2-1 0 0,41-14 1 0 0,-47 6 290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9:53.2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51 35 4440 0 0,'0'0'1365'0'0,"42"11"6825"0"0,-41-9-8041 0 0,0-1 1 0 0,0 1-1 0 0,0-1 0 0 0,-1 1 0 0 0,1 0 1 0 0,0 0-1 0 0,-1-1 0 0 0,0 1 0 0 0,1 0 0 0 0,-1 0 1 0 0,0 0-1 0 0,0-1 0 0 0,0 1 0 0 0,0 0 0 0 0,-1 0 1 0 0,1-1-1 0 0,0 1 0 0 0,-1 0 0 0 0,1 0 0 0 0,-1-1 1 0 0,1 1-1 0 0,-1 0 0 0 0,0-1 0 0 0,0 1 1 0 0,0 0-1 0 0,0-1 0 0 0,0 0 0 0 0,0 1 0 0 0,0-1 1 0 0,0 1-1 0 0,-1-1 0 0 0,1 0 0 0 0,-3 2 0 0 0,3-3-109 0 0,0 1-56 0 0,0-1 0 0 0,0 1 1 0 0,0-1-1 0 0,0 0 0 0 0,0 0 0 0 0,1 1 1 0 0,-1-1-1 0 0,0 0 0 0 0,0 0 0 0 0,0 0 1 0 0,0 0-1 0 0,0 0 0 0 0,0 0 0 0 0,0 0 1 0 0,0-1-1 0 0,0 1 0 0 0,-1-1 0 0 0,0-1-26 0 0,0 0 0 0 0,1 0-1 0 0,-1 0 1 0 0,1 0 0 0 0,-1 0-1 0 0,1 0 1 0 0,0-1 0 0 0,0 1-1 0 0,0 0 1 0 0,0-1 0 0 0,0 1-1 0 0,1-1 1 0 0,-1 1-1 0 0,1-1 1 0 0,-1 1 0 0 0,1-1-1 0 0,0 0 1 0 0,0 1 0 0 0,0-1-1 0 0,1 1 1 0 0,-1-1 0 0 0,1 0-1 0 0,-1 1 1 0 0,1-1 0 0 0,0 1-1 0 0,0 0 1 0 0,0-1 0 0 0,0 1-1 0 0,0 0 1 0 0,0-1 0 0 0,1 1-1 0 0,-1 0 1 0 0,1 0-1 0 0,0 0 1 0 0,-1 0 0 0 0,1 0-1 0 0,0 1 1 0 0,0-1 0 0 0,0 1-1 0 0,0-1 1 0 0,1 1 0 0 0,-1 0-1 0 0,0-1 1 0 0,1 1 0 0 0,-1 0-1 0 0,0 0 1 0 0,3 0 0 0 0,-2 1 76 0 0,20 12 166 0 0,-22-10-179 0 0,-1 0 1 0 0,1 0-1 0 0,0 0 1 0 0,-1 0-1 0 0,1 0 1 0 0,-1 0-1 0 0,1 0 1 0 0,-1 0-1 0 0,0 0 1 0 0,0 0 0 0 0,0 0-1 0 0,0 0 1 0 0,0 0-1 0 0,0 0 1 0 0,-1 0-1 0 0,1 0 1 0 0,-1 0-1 0 0,1 0 1 0 0,-1 0-1 0 0,0 0 1 0 0,0 0-1 0 0,0-1 1 0 0,0 1 0 0 0,0 0-1 0 0,0 0 1 0 0,0-1-1 0 0,-1 1 1 0 0,-1 1-1 0 0,-5 10 251 0 0,8-13-277 0 0,0 0-1 0 0,0 1 0 0 0,-1-1 0 0 0,1 0 0 0 0,0 1 1 0 0,-1-1-1 0 0,1 0 0 0 0,0 1 0 0 0,-1-1 1 0 0,1 0-1 0 0,0 0 0 0 0,-1 0 0 0 0,1 1 1 0 0,-1-1-1 0 0,1 0 0 0 0,0 0 0 0 0,-1 0 1 0 0,1 0-1 0 0,-1 0 0 0 0,1 0 0 0 0,-1 0 0 0 0,1 0 1 0 0,0 0-1 0 0,-1 0 0 0 0,1 0 0 0 0,-1 0 1 0 0,1 0-1 0 0,0 0 0 0 0,-1 0 0 0 0,1 0 1 0 0,-1 0-1 0 0,1-1 0 0 0,0 1 0 0 0,-1 0 0 0 0,1 0 1 0 0,-1 0-1 0 0,1-1 0 0 0,0 1 0 0 0,-1 0 1 0 0,1-1-1 0 0,-15-9-276 0 0,15 10 334 0 0,-1-2-114 0 0,-1-1-1 0 0,1 0 1 0 0,0 1 0 0 0,0-1 0 0 0,0 0 0 0 0,0 0 0 0 0,1 0 0 0 0,-1 1 0 0 0,1-1 0 0 0,0 0 0 0 0,0 0 0 0 0,0 0 0 0 0,0 0-1 0 0,0 0 1 0 0,1 0 0 0 0,-1 0 0 0 0,1 1 0 0 0,0-1 0 0 0,0 0 0 0 0,0 0 0 0 0,0 1 0 0 0,0-1 0 0 0,0 0 0 0 0,1 1 0 0 0,3-5-1 0 0,-5 7 190 0 0,3 2-60 0 0,-1-1-36 0 0,0 1 1 0 0,0 0-1 0 0,0 0 0 0 0,-1 0 0 0 0,1 0 0 0 0,-1 0 0 0 0,1 0 0 0 0,-1 0 0 0 0,0 0 0 0 0,0 0 0 0 0,0 1 0 0 0,0-1 0 0 0,0 0 0 0 0,0 1 0 0 0,-1-1 0 0 0,1 1 0 0 0,-1-1 0 0 0,0 1 0 0 0,0-1 0 0 0,1 1 0 0 0,-2-1 0 0 0,1 1 0 0 0,0-1 0 0 0,0 1 0 0 0,-1-1 0 0 0,0 1 0 0 0,1-1 0 0 0,-1 1 0 0 0,-1 1 0 0 0,-4 10 246 0 0,0 0-1 0 0,-1-1 1 0 0,-14 22-1 0 0,19-31-220 0 0,2-4-87 0 0,-1 1 1 0 0,1-1-1 0 0,0 1 0 0 0,-1 0 1 0 0,1-1-1 0 0,-1 1 1 0 0,1-1-1 0 0,-1 1 0 0 0,1-1 1 0 0,-1 0-1 0 0,1 1 1 0 0,-1-1-1 0 0,1 1 1 0 0,-1-1-1 0 0,0 0 0 0 0,1 0 1 0 0,-1 1-1 0 0,1-1 1 0 0,-1 0-1 0 0,0 0 1 0 0,1 0-1 0 0,-1 0 0 0 0,0 1 1 0 0,1-1-1 0 0,-1 0 1 0 0,0 0-1 0 0,1 0 1 0 0,-1 0-1 0 0,0-1 0 0 0,1 1 1 0 0,-1 0-1 0 0,0 0 1 0 0,1 0-1 0 0,-1-1 1 0 0,0 1-1 0 0,1 0 0 0 0,-1 0 1 0 0,1-1-1 0 0,-1 1 1 0 0,0-1-1 0 0,0 0-41 0 0,0 0 0 0 0,0 0 0 0 0,0 0 1 0 0,0 1-1 0 0,0-1 0 0 0,0-1 0 0 0,0 1 0 0 0,0 0 0 0 0,1 0 0 0 0,-1 0 0 0 0,0 0 0 0 0,1-1 1 0 0,-1 1-1 0 0,1 0 0 0 0,0 0 0 0 0,-1-1 0 0 0,1-1 0 0 0,0-3-241 0 0,3-27-1192 0 0,-3 32 1474 0 0,1-1 0 0 0,0 1-1 0 0,-1 0 1 0 0,1 0 0 0 0,0 0 0 0 0,-1 0 0 0 0,1 0-1 0 0,0 1 1 0 0,0-1 0 0 0,0 0 0 0 0,0 0 0 0 0,0 0-1 0 0,0 1 1 0 0,0-1 0 0 0,0 0 0 0 0,0 1-1 0 0,0-1 1 0 0,0 1 0 0 0,0 0 0 0 0,1-1 0 0 0,-1 1-1 0 0,0 0 1 0 0,0-1 0 0 0,3 1 0 0 0,-2 0-42 0 0,33 8 222 0 0,-34-8-102 0 0,0 1 1 0 0,0-1 0 0 0,0 1-1 0 0,0-1 1 0 0,1 1 0 0 0,-1-1-1 0 0,0 1 1 0 0,-1 0 0 0 0,1-1-1 0 0,0 1 1 0 0,0 0-1 0 0,0 0 1 0 0,0 0 0 0 0,-1 0-1 0 0,1 0 1 0 0,0 0 0 0 0,-1 0-1 0 0,1 0 1 0 0,0 0-1 0 0,-1 0 1 0 0,0 0 0 0 0,1 0-1 0 0,-1 1 1 0 0,0-1 0 0 0,1 0-1 0 0,-1 0 1 0 0,0 0-1 0 0,0 0 1 0 0,0 1 0 0 0,0-1-1 0 0,0 0 1 0 0,0 0 0 0 0,0 0-1 0 0,-1 1 1 0 0,1-1-1 0 0,0 0 1 0 0,-1 0 0 0 0,1 0-1 0 0,-1 0 1 0 0,1 0 0 0 0,-1 0-1 0 0,0 0 1 0 0,1 0-1 0 0,-1 0 1 0 0,0 0 0 0 0,1 0-1 0 0,-3 1 1 0 0,0 1-8 0 0,0-1 0 0 0,0 1 0 0 0,0-1-1 0 0,-1 0 1 0 0,1 0 0 0 0,0-1 0 0 0,-1 1 0 0 0,0-1 0 0 0,1 0 0 0 0,-1 1 0 0 0,0-2-1 0 0,0 1 1 0 0,-6 0 0 0 0,7-1-238 0 0,-21-18-669 0 0,23 15 797 0 0,0 1-1 0 0,0-1 0 0 0,0 1 1 0 0,0-1-1 0 0,0 0 0 0 0,0 1 0 0 0,1-1 1 0 0,-1 0-1 0 0,1 0 0 0 0,0 0 1 0 0,0 1-1 0 0,0-1 0 0 0,0 0 1 0 0,1 0-1 0 0,-1 1 0 0 0,1-1 0 0 0,-1 0 1 0 0,1 0-1 0 0,0 1 0 0 0,0-1 1 0 0,0 1-1 0 0,0-1 0 0 0,1 1 0 0 0,-1-1 1 0 0,1 1-1 0 0,-1 0 0 0 0,1-1 1 0 0,0 1-1 0 0,0 0 0 0 0,0 0 1 0 0,0 1-1 0 0,0-1 0 0 0,0 0 0 0 0,1 1 1 0 0,-1-1-1 0 0,1 1 0 0 0,-1 0 1 0 0,1 0-1 0 0,-1 0 0 0 0,1 0 0 0 0,0 0 1 0 0,5-1-1 0 0,-6 2 253 0 0,1 1 40 0 0,-1-1-146 0 0,0 0 0 0 0,0 1-1 0 0,0-1 1 0 0,0 0 0 0 0,0 1-1 0 0,-1 0 1 0 0,1-1 0 0 0,0 1-1 0 0,0 0 1 0 0,-1 0 0 0 0,1 0-1 0 0,-1 0 1 0 0,1 0 0 0 0,-1 0 0 0 0,1 1-1 0 0,-1-1 1 0 0,1 0 0 0 0,-1 1-1 0 0,0-1 1 0 0,0 1 0 0 0,0 0-1 0 0,0-1 1 0 0,0 1 0 0 0,0 0 0 0 0,0-1-1 0 0,-1 1 1 0 0,1 0 0 0 0,-1 0-1 0 0,1 0 1 0 0,-1 0 0 0 0,0-1-1 0 0,1 1 1 0 0,-1 0 0 0 0,0 0 0 0 0,0 0-1 0 0,-1 0 1 0 0,1 0 0 0 0,0 0-1 0 0,0 0 1 0 0,-1 0 0 0 0,1-1-1 0 0,-1 1 1 0 0,0 0 0 0 0,0 0 0 0 0,0-1-1 0 0,1 1 1 0 0,-1 0 0 0 0,-1-1-1 0 0,1 1 1 0 0,0-1 0 0 0,0 1-1 0 0,-1-1 1 0 0,-2 3 0 0 0,4-4-143 0 0,-1 1 0 0 0,1 0 1 0 0,-1-1-1 0 0,1 1 0 0 0,0-1 0 0 0,-1 1 1 0 0,0-1-1 0 0,1 1 0 0 0,-1-1 1 0 0,1 1-1 0 0,-1-1 0 0 0,0 0 0 0 0,1 1 1 0 0,-1-1-1 0 0,0 0 0 0 0,1 1 1 0 0,-1-1-1 0 0,0 0 0 0 0,1 0 0 0 0,-1 0 1 0 0,0 0-1 0 0,0 0 0 0 0,1 1 1 0 0,-1-1-1 0 0,0-1 0 0 0,0 1 0 0 0,1 0 1 0 0,-1 0-1 0 0,0 0 0 0 0,1 0 0 0 0,-1 0 1 0 0,0-1-1 0 0,1 1 0 0 0,-1 0 1 0 0,0-1-1 0 0,1 1 0 0 0,-1 0 0 0 0,0-1 1 0 0,1 1-1 0 0,-1-1 0 0 0,0 0 1 0 0,0 0-196 0 0,0-1 1 0 0,1 1 0 0 0,-1 0 0 0 0,0-1 0 0 0,1 1 0 0 0,-1-1 0 0 0,1 1 0 0 0,-1-1 0 0 0,1 1 0 0 0,0-1-1 0 0,0 1 1 0 0,0-1 0 0 0,0 0 0 0 0,0 1 0 0 0,0-1 0 0 0,0 1 0 0 0,0-1 0 0 0,1 1 0 0 0,-1-1-1 0 0,1-2 1 0 0,0 2-49 0 0,0-1 0 0 0,0 0 0 0 0,1 1 0 0 0,-1-1 0 0 0,0 1 0 0 0,1-1 0 0 0,0 1 0 0 0,-1 0 0 0 0,1-1 0 0 0,0 1 0 0 0,0 0 0 0 0,0 0-1 0 0,0 0 1 0 0,1 1 0 0 0,4-4 0 0 0,-7 5 999 0 0,10 11-102 0 0,-9-11-549 0 0,0 1 0 0 0,0-1 0 0 0,0 1 0 0 0,-1-1-1 0 0,1 1 1 0 0,0-1 0 0 0,0 1 0 0 0,-1 0-1 0 0,1-1 1 0 0,0 1 0 0 0,-1 0 0 0 0,1 0-1 0 0,-1-1 1 0 0,1 1 0 0 0,-1 0 0 0 0,1 0 0 0 0,-1 0-1 0 0,1 0 1 0 0,-1 0 0 0 0,0-1 0 0 0,0 1-1 0 0,1 1 1 0 0,0 14 609 0 0,-1 11 44 0 0,-2-14-781 0 0,-4 13-4772 0 0,0-20 3613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9:53.75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122 76 1604 0 0,'-30'35'4371'0'0,"28"-34"-4353"0"0,0 1 1 0 0,0-1-1 0 0,0 0 1 0 0,-1 0-1 0 0,1 0 1 0 0,0 0-1 0 0,-1 0 1 0 0,1-1-1 0 0,0 1 1 0 0,-1-1-1 0 0,1 0 1 0 0,-1 1-1 0 0,1-1 1 0 0,-1 0-1 0 0,1 0 1 0 0,0-1-1 0 0,-1 1 1 0 0,1-1-1 0 0,-1 1 1 0 0,1-1-1 0 0,0 0 1 0 0,-1 1-1 0 0,1-1 1 0 0,0 0-1 0 0,0-1 1 0 0,-1 1-1 0 0,1 0 1 0 0,0-1-1 0 0,0 1 1 0 0,1-1-1 0 0,-1 1 1 0 0,0-1-1 0 0,0 0 1 0 0,1 0-1 0 0,-1 0 1 0 0,1 0-1 0 0,0 0 1 0 0,-1 0-1 0 0,1 0 1 0 0,0-1-1 0 0,0 1 1 0 0,1 0-1 0 0,-2-3 1 0 0,1-2-234 0 0,0 2 107 0 0,0 0 0 0 0,1-1 0 0 0,0 1 1 0 0,-1-1-1 0 0,2 1 0 0 0,0-7 1 0 0,-1 11 95 0 0,0 0 1 0 0,1-1 0 0 0,-1 1 0 0 0,1 0-1 0 0,-1 0 1 0 0,1-1 0 0 0,-1 1 0 0 0,1 0 0 0 0,0 0-1 0 0,-1 0 1 0 0,1 0 0 0 0,0 0 0 0 0,0 0-1 0 0,0 0 1 0 0,0 0 0 0 0,0 0 0 0 0,0 0 0 0 0,0 0-1 0 0,0 0 1 0 0,1 1 0 0 0,-1-1 0 0 0,0 1-1 0 0,0-1 1 0 0,1 1 0 0 0,-1-1 0 0 0,0 1-1 0 0,1 0 1 0 0,-1-1 0 0 0,0 1 0 0 0,1 0 0 0 0,-1 0-1 0 0,0 0 1 0 0,2 0 0 0 0,-1 0 62 0 0,1 0 1 0 0,-1 0-1 0 0,0 0 1 0 0,0 0 0 0 0,0 0-1 0 0,0 1 1 0 0,0-1-1 0 0,0 1 1 0 0,1-1-1 0 0,-1 1 1 0 0,0 0-1 0 0,0 0 1 0 0,-1 0-1 0 0,1 0 1 0 0,0 0 0 0 0,0 0-1 0 0,0 0 1 0 0,-1 1-1 0 0,1-1 1 0 0,-1 1-1 0 0,1-1 1 0 0,-1 1-1 0 0,1 0 1 0 0,-1-1 0 0 0,0 1-1 0 0,0 0 1 0 0,0 0-1 0 0,0 0 1 0 0,0 0-1 0 0,0 0 1 0 0,0 2-1 0 0,-1-1 8 0 0,1 1 0 0 0,-1-1 0 0 0,0 0-1 0 0,0 0 1 0 0,-1 0 0 0 0,1 1 0 0 0,-1-1-1 0 0,1 0 1 0 0,-1 0 0 0 0,0 0 0 0 0,0 0-1 0 0,0 0 1 0 0,-1 0 0 0 0,1 0 0 0 0,-1-1 0 0 0,0 1-1 0 0,1 0 1 0 0,-1-1 0 0 0,0 1 0 0 0,-1-1-1 0 0,-2 3 1 0 0,5-5-300 0 0,-11 5-952 0 0,3-6-3718 0 0,-18-9 3520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9:58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187 137 1104 0 0,'0'2'123'0'0,"0"-1"0"0"0,0 0 1 0 0,0 0-1 0 0,-1 1 0 0 0,1-1 0 0 0,0 0 0 0 0,-1 0 0 0 0,1 0 0 0 0,0 0 1 0 0,-1 1-1 0 0,0-1 0 0 0,1 0 0 0 0,-1 0 0 0 0,0 0 0 0 0,1 0 0 0 0,-1 0 1 0 0,0 0-1 0 0,0 0 0 0 0,0-1 0 0 0,0 1 0 0 0,0 0 0 0 0,0 0 0 0 0,-2 1 0 0 0,0-1 10 0 0,0 0-1 0 0,0 0 0 0 0,0 0 0 0 0,0 0 0 0 0,-1 0 0 0 0,1 0 0 0 0,0-1 0 0 0,-7 0 0 0 0,4 1-201 0 0,-1-2 1 0 0,1 1 0 0 0,-1-1 0 0 0,1 0 0 0 0,0 0-1 0 0,-1-1 1 0 0,1 0 0 0 0,-10-4 0 0 0,10 2 3 0 0,0 0 0 0 0,1-1-1 0 0,-1 0 1 0 0,1 0 0 0 0,0 0 0 0 0,0-1 0 0 0,1 1 0 0 0,0-1 0 0 0,0 0 0 0 0,-5-10 0 0 0,7 13 55 0 0,1 0 0 0 0,0 1 1 0 0,0-1-1 0 0,0 0 0 0 0,0 0 1 0 0,0 1-1 0 0,1-1 1 0 0,-1 0-1 0 0,1 0 0 0 0,0 0 1 0 0,-1 0-1 0 0,1 0 0 0 0,1 0 1 0 0,-1 0-1 0 0,0 0 0 0 0,1 0 1 0 0,0 1-1 0 0,-1-1 0 0 0,1 0 1 0 0,0 0-1 0 0,1 1 1 0 0,-1-1-1 0 0,0 0 0 0 0,1 1 1 0 0,-1-1-1 0 0,1 1 0 0 0,2-3 1 0 0,-2 4 27 0 0,0-1 0 0 0,0 1 0 0 0,0 0 0 0 0,0 0 0 0 0,0 0 0 0 0,1 0 0 0 0,-1 1 0 0 0,0-1 1 0 0,0 0-1 0 0,1 1 0 0 0,-1 0 0 0 0,0-1 0 0 0,1 1 0 0 0,-1 0 0 0 0,0 0 0 0 0,1 0 0 0 0,-1 1 1 0 0,0-1-1 0 0,1 1 0 0 0,-1-1 0 0 0,0 1 0 0 0,4 1 0 0 0,2 1 42 0 0,1 0 0 0 0,-1 1 0 0 0,0 0 0 0 0,13 9 0 0 0,-16-9-10 0 0,0 0 1 0 0,0 1-1 0 0,0-1 0 0 0,-1 1 1 0 0,0 0-1 0 0,1 0 1 0 0,-2 1-1 0 0,1-1 1 0 0,-1 1-1 0 0,0 0 0 0 0,0 0 1 0 0,3 8-1 0 0,-5-12-12 0 0,-1 1-1 0 0,1-1 1 0 0,0 0 0 0 0,-1 1-1 0 0,1-1 1 0 0,-1 1-1 0 0,0-1 1 0 0,0 1-1 0 0,0-1 1 0 0,0 1-1 0 0,0-1 1 0 0,-1 0-1 0 0,1 1 1 0 0,-1-1-1 0 0,1 1 1 0 0,-1-1 0 0 0,0 0-1 0 0,0 1 1 0 0,0-1-1 0 0,0 0 1 0 0,-1 0-1 0 0,1 0 1 0 0,0 0-1 0 0,-1 0 1 0 0,0 0-1 0 0,1 0 1 0 0,-1 0-1 0 0,0-1 1 0 0,0 1 0 0 0,0-1-1 0 0,0 1 1 0 0,0-1-1 0 0,0 0 1 0 0,-3 1-1 0 0,3-1-64 0 0,-1 0-1 0 0,0 0 1 0 0,1 0-1 0 0,-1-1 1 0 0,0 1-1 0 0,0-1 1 0 0,1 0-1 0 0,-1 0 1 0 0,0 0-1 0 0,0 0 1 0 0,0 0-1 0 0,1-1 1 0 0,-1 1-1 0 0,0-1 0 0 0,1 0 1 0 0,-1 0-1 0 0,0 0 1 0 0,1 0-1 0 0,-1 0 1 0 0,1 0-1 0 0,-1-1 1 0 0,1 1-1 0 0,0-1 1 0 0,0 0-1 0 0,0 0 1 0 0,0 0-1 0 0,0 0 1 0 0,0 0-1 0 0,0 0 1 0 0,0 0-1 0 0,1-1 1 0 0,-1 1-1 0 0,1 0 1 0 0,0-1-1 0 0,0 1 1 0 0,0-1-1 0 0,0 0 1 0 0,0 1-1 0 0,0-1 0 0 0,1 0 1 0 0,0 0-1 0 0,-1 1 1 0 0,1-1-1 0 0,0 0 1 0 0,0 0-1 0 0,0 0 1 0 0,1 1-1 0 0,-1-1 1 0 0,1 0-1 0 0,1-4 1 0 0,-2 6 19 0 0,1 0 1 0 0,-1 1 0 0 0,0-1-1 0 0,1 1 1 0 0,-1-1 0 0 0,1 1-1 0 0,-1-1 1 0 0,1 1-1 0 0,-1-1 1 0 0,1 1 0 0 0,-1 0-1 0 0,1-1 1 0 0,0 1-1 0 0,-1 0 1 0 0,1-1 0 0 0,0 1-1 0 0,-1 0 1 0 0,1 0 0 0 0,0 0-1 0 0,-1-1 1 0 0,1 1-1 0 0,0 0 1 0 0,-1 0 0 0 0,1 0-1 0 0,0 0 1 0 0,-1 0 0 0 0,1 0-1 0 0,1 1 1 0 0,23 9 178 0 0,-19-6-111 0 0,0 0 0 0 0,-1 0 0 0 0,0 0 1 0 0,0 1-1 0 0,8 8 0 0 0,-11-9 31 0 0,1 0 1 0 0,-1 0-1 0 0,0 0 1 0 0,-1 1-1 0 0,1-1 1 0 0,-1 0-1 0 0,0 1 1 0 0,0-1-1 0 0,0 1 1 0 0,0-1-1 0 0,-1 1 1 0 0,0-1-1 0 0,0 1 1 0 0,0 5-1 0 0,-1-8-23 0 0,1 0 1 0 0,0 0-1 0 0,-1 0 1 0 0,0 0-1 0 0,1 0 1 0 0,-1 1-1 0 0,0-1 1 0 0,0-1-1 0 0,0 1 0 0 0,0 0 1 0 0,0 0-1 0 0,-1 0 1 0 0,1-1-1 0 0,0 1 1 0 0,-1 0-1 0 0,1-1 1 0 0,-1 1-1 0 0,0-1 1 0 0,0 0-1 0 0,1 0 0 0 0,-1 1 1 0 0,0-1-1 0 0,0 0 1 0 0,0-1-1 0 0,0 1 1 0 0,0 0-1 0 0,0 0 1 0 0,0-1-1 0 0,-5 1 0 0 0,5-1-54 0 0,-18-9-338 0 0,18 7 211 0 0,0 1 1 0 0,0-1-1 0 0,0 0 0 0 0,1 0 1 0 0,-1 0-1 0 0,0 0 0 0 0,1 0 1 0 0,0 0-1 0 0,-1 0 0 0 0,1 0 1 0 0,0-1-1 0 0,0 1 1 0 0,0 0-1 0 0,0-1 0 0 0,1 1 1 0 0,-2-5-1 0 0,-1-39-2050 0 0,3 40 1852 0 0,0 5 282 0 0,0 0-1 0 0,0 1 1 0 0,0-1-1 0 0,0 1 1 0 0,1-1-1 0 0,-1 0 1 0 0,0 1-1 0 0,0-1 1 0 0,0 1 0 0 0,0-1-1 0 0,1 1 1 0 0,-1-1-1 0 0,0 1 1 0 0,0-1-1 0 0,1 1 1 0 0,-1-1-1 0 0,0 1 1 0 0,1-1-1 0 0,-1 1 1 0 0,1-1-1 0 0,-1 1 1 0 0,1 0-1 0 0,-1-1 1 0 0,1 1-1 0 0,-1 0 1 0 0,1-1-1 0 0,-1 1 1 0 0,1 0-1 0 0,-1 0 1 0 0,1-1-1 0 0,-1 1 1 0 0,1 0-1 0 0,-1 0 1 0 0,1 0-1 0 0,0 0 1 0 0,-1 0-1 0 0,1 0 1 0 0,-1 0 0 0 0,1 0-1 0 0,0 0 1 0 0,-1 0-1 0 0,1 0 1 0 0,-1 0-1 0 0,1 0 1 0 0,-1 0-1 0 0,1 1 1 0 0,0-1-1 0 0,-1 0 1 0 0,2 1-1 0 0,29 14-524 0 0,-27-13 584 0 0,6 3-690 0 0,-4-1-340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40:13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78 35 428 0 0,'0'0'91'0'0,"31"-14"1998"0"0,-29 14-1860 0 0,0 0-1 0 0,1-1 1 0 0,-1 1 0 0 0,1 0-1 0 0,-1 0 1 0 0,0 0-1 0 0,1 1 1 0 0,-1-1 0 0 0,0 1-1 0 0,1-1 1 0 0,-1 1-1 0 0,0 0 1 0 0,0-1 0 0 0,0 1-1 0 0,5 3 1 0 0,-7-4-160 0 0,0 1-1 0 0,1-1 1 0 0,-1 1-1 0 0,0-1 1 0 0,1 1 0 0 0,-1-1-1 0 0,0 1 1 0 0,0 0 0 0 0,0-1-1 0 0,1 1 1 0 0,-1-1-1 0 0,0 1 1 0 0,0 0 0 0 0,0-1-1 0 0,0 1 1 0 0,0-1-1 0 0,0 1 1 0 0,0 0 0 0 0,0-1-1 0 0,0 1 1 0 0,0-1 0 0 0,-1 1-1 0 0,1 0 1 0 0,0-1-1 0 0,0 1 1 0 0,-1-1 0 0 0,1 1-1 0 0,0-1 1 0 0,0 1 0 0 0,-1-1-1 0 0,1 1 1 0 0,-1-1-1 0 0,1 1 1 0 0,0-1 0 0 0,-1 1-1 0 0,1-1 1 0 0,-1 0 0 0 0,1 1-1 0 0,-1-1 1 0 0,1 0-1 0 0,-1 1 1 0 0,-1-1 0 0 0,-22 15 1083 0 0,12-10-724 0 0,-1-2-1 0 0,1 1 1 0 0,-1-1 0 0 0,-17 1 0 0 0,27-4-16 0 0,-12-8-893 0 0,21 5 328 0 0,1 0 1 0 0,-1 0-1 0 0,1 0 0 0 0,0 1 0 0 0,-1 0 0 0 0,1 0 1 0 0,12 0-1 0 0,33-9-67 0 0,-41 14 443 0 0,1 2 710 0 0,-45 19-227 0 0,18-19-346 0 0,0-1-1 0 0,0 0 0 0 0,-24 3 1 0 0,37-7-225 0 0,-15 0 26 0 0,17 0-168 0 0,0 0 0 0 0,-1 0 1 0 0,1 1-1 0 0,0-1 0 0 0,0 0 1 0 0,-1 0-1 0 0,1 0 0 0 0,0 0 0 0 0,-1 0 1 0 0,1 0-1 0 0,0 0 0 0 0,0 0 0 0 0,-1 0 1 0 0,1 0-1 0 0,0 0 0 0 0,-1 0 1 0 0,1 0-1 0 0,0 0 0 0 0,0 0 0 0 0,-1-1 1 0 0,1 1-1 0 0,0 0 0 0 0,0 0 0 0 0,-1 0 1 0 0,1 0-1 0 0,0 0 0 0 0,0-1 0 0 0,-1 1 1 0 0,1 0-1 0 0,0 0 0 0 0,0 0 1 0 0,0-1-1 0 0,0 1 0 0 0,-1 0 0 0 0,1 0 1 0 0,0-1-1 0 0,0 1 0 0 0,0 0 0 0 0,0 0 1 0 0,0-1-1 0 0,0 1 0 0 0,0 0 0 0 0,0-1 1 0 0,0 1-1 0 0,-1 0 0 0 0,1 0 1 0 0,0-1-1 0 0,0 1 0 0 0,0 0 0 0 0,1 0 1 0 0,-1-1-1 0 0,0 1 0 0 0,0 0 0 0 0,0-1 1 0 0,0 1-1 0 0,12-7-188 0 0,0 0 0 0 0,0 2 0 0 0,1-1 0 0 0,-1 1 0 0 0,1 1 0 0 0,0 1 0 0 0,1 0 0 0 0,-1 0 0 0 0,1 1 0 0 0,18 0 0 0 0,-6 7 152 0 0,-26-5 53 0 0,0 1-1 0 0,1-1 0 0 0,-1 0 1 0 0,0 0-1 0 0,0 1 0 0 0,1-1 1 0 0,-1 0-1 0 0,0 1 0 0 0,0-1 1 0 0,1 1-1 0 0,-1-1 0 0 0,0 0 1 0 0,0 1-1 0 0,0-1 0 0 0,0 0 1 0 0,0 1-1 0 0,1-1 0 0 0,-1 1 1 0 0,0-1-1 0 0,0 0 0 0 0,0 1 1 0 0,0-1-1 0 0,0 1 0 0 0,0-1 1 0 0,0 1-1 0 0,-1-1 0 0 0,1 0 1 0 0,0 1-1 0 0,0-1 0 0 0,0 0 1 0 0,0 1-1 0 0,-2 2 42 0 0,1-1 0 0 0,-1 0 0 0 0,0 0 0 0 0,0 0-1 0 0,1 0 1 0 0,-1 0 0 0 0,-1 0 0 0 0,1-1 0 0 0,0 1 0 0 0,0-1 0 0 0,0 1 0 0 0,-6 1 0 0 0,-9 4 186 0 0,-1-1 1 0 0,0-1 0 0 0,0-1 0 0 0,0 0 0 0 0,-1-1 0 0 0,1-1 0 0 0,-27-1 0 0 0,42-1-241 0 0,4-2-72 0 0,0 0 0 0 0,-1 0 1 0 0,1 0-1 0 0,0 0 0 0 0,1 0 1 0 0,-1 1-1 0 0,0-1 1 0 0,0 0-1 0 0,1 1 0 0 0,-1-1 1 0 0,1 1-1 0 0,-1-1 0 0 0,1 1 1 0 0,0 0-1 0 0,0-1 0 0 0,0 1 1 0 0,-1 0-1 0 0,1 0 0 0 0,0 1 1 0 0,0-1-1 0 0,0 0 0 0 0,0 0 1 0 0,1 1-1 0 0,3-1 1 0 0,67-14-1237 0 0,-56 12 999 0 0,-8 2 160 0 0,0 1 1 0 0,1-1-1 0 0,-1 1 0 0 0,1 1 0 0 0,10 1 0 0 0,-17-1 145 0 0,0 0 0 0 0,0-1 0 0 0,0 1 0 0 0,-1 0 0 0 0,1 0 0 0 0,0 0 0 0 0,0 1 0 0 0,-1-1 1 0 0,4 3-1 0 0,-5-3 23 0 0,0-1 1 0 0,-1 1 0 0 0,1 0-1 0 0,0 0 1 0 0,-1-1 0 0 0,1 1 0 0 0,-1 0-1 0 0,1 0 1 0 0,-1 0 0 0 0,1 0 0 0 0,-1 0-1 0 0,1 0 1 0 0,-1 0 0 0 0,0 0-1 0 0,0 0 1 0 0,0 0 0 0 0,1 0 0 0 0,-1 0-1 0 0,0 0 1 0 0,0 0 0 0 0,0 0-1 0 0,0 0 1 0 0,0 0 0 0 0,-1 0 0 0 0,1 0-1 0 0,-1 1 1 0 0,0 3 100 0 0,-1-1 0 0 0,0 0 0 0 0,0 0 1 0 0,-1-1-1 0 0,1 1 0 0 0,-1 0 0 0 0,1-1 0 0 0,-1 1 0 0 0,-1-1 1 0 0,1 0-1 0 0,0 0 0 0 0,-1 0 0 0 0,1-1 0 0 0,-1 1 0 0 0,0-1 1 0 0,0 0-1 0 0,-6 3 0 0 0,-1 0 244 0 0,0-1-1 0 0,-1 0 1 0 0,0-1 0 0 0,-21 3-1 0 0,31-5-325 0 0,0-1-1 0 0,-1 1 0 0 0,1-1 0 0 0,0 0 1 0 0,0 0-1 0 0,-1 0 0 0 0,1 0 0 0 0,0-1 1 0 0,0 1-1 0 0,0-1 0 0 0,-1 1 1 0 0,1-1-1 0 0,-3-1 0 0 0,4 1-25 0 0,1 1-1 0 0,-1 0 1 0 0,0-1 0 0 0,1 0-1 0 0,-1 1 1 0 0,1-1 0 0 0,-1 1 0 0 0,1-1-1 0 0,0 0 1 0 0,-1 1 0 0 0,1-1-1 0 0,0 0 1 0 0,-1 1 0 0 0,1-1-1 0 0,0 0 1 0 0,0 0 0 0 0,-1 1-1 0 0,1-1 1 0 0,0 0 0 0 0,0 0-1 0 0,0 1 1 0 0,0-1 0 0 0,0 0 0 0 0,0 0-1 0 0,1-1 1 0 0,0-1-18 0 0,0-1 0 0 0,0 0 0 0 0,1 1-1 0 0,-1-1 1 0 0,1 0 0 0 0,0 1 0 0 0,0 0 0 0 0,1-1 0 0 0,-1 1 0 0 0,1 0 0 0 0,5-5-1 0 0,1 1-54 0 0,0 0 0 0 0,1 0 0 0 0,0 1-1 0 0,0 1 1 0 0,0-1 0 0 0,1 2-1 0 0,0-1 1 0 0,-1 1 0 0 0,2 1 0 0 0,-1 0-1 0 0,16-1 1 0 0,-25 3 11 0 0,2 2 29 0 0,-2-1 31 0 0,1 0 0 0 0,-1 0 0 0 0,1 1 0 0 0,-1-1 1 0 0,1 1-1 0 0,-1 0 0 0 0,1 0 0 0 0,-1-1 0 0 0,0 1 0 0 0,1 1 1 0 0,-1-1-1 0 0,0 0 0 0 0,0 1 0 0 0,2 1 0 0 0,-4-3-2 0 0,1 1-1 0 0,-1 0 1 0 0,0-1 0 0 0,1 1-1 0 0,-1-1 1 0 0,0 1 0 0 0,0 0-1 0 0,0-1 1 0 0,0 1-1 0 0,0 0 1 0 0,0-1 0 0 0,0 1-1 0 0,0 0 1 0 0,0-1 0 0 0,0 1-1 0 0,0 0 1 0 0,0-1-1 0 0,0 1 1 0 0,0 0 0 0 0,0-1-1 0 0,-1 1 1 0 0,1-1 0 0 0,0 1-1 0 0,-1 0 1 0 0,1-1-1 0 0,0 1 1 0 0,-1-1 0 0 0,1 1-1 0 0,0-1 1 0 0,-1 1 0 0 0,-3 3 22 0 0,0 0 1 0 0,0-1 0 0 0,0 1-1 0 0,0-1 1 0 0,-1 0 0 0 0,1-1 0 0 0,-7 4-1 0 0,1-2 32 0 0,0-1-1 0 0,0 0 0 0 0,-1 0 0 0 0,-11 1 0 0 0,17-3-83 0 0,1-1 0 0 0,-1 0 0 0 0,0 0 0 0 0,1 0 0 0 0,-1 0 0 0 0,1 0 0 0 0,-1-1 0 0 0,1 0 0 0 0,-1 0 0 0 0,1 0 0 0 0,-1-1 0 0 0,1 1 0 0 0,-5-4 0 0 0,9 3-88 0 0,0 0 0 0 0,1 0 1 0 0,-1 0-1 0 0,0 0 0 0 0,1 0 0 0 0,0 0 0 0 0,-1 0 1 0 0,1 0-1 0 0,0 0 0 0 0,0 0 0 0 0,0 0 0 0 0,0 0 1 0 0,0 0-1 0 0,4-3 0 0 0,-1 1-120 0 0,0 0 1 0 0,0 0-1 0 0,1 1 0 0 0,-1-1 1 0 0,1 1-1 0 0,0 0 0 0 0,0 0 1 0 0,0 1-1 0 0,1-1 0 0 0,10-2 1 0 0,55-12-1696 0 0,-69 16 1896 0 0,0 1 0 0 0,0 0 0 0 0,0-1 0 0 0,0 1 0 0 0,0 0 0 0 0,0 0 0 0 0,0 0 0 0 0,0 1 0 0 0,0-1 0 0 0,0 0 0 0 0,0 1 0 0 0,0-1 0 0 0,0 1 0 0 0,0 0 0 0 0,-1-1 0 0 0,1 1 0 0 0,0 0 0 0 0,0 0 0 0 0,-1 0 0 0 0,1 0 0 0 0,0 1 0 0 0,-1-1 0 0 0,1 0 0 0 0,1 3 0 0 0,-3-3 44 0 0,0-1 0 0 0,0 1 0 0 0,0 0-1 0 0,0-1 1 0 0,0 1 0 0 0,0 0 0 0 0,0 0 0 0 0,0-1 0 0 0,0 1 0 0 0,0 0 0 0 0,-1-1 0 0 0,1 1 0 0 0,0 0 0 0 0,0-1 0 0 0,-1 1 0 0 0,1 0 0 0 0,0-1 0 0 0,-1 1 0 0 0,1-1 0 0 0,-1 1-1 0 0,1-1 1 0 0,-1 1 0 0 0,1-1 0 0 0,-1 1 0 0 0,1-1 0 0 0,-1 1 0 0 0,1-1 0 0 0,-1 0 0 0 0,0 1 0 0 0,1-1 0 0 0,-1 0 0 0 0,0 1 0 0 0,0-1 0 0 0,-23 12 405 0 0,11-9-128 0 0,0 0 1 0 0,0-1-1 0 0,-23 1 1 0 0,31-2-274 0 0,1-1 0 0 0,-1-1 0 0 0,1 1 0 0 0,-1 0 0 0 0,1-1 0 0 0,0 0 0 0 0,0 0 1 0 0,-1-1-1 0 0,1 1 0 0 0,0-1 0 0 0,0 1 0 0 0,0-1 0 0 0,0-1 0 0 0,1 1 0 0 0,-6-4 1 0 0,9 5-41 0 0,0 0 1 0 0,-1 1 0 0 0,1-1 0 0 0,0 0 0 0 0,0 0-1 0 0,0 0 1 0 0,0 1 0 0 0,0-1 0 0 0,0 0 0 0 0,0 0-1 0 0,0 1 1 0 0,0-1 0 0 0,0 0 0 0 0,1 0 0 0 0,-1 1-1 0 0,0-1 1 0 0,0 0 0 0 0,1 0 0 0 0,-1 1 0 0 0,0-1-1 0 0,1 0 1 0 0,-1 1 0 0 0,1-1 0 0 0,-1 1 0 0 0,1-1-1 0 0,-1 0 1 0 0,1 1 0 0 0,0-1 0 0 0,-1 1 0 0 0,1-1-1 0 0,-1 1 1 0 0,1 0 0 0 0,0-1 0 0 0,1 0 0 0 0,23-15-666 0 0,41-5-1033 0 0,-63 20 1688 0 0,-1 0 0 0 0,1 1 1 0 0,0-1-1 0 0,0 1 0 0 0,-1 0 0 0 0,1-1 1 0 0,0 1-1 0 0,0 1 0 0 0,0-1 0 0 0,-1 0 1 0 0,1 0-1 0 0,0 1 0 0 0,-1 0 1 0 0,1 0-1 0 0,0-1 0 0 0,-1 1 0 0 0,1 1 1 0 0,-1-1-1 0 0,1 0 0 0 0,-1 1 0 0 0,5 3 1 0 0,-8-3 119 0 0,1 0 0 0 0,-1 0 0 0 0,0 0 0 0 0,0-1 1 0 0,0 1-1 0 0,0 0 0 0 0,0 0 0 0 0,-1 0 0 0 0,1-1 1 0 0,0 1-1 0 0,-1 0 0 0 0,1-1 0 0 0,-3 2 0 0 0,-5 1 182 0 0,0 0 0 0 0,-1 0-1 0 0,1-1 1 0 0,-1-1-1 0 0,0 0 1 0 0,0 0 0 0 0,0-1-1 0 0,0 0 1 0 0,0-1-1 0 0,0 0 1 0 0,0 0 0 0 0,-19-4-1 0 0,28 4-311 0 0,1 0 0 0 0,-1 0 0 0 0,0 0 0 0 0,1 0 1 0 0,-1 0-1 0 0,1 0 0 0 0,-1-1 0 0 0,0 1 0 0 0,1 0 0 0 0,-1 0 0 0 0,1-1 0 0 0,-1 1 0 0 0,1 0 0 0 0,-1-1 0 0 0,0 1 0 0 0,1 0 0 0 0,0-1 0 0 0,-1 1 0 0 0,1-1 0 0 0,-1 1 0 0 0,1-1 0 0 0,-1 1 0 0 0,1-1 0 0 0,0 1 0 0 0,-1-1 0 0 0,1 1 0 0 0,0-1 0 0 0,0 1 0 0 0,-1-1 0 0 0,1 0 0 0 0,0 1 0 0 0,0-1 0 0 0,0 1 0 0 0,0-1 1 0 0,0 0-1 0 0,0 1 0 0 0,0-1 0 0 0,0 0 0 0 0,0 1 0 0 0,0-1 0 0 0,0 1 0 0 0,0-1 0 0 0,0 0 0 0 0,1 1 0 0 0,-1-1 0 0 0,0 1 0 0 0,0-1 0 0 0,1 0 0 0 0,-1 1 0 0 0,0-1 0 0 0,1 1 0 0 0,-1-1 0 0 0,0 1 0 0 0,1-1 0 0 0,-1 1 0 0 0,1 0 0 0 0,0-2 0 0 0,26-25-4879 0 0,-13 19 3450 0 0,-1 0 87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40:15.5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263 112 3324 0 0,'21'-10'12054'0'0,"-38"16"-11773"0"0,-7 1-27 0 0,-1-1 0 0 0,0-1 0 0 0,0-1-1 0 0,0-1 1 0 0,-51-2 0 0 0,38-12-3779 0 0,84-19-667 0 0,-18 22 3411 0 0,0 2 0 0 0,47-4-1 0 0,-74 10 846 0 0,0 0-1 0 0,0 0 1 0 0,-1-1-1 0 0,1 1 1 0 0,0 0-1 0 0,0 0 1 0 0,0 0-1 0 0,0 1 1 0 0,0-1-1 0 0,0 0 1 0 0,0 0-1 0 0,0 0 1 0 0,-1 1-1 0 0,1-1 1 0 0,0 0-1 0 0,0 1 1 0 0,0-1-1 0 0,0 1 1 0 0,-1-1-1 0 0,1 1 1 0 0,0-1-1 0 0,-1 1 1 0 0,1 0-1 0 0,0-1 1 0 0,-1 1-1 0 0,1 0 1 0 0,-1-1-1 0 0,1 1 1 0 0,0 1-1 0 0,-1-1-2 0 0,0 0 0 0 0,0-1 1 0 0,0 1-1 0 0,0 0 0 0 0,-1 0 0 0 0,1 0 0 0 0,0 0 1 0 0,0-1-1 0 0,-1 1 0 0 0,1 0 0 0 0,0 0 0 0 0,-1 0 1 0 0,1-1-1 0 0,-1 1 0 0 0,1 0 0 0 0,-1-1 1 0 0,1 1-1 0 0,-1 0 0 0 0,1-1 0 0 0,-1 1 0 0 0,0-1 1 0 0,1 1-1 0 0,-2 0 0 0 0,-16 9 402 0 0,-1-1 0 0 0,0-1 0 0 0,0 0 0 0 0,0-2 0 0 0,-1 0 0 0 0,0-1 0 0 0,-36 4 0 0 0,55-9-464 0 0,0 0-23 0 0,1 0 1 0 0,-1 1-1 0 0,0-1 1 0 0,1 0-1 0 0,-1 0 1 0 0,1 0-1 0 0,-1 0 1 0 0,1 0-1 0 0,-1 0 0 0 0,0 0 1 0 0,1 0-1 0 0,-1 0 1 0 0,1 0-1 0 0,-1 0 1 0 0,0 0-1 0 0,1 0 1 0 0,-1-1-1 0 0,1 1 0 0 0,-1 0 1 0 0,1 0-1 0 0,-1-1 1 0 0,1 1-1 0 0,-1 0 1 0 0,1 0-1 0 0,-1-1 1 0 0,1 1-1 0 0,-1-1 1 0 0,1 1-1 0 0,0 0 0 0 0,-1-1 1 0 0,1 1-1 0 0,-1-1 1 0 0,1 1-1 0 0,0-1 1 0 0,0 1-1 0 0,-1-2 1 0 0,16-16-1053 0 0,36-13-610 0 0,-39 24 1407 0 0,1 2-1 0 0,0-1 1 0 0,0 2 0 0 0,15-5-1 0 0,-23 8 332 0 0,0 0 0 0 0,0 1 0 0 0,0-1 0 0 0,0 1 0 0 0,1 0 0 0 0,-1 0 0 0 0,0 0 0 0 0,0 1 0 0 0,0 0 0 0 0,0 0 0 0 0,0 0 0 0 0,0 0 0 0 0,0 1 0 0 0,5 2 0 0 0,-10-4-24 0 0,1 1 1 0 0,0-1-1 0 0,-1 0 1 0 0,1 1-1 0 0,0-1 0 0 0,-1 1 1 0 0,1-1-1 0 0,-1 0 1 0 0,1 1-1 0 0,-1-1 1 0 0,1 1-1 0 0,-1 0 1 0 0,1-1-1 0 0,-1 1 1 0 0,0-1-1 0 0,1 1 1 0 0,-1 0-1 0 0,0-1 1 0 0,1 1-1 0 0,-1 0 1 0 0,0-1-1 0 0,0 1 1 0 0,0 0-1 0 0,0-1 1 0 0,0 1-1 0 0,1 0 1 0 0,-1 0-1 0 0,0-1 1 0 0,-1 1-1 0 0,1 1 0 0 0,-14 20 690 0 0,9-16-518 0 0,-1-1-1 0 0,1-1 1 0 0,-1 1-1 0 0,0-1 1 0 0,-8 4-1 0 0,3-3-30 0 0,0 0-1 0 0,0-1 1 0 0,0 0-1 0 0,0-1 1 0 0,-1 0-1 0 0,1-1 1 0 0,-1 0-1 0 0,1-1 0 0 0,-1 0 1 0 0,0-1-1 0 0,0 0 1 0 0,-17-3-1 0 0,28 3-187 0 0,0 0-1 0 0,0 0 1 0 0,0 0-1 0 0,0-1 1 0 0,-1 1-1 0 0,1-1 1 0 0,0 1-1 0 0,0 0 1 0 0,0-1-1 0 0,0 0 1 0 0,0 1-1 0 0,0-1 1 0 0,0 0-1 0 0,0 1 1 0 0,1-1-1 0 0,-1 0 1 0 0,0 0-1 0 0,0 0 1 0 0,0 0-1 0 0,1 0 1 0 0,-1 0-1 0 0,1 0 1 0 0,-1 0-1 0 0,1 0 1 0 0,-1 0-1 0 0,0-2 1 0 0,1 1-45 0 0,0 1 0 0 0,1-1 0 0 0,-1 0 0 0 0,0 0 0 0 0,1 0 1 0 0,-1 1-1 0 0,1-1 0 0 0,-1 0 0 0 0,1 0 0 0 0,0 1 0 0 0,0-1 0 0 0,0 0 1 0 0,0 1-1 0 0,2-3 0 0 0,2-2-185 0 0,0 0-1 0 0,0 1 1 0 0,1-1 0 0 0,0 1-1 0 0,0 1 1 0 0,11-8 0 0 0,-11 10 94 0 0,0-1 1 0 0,0 1-1 0 0,1 1 1 0 0,-1-1-1 0 0,1 1 1 0 0,-1 0-1 0 0,0 0 1 0 0,1 1-1 0 0,12 0 1 0 0,-17 0 164 0 0,0 0-1 0 0,0 0 1 0 0,0 1 0 0 0,0-1-1 0 0,0 0 1 0 0,0 1 0 0 0,0-1-1 0 0,-1 1 1 0 0,1-1 0 0 0,0 1-1 0 0,0 0 1 0 0,-1 0 0 0 0,1 0-1 0 0,0 0 1 0 0,-1 0 0 0 0,1 0-1 0 0,-1 0 1 0 0,1 1 0 0 0,-1-1-1 0 0,0 1 1 0 0,0-1 0 0 0,1 1-1 0 0,-1-1 1 0 0,0 1 0 0 0,0-1 0 0 0,-1 1-1 0 0,1 0 1 0 0,0 0 0 0 0,0 0-1 0 0,-1-1 1 0 0,1 1 0 0 0,-1 0-1 0 0,0 0 1 0 0,1 3 0 0 0,-2-2 52 0 0,1 1 0 0 0,-1-1 0 0 0,0 1 0 0 0,0-1 0 0 0,0 1 1 0 0,0-1-1 0 0,0 0 0 0 0,-1 1 0 0 0,0-1 0 0 0,1 0 0 0 0,-1 0 1 0 0,0 0-1 0 0,-1 0 0 0 0,1-1 0 0 0,0 1 0 0 0,-1-1 0 0 0,0 1 1 0 0,1-1-1 0 0,-1 0 0 0 0,0 0 0 0 0,-4 2 0 0 0,-8 5 413 0 0,-1-1 0 0 0,-32 13 0 0 0,27-13-53 0 0,20-8-288 0 0,-11-3-2 0 0,12 3-133 0 0,-1 0 0 0 0,0 1 1 0 0,0-1-1 0 0,0 0 0 0 0,1 0 0 0 0,-1 0 1 0 0,0-1-1 0 0,0 1 0 0 0,0 0 1 0 0,0 0-1 0 0,1 0 0 0 0,-1-1 0 0 0,0 1 1 0 0,0 0-1 0 0,1-1 0 0 0,-1 1 1 0 0,0 0-1 0 0,1-1 0 0 0,-1 1 0 0 0,0-1 1 0 0,0 0-1 0 0,1-3-75 0 0,0 1 0 0 0,0-1 0 0 0,1 1 0 0 0,-1-1-1 0 0,1 1 1 0 0,0-1 0 0 0,0 1 0 0 0,0 0 0 0 0,0-1 0 0 0,1 1 0 0 0,-1 0 0 0 0,1 0 0 0 0,0 0-1 0 0,0 0 1 0 0,0 0 0 0 0,0 0 0 0 0,0 1 0 0 0,1-1 0 0 0,-1 1 0 0 0,1-1 0 0 0,0 1 0 0 0,4-3-1 0 0,5-5-336 0 0,2 0-1 0 0,-1 1 0 0 0,23-11 0 0 0,-27 16 218 0 0,2-2-43 0 0,0 1-1 0 0,1 0 1 0 0,22-6 0 0 0,-31 11 244 0 0,0-1 0 0 0,0 1 0 0 0,0-1 0 0 0,0 1 0 0 0,0 0-1 0 0,0 0 1 0 0,0 0 0 0 0,-1 1 0 0 0,1-1 0 0 0,0 0 0 0 0,0 1 0 0 0,0 0 0 0 0,0 0 0 0 0,-1 0 0 0 0,1 0 0 0 0,0 0 0 0 0,-1 1 0 0 0,1-1 0 0 0,-1 1 0 0 0,1-1 0 0 0,-1 1 0 0 0,4 4 0 0 0,-5-5 30 0 0,0 0 0 0 0,-1 0 0 0 0,1 1 0 0 0,0-1 0 0 0,0 0 0 0 0,-1 1 0 0 0,1-1-1 0 0,-1 1 1 0 0,1-1 0 0 0,-1 1 0 0 0,0-1 0 0 0,0 1 0 0 0,1-1 0 0 0,-1 1 0 0 0,0-1 0 0 0,0 1 0 0 0,0-1 0 0 0,-1 1 0 0 0,1-1 0 0 0,0 1 0 0 0,-1-1 0 0 0,1 1 0 0 0,-1-1 0 0 0,1 0 0 0 0,-1 1 0 0 0,1-1 0 0 0,-1 0 0 0 0,0 1-1 0 0,0-1 1 0 0,0 0 0 0 0,0 0 0 0 0,0 0 0 0 0,0 1 0 0 0,0-1 0 0 0,0 0 0 0 0,-2 1 0 0 0,-2 2 136 0 0,1 0 1 0 0,-1-1-1 0 0,0 1 0 0 0,0-1 1 0 0,0 0-1 0 0,0 0 0 0 0,-1-1 1 0 0,-6 3-1 0 0,-34 1 887 0 0,45-6-1034 0 0,-1 0 0 0 0,0 0 0 0 0,0-1-1 0 0,0 1 1 0 0,0 0 0 0 0,0-1 0 0 0,0 1 0 0 0,0-1 0 0 0,1 1 0 0 0,-1-1 0 0 0,0 0-1 0 0,0 0 1 0 0,1 0 0 0 0,-1 0 0 0 0,1 0 0 0 0,-1 0 0 0 0,1-1 0 0 0,-1 1 0 0 0,1 0-1 0 0,-2-2 1 0 0,2 0-36 0 0,1 1 0 0 0,-1-1-1 0 0,1 0 1 0 0,-1 1 0 0 0,1-1 0 0 0,0 0-1 0 0,0 1 1 0 0,0-1 0 0 0,0 1 0 0 0,1-1-1 0 0,-1 0 1 0 0,1 1 0 0 0,-1-1-1 0 0,1 1 1 0 0,0-1 0 0 0,0 1 0 0 0,0-1-1 0 0,0 1 1 0 0,1-1 0 0 0,-1 1-1 0 0,1 0 1 0 0,-1 0 0 0 0,5-4 0 0 0,2-4-146 0 0,1 0 0 0 0,0 0 1 0 0,14-11-1 0 0,29-13-513 0 0,-50 32 653 0 0,-1 2 1 0 0,1-1-1 0 0,-1 0 0 0 0,1 0 1 0 0,0 0-1 0 0,-1 1 0 0 0,1-1 1 0 0,0 1-1 0 0,0-1 1 0 0,-1 1-1 0 0,1 0 0 0 0,0 0 1 0 0,0 0-1 0 0,0 0 1 0 0,0 0-1 0 0,-1 0 0 0 0,1 0 1 0 0,0 1-1 0 0,0-1 1 0 0,0 0-1 0 0,-1 1 0 0 0,1 0 1 0 0,0-1-1 0 0,-1 1 0 0 0,1 0 1 0 0,-1 0-1 0 0,1 0 1 0 0,0 0-1 0 0,2 3 0 0 0,-3-3 24 0 0,-1 1 0 0 0,1 1 0 0 0,0-1 0 0 0,0 0-1 0 0,-1 0 1 0 0,1 0 0 0 0,-1 0 0 0 0,0 0 0 0 0,1 1 0 0 0,-1-1-1 0 0,0 0 1 0 0,-1 0 0 0 0,1 0 0 0 0,0 1 0 0 0,0-1-1 0 0,-1 0 1 0 0,0 0 0 0 0,1 0 0 0 0,-1 0 0 0 0,0 0-1 0 0,0 0 1 0 0,0 0 0 0 0,0 0 0 0 0,0 0 0 0 0,-2 2-1 0 0,-2 4 37 0 0,0-1 0 0 0,0-1 0 0 0,-1 1 0 0 0,0-1 0 0 0,-7 7 0 0 0,3-5 108 0 0,0 0-1 0 0,-1-1 1 0 0,0 0 0 0 0,-16 6-1 0 0,23-11-96 0 0,0 0 0 0 0,0-1 0 0 0,0 1 0 0 0,0-1 0 0 0,0 0 0 0 0,-1 0 0 0 0,1-1 0 0 0,0 0-1 0 0,-1 1 1 0 0,1-1 0 0 0,0-1 0 0 0,-1 1 0 0 0,1-1 0 0 0,0 1 0 0 0,-7-3 0 0 0,9 2-54 0 0,0 1 0 0 0,0-1 0 0 0,1 1 0 0 0,-1-1 0 0 0,0 0 0 0 0,1 0 0 0 0,-1 0 0 0 0,1 0 0 0 0,-1 0 0 0 0,1 0 0 0 0,-1 0 0 0 0,1-1 0 0 0,0 1 0 0 0,0 0 0 0 0,-1-1 0 0 0,1 1 0 0 0,0-1 0 0 0,-1-1 0 0 0,2 2-56 0 0,0-1 1 0 0,0 1 0 0 0,0 0 0 0 0,0 0-1 0 0,0 0 1 0 0,0 0 0 0 0,0 0 0 0 0,0 0-1 0 0,0-1 1 0 0,1 1 0 0 0,-1 0 0 0 0,0 0-1 0 0,1 0 1 0 0,-1 0 0 0 0,1 0 0 0 0,-1 0-1 0 0,1 0 1 0 0,-1 0 0 0 0,1 0 0 0 0,0 0-1 0 0,0 0 1 0 0,3-4-328 0 0,0 2-1 0 0,1-1 1 0 0,-1 1 0 0 0,1-1 0 0 0,-1 1-1 0 0,1 0 1 0 0,0 1 0 0 0,0-1-1 0 0,8-2 1 0 0,-12 5-1 0 0,6 3-241 0 0,-6-3 601 0 0,0 0 0 0 0,0 1 0 0 0,0-1-1 0 0,0 0 1 0 0,0 1 0 0 0,0-1-1 0 0,0 1 1 0 0,-1-1 0 0 0,1 1 0 0 0,0-1-1 0 0,0 1 1 0 0,0-1 0 0 0,0 1-1 0 0,-1 0 1 0 0,1-1 0 0 0,0 1 0 0 0,-1 0-1 0 0,1 0 1 0 0,-1 0 0 0 0,1 0-1 0 0,0-1 1 0 0,-1 1 0 0 0,0 0 0 0 0,1 0-1 0 0,-1 1 1 0 0,0 1 49 0 0,-1 0 0 0 0,0 0 0 0 0,0 0 1 0 0,0-1-1 0 0,0 1 0 0 0,0 0 0 0 0,-1-1 0 0 0,1 1 0 0 0,-1-1 0 0 0,0 1 1 0 0,1-1-1 0 0,-1 0 0 0 0,0 0 0 0 0,0 0 0 0 0,-1 0 0 0 0,1 0 1 0 0,0 0-1 0 0,-1 0 0 0 0,1-1 0 0 0,-1 1 0 0 0,0-1 0 0 0,-2 1 0 0 0,-28 6-5525 0 0,13-8 4173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1:27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0 428 3488 0 0,'598'-64'6578'0'0,"-180"17"-4641"0"0,1932-164 4057 0 0,-2153 194-5611 0 0,754-65-1099 0 0,-855 76-2305 0 0,-36 5-6202 0 0,-58 1 7628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1:28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1 335 3244 0 0,'861'-107'6786'0'0,"428"-19"-2137"0"0,-978 98-3829 0 0,376-24-1330 0 0,-682 52 1159 0 0,12-2-5341 0 0,-17 2 4586 0 0,0 0-1 0 0,0 0 0 0 0,1 0 0 0 0,-1 0 0 0 0,0 0 0 0 0,0 0 0 0 0,0 0 0 0 0,1 0 0 0 0,-1 0 0 0 0,0-1 0 0 0,0 1 1 0 0,0 0-1 0 0,0 0 0 0 0,1 0 0 0 0,-1 0 0 0 0,0 0 0 0 0,0 0 0 0 0,0-1 0 0 0,0 1 0 0 0,0 0 0 0 0,0 0 0 0 0,1 0 1 0 0,-1 0-1 0 0,0-1 0 0 0,0 1 0 0 0,0 0 0 0 0,0 0 0 0 0,0 0 0 0 0,0-1 0 0 0,0 1 0 0 0,0 0 0 0 0,0 0 0 0 0,0 0 1 0 0,0-1-1 0 0,0 1 0 0 0,0 0 0 0 0,0 0 0 0 0,0 0 0 0 0,0-1 0 0 0,0 1 0 0 0,0 0 0 0 0,0 0 0 0 0,0 0 0 0 0,0-1 1 0 0,0 1-1 0 0,0 0 0 0 0,-1 0 0 0 0,1 0 0 0 0,0-1 0 0 0,0 1 0 0 0,0 0 0 0 0,-1-1-1540 0 0,-6-1 220 0 0,-28-6 94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1:31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3664 0 0,'0'0'1646'0'0,"4"1"-144"0"0,-2 0-1188 0 0,0 1 0 0 0,1-1 1 0 0,-1 1-1 0 0,0-1 0 0 0,0 1 1 0 0,0 0-1 0 0,0 0 0 0 0,0 0 0 0 0,0 0 1 0 0,-1 0-1 0 0,1 0 0 0 0,-1 0 0 0 0,1 1 1 0 0,-1-1-1 0 0,0 1 0 0 0,0-1 0 0 0,0 1 1 0 0,0-1-1 0 0,0 1 0 0 0,-1-1 0 0 0,1 5 1 0 0,9 72 3118 0 0,-7-38-2128 0 0,0 0-310 0 0,-3-32-1194 0 0,0 0 0 0 0,1-1 1 0 0,0 1-1 0 0,4 16 0 0 0,-1-16-6153 0 0,-4-37-4824 0 0,0 24 11591 0 0,-2-10-1687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1:31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3040 0 0,'0'0'1236'0'0,"3"-9"4113"0"0,-3 4-4705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1:32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73 3532 0 0,'0'0'1201'0'0,"18"17"7637"0"0,-10-10-8270 0 0,-4 0-145 0 0,1 1 0 0 0,-1 0 1 0 0,0 0-1 0 0,0 0 0 0 0,-1 0 1 0 0,0 1-1 0 0,-1-1 1 0 0,0 1-1 0 0,0 0 0 0 0,-1 0 1 0 0,0-1-1 0 0,0 1 0 0 0,-1 0 1 0 0,0 0-1 0 0,-2 13 1 0 0,2-22-428 0 0,0 0 1 0 0,-1 0 0 0 0,1 0 0 0 0,0 1 0 0 0,0-1-1 0 0,0 0 1 0 0,0 0 0 0 0,0 0 0 0 0,-1 0 0 0 0,1 0-1 0 0,0 0 1 0 0,0 0 0 0 0,0 1 0 0 0,0-1 0 0 0,-1 0-1 0 0,1 0 1 0 0,0 0 0 0 0,0 0 0 0 0,0 0 0 0 0,-1 0-1 0 0,1 0 1 0 0,0 0 0 0 0,0 0 0 0 0,0 0 0 0 0,-1 0-1 0 0,1 0 1 0 0,0 0 0 0 0,0 0 0 0 0,0 0 0 0 0,-1 0-1 0 0,1 0 1 0 0,0 0 0 0 0,0 0 0 0 0,0-1 0 0 0,-1 1-1 0 0,1 0 1 0 0,0 0 0 0 0,0 0 0 0 0,0 0 0 0 0,0 0-1 0 0,-1 0 1 0 0,1-1 0 0 0,0 1 0 0 0,0 0 0 0 0,0 0 0 0 0,0 0-1 0 0,0 0 1 0 0,0-1 0 0 0,0 1 0 0 0,-1 0 0 0 0,1 0-1 0 0,0 0 1 0 0,0 0 0 0 0,0-1 0 0 0,0 1 0 0 0,0 0-1 0 0,0 0 1 0 0,0-1 0 0 0,-7-17-243 0 0,8 5 114 0 0,0 0-1 0 0,1 1 1 0 0,0-1 0 0 0,1 0-1 0 0,0 1 1 0 0,1 0 0 0 0,0-1 0 0 0,10-17-1 0 0,-11 24 136 0 0,0 1-1 0 0,0-1 1 0 0,0 1 0 0 0,1-1-1 0 0,0 1 1 0 0,0 1-1 0 0,0-1 1 0 0,1 0-1 0 0,-1 1 1 0 0,1 0-1 0 0,0 0 1 0 0,0 1 0 0 0,1-1-1 0 0,-1 1 1 0 0,1 0-1 0 0,-1 0 1 0 0,1 1-1 0 0,0 0 1 0 0,8-2-1 0 0,-13 4 100 0 0,5 1 34 0 0,-2 0-54 0 0,1 0-1 0 0,-1 1 1 0 0,1 0 0 0 0,-1-1 0 0 0,1 2 0 0 0,-1-1-1 0 0,0 0 1 0 0,0 1 0 0 0,0 0 0 0 0,-1 0 0 0 0,1 0-1 0 0,-1 0 1 0 0,1 1 0 0 0,-1-1 0 0 0,0 1 0 0 0,0 0 0 0 0,-1 0-1 0 0,1 0 1 0 0,-1 0 0 0 0,0 1 0 0 0,0-1 0 0 0,0 1-1 0 0,-1-1 1 0 0,1 1 0 0 0,-1-1 0 0 0,0 1 0 0 0,0 0-1 0 0,-1 0 1 0 0,0 6 0 0 0,0-9-49 0 0,0 0 1 0 0,0 0-1 0 0,0 0 1 0 0,1 0-1 0 0,-1 0 1 0 0,1 0-1 0 0,-1 0 0 0 0,1 0 1 0 0,-1 0-1 0 0,1 0 1 0 0,0 0-1 0 0,2 3 0 0 0,4-5-178 0 0,1-19-170 0 0,-3 9 223 0 0,1-1 0 0 0,0 1 0 0 0,0 0 0 0 0,1 0-1 0 0,0 1 1 0 0,1 0 0 0 0,0 0 0 0 0,0 1 0 0 0,1 0 0 0 0,0 0 0 0 0,14-8 0 0 0,-19 14 141 0 0,0 0 0 0 0,0 1 0 0 0,0-1 1 0 0,1 1-1 0 0,-1 0 0 0 0,0 0 1 0 0,1 0-1 0 0,-1 1 0 0 0,1-1 0 0 0,-1 1 1 0 0,1 0-1 0 0,-1 0 0 0 0,1 1 0 0 0,-1-1 1 0 0,1 1-1 0 0,-1 0 0 0 0,0 1 1 0 0,1-1-1 0 0,-1 1 0 0 0,0-1 0 0 0,7 5 1 0 0,2 1 66 0 0,-2 0 1 0 0,1 1-1 0 0,-1 1 1 0 0,0-1-1 0 0,16 18 0 0 0,-15-14-160 0 0,13 14-1314 0 0,-13-9-2838 0 0,-11-17 3739 0 0,0 1 0 0 0,0-1 0 0 0,0 1 0 0 0,0-1 1 0 0,0 1-1 0 0,1-1 0 0 0,-1 0 0 0 0,0 1 0 0 0,0-1 0 0 0,0 0 0 0 0,0 0 1 0 0,0 0-1 0 0,0 0 0 0 0,1 0 0 0 0,-1 0 0 0 0,0 0 0 0 0,0 0 0 0 0,0-1 0 0 0,2 1 1 0 0,9-3-1041 0 0,-12 3 1654 0 0,2 0-389 0 0,-1-1-1 0 0,1 1 1 0 0,-1-1 0 0 0,0 0 0 0 0,1 1 0 0 0,-1-1-1 0 0,0 0 1 0 0,1 0 0 0 0,-1 0 0 0 0,0 0-1 0 0,0 0 1 0 0,0 0 0 0 0,0 0 0 0 0,0 0-1 0 0,0-1 1 0 0,0 1 0 0 0,-1 0 0 0 0,1 0 0 0 0,1-3-1 0 0,-2 3 194 0 0,6-13-1291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40:31.448"/>
    </inkml:context>
    <inkml:brush xml:id="br0">
      <inkml:brushProperty name="width" value="0.025" units="cm"/>
      <inkml:brushProperty name="height" value="0.025" units="cm"/>
      <inkml:brushProperty name="color" value="#0C3965"/>
    </inkml:brush>
  </inkml:definitions>
  <inkml:trace contextRef="#ctx0" brushRef="#br0">1 71 3416 0 0,'1'-3'559'0'0,"1"0"-1"0"0,-1 1 0 0 0,0-1 0 0 0,0 0 1 0 0,0 0-1 0 0,0 0 0 0 0,0 0 1 0 0,0 0-1 0 0,-1-3 0 0 0,1 3-223 0 0,-1 1 0 0 0,0 0 0 0 0,0 0 0 0 0,1 0 0 0 0,-1-1 0 0 0,1 1 0 0 0,0 0-1 0 0,-1 0 1 0 0,1 0 0 0 0,0 0 0 0 0,0 0 0 0 0,1 0 0 0 0,-1 1 0 0 0,0-1 0 0 0,1 0 0 0 0,-1 0-1 0 0,2-1 1 0 0,-2 3 604 0 0,2 2-670 0 0,0 0-207 0 0,0 0-1 0 0,-1 0 1 0 0,1 1 0 0 0,-1-1-1 0 0,1 1 1 0 0,-1 0 0 0 0,0 0 0 0 0,0 0-1 0 0,0 0 1 0 0,-1 0 0 0 0,1 0 0 0 0,-1 0-1 0 0,0 1 1 0 0,0-1 0 0 0,0 0-1 0 0,0 1 1 0 0,0-1 0 0 0,0 5 0 0 0,-1-8-65 0 0,0 1 1 0 0,0-1 0 0 0,0 1-1 0 0,0-1 1 0 0,0 1 0 0 0,0-1 0 0 0,0 0-1 0 0,0 1 1 0 0,0-1 0 0 0,0 1-1 0 0,0-1 1 0 0,0 1 0 0 0,1-1-1 0 0,-1 0 1 0 0,0 1 0 0 0,0-1 0 0 0,0 0-1 0 0,1 1 1 0 0,-1-1 0 0 0,0 0-1 0 0,1 1 1 0 0,-1-1 0 0 0,0 0 0 0 0,1 1-1 0 0,-1-1 1 0 0,0 0 0 0 0,1 0-1 0 0,-1 1 1 0 0,1-1 0 0 0,-1 0 0 0 0,0 0-1 0 0,1 0 1 0 0,-1 0 0 0 0,1 0-1 0 0,-1 0 1 0 0,1 1 0 0 0,-1-1-1 0 0,0 0 1 0 0,1 0 0 0 0,-1 0 0 0 0,1 0-1 0 0,-1-1 1 0 0,1 1 0 0 0,-1 0-1 0 0,0 0 1 0 0,1 0 0 0 0,-1 0 0 0 0,1 0-1 0 0,-1 0 1 0 0,1-1 0 0 0,-1 1-1 0 0,0 0 1 0 0,1-1 0 0 0,27-14-538 0 0,-22 10 466 0 0,7-2-128 0 0,0 1-64 0 0,-1-1-1 0 0,0-1 1 0 0,14-11 0 0 0,-37 22-6720 0 0,-41 16 1265 0 0,33-14 4201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1:32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51 3764 0 0,'0'0'5852'0'0,"0"3"-4873"0"0,-8 42 748 0 0,2 1-1 0 0,2-1 1 0 0,3 1 0 0 0,3 47 0 0 0,0-2-607 0 0,1-62-1012 0 0,-2-26-181 0 0,0 1 0 0 0,-1 0 1 0 0,1 0-1 0 0,-1 0 0 0 0,0 0 0 0 0,0 0 0 0 0,0 0 0 0 0,0 0 0 0 0,-1 0 0 0 0,0 0 1 0 0,0 0-1 0 0,-1 5 0 0 0,1-8-336 0 0,-1-10-1723 0 0,1 1 1714 0 0,-2-1 1 0 0,1 0-1 0 0,-1 1 0 0 0,-1 0 0 0 0,1 0 0 0 0,-1 0 0 0 0,-1 0 1 0 0,-9-13-1 0 0,7 11 324 0 0,1-1 1 0 0,0 0-1 0 0,-7-19 1 0 0,3 2 179 0 0,2 5 181 0 0,1-1 0 0 0,0 0 0 0 0,2 0 0 0 0,-4-38 0 0 0,9 57-207 0 0,0-1-1 0 0,0 1 0 0 0,0-1 1 0 0,0 0-1 0 0,1 1 0 0 0,0-1 0 0 0,0 0 1 0 0,1 1-1 0 0,0 0 0 0 0,0-1 0 0 0,0 1 1 0 0,0 0-1 0 0,1 0 0 0 0,0 0 0 0 0,0 0 1 0 0,0 1-1 0 0,1-1 0 0 0,-1 1 1 0 0,1 0-1 0 0,0 0 0 0 0,0 0 0 0 0,1 0 1 0 0,-1 1-1 0 0,1 0 0 0 0,6-4 0 0 0,0 1-25 0 0,-1 1 0 0 0,1 0-1 0 0,0 1 1 0 0,1 0 0 0 0,-1 1-1 0 0,22-4 1 0 0,-29 7 5 0 0,-1-1 0 0 0,1 1 0 0 0,-1 0 1 0 0,1 0-1 0 0,-1 1 0 0 0,1-1 0 0 0,-1 0 0 0 0,1 1 1 0 0,-1 0-1 0 0,0 0 0 0 0,1 0 0 0 0,-1 0 0 0 0,0 1 0 0 0,0 0 1 0 0,0-1-1 0 0,0 1 0 0 0,0 0 0 0 0,0 0 0 0 0,0 0 1 0 0,0 1-1 0 0,-1-1 0 0 0,1 1 0 0 0,-1-1 0 0 0,0 1 1 0 0,0 0-1 0 0,4 6 0 0 0,-6-6 1 0 0,1-1 0 0 0,0 1-1 0 0,0-1 1 0 0,-1 1 0 0 0,0 0 0 0 0,1-1 0 0 0,-1 1-1 0 0,0 0 1 0 0,0-1 0 0 0,-1 1 0 0 0,1 0 0 0 0,-1-1-1 0 0,1 1 1 0 0,-1-1 0 0 0,0 1 0 0 0,0 0 0 0 0,0-1-1 0 0,0 0 1 0 0,0 1 0 0 0,0-1 0 0 0,-1 0 0 0 0,1 1-1 0 0,-1-1 1 0 0,-3 3 0 0 0,1 0-20 0 0,0 0-1 0 0,-1 0 1 0 0,0 0 0 0 0,0-1 0 0 0,-1 0-1 0 0,1 0 1 0 0,-1 0 0 0 0,-10 5 0 0 0,-13-3-497 0 0,-2-9-4075 0 0,30 2 4304 0 0,0 1 0 0 0,0 0-1 0 0,-1-1 1 0 0,1 1 0 0 0,0-1-1 0 0,0 1 1 0 0,0-1 0 0 0,0 1 0 0 0,0-1-1 0 0,0 0 1 0 0,0 1 0 0 0,0-1-1 0 0,0 0 1 0 0,1 0 0 0 0,-1 0 0 0 0,0 0-1 0 0,0 0 1 0 0,1 0 0 0 0,-1 0-1 0 0,1 0 1 0 0,-1 0 0 0 0,1 0 0 0 0,-1 0-1 0 0,1 0 1 0 0,-1-1 0 0 0,1 1-1 0 0,0 0 1 0 0,0 0 0 0 0,0 0 0 0 0,0-1-1 0 0,-1 1 1 0 0,2 0 0 0 0,-1 0-1 0 0,0 0 1 0 0,0-1 0 0 0,0 1-1 0 0,0 0 1 0 0,1 0 0 0 0,-1 0 0 0 0,1 0-1 0 0,-1 0 1 0 0,1 0 0 0 0,-1-1-1 0 0,2 0 1 0 0,3-9-1090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1:33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1 3192 0 0,'0'0'1024'0'0,"-4"3"-65"0"0,-2 2-527 0 0,1 0 0 0 0,0 1 0 0 0,0 0 0 0 0,0-1 0 0 0,1 2 0 0 0,0-1 1 0 0,0 0-1 0 0,0 1 0 0 0,1 0 0 0 0,-4 9 0 0 0,6-12-292 0 0,0 0 0 0 0,0 0 0 0 0,0 0 0 0 0,0 0 0 0 0,1 0 0 0 0,0 0 0 0 0,-1 0 0 0 0,2 0 0 0 0,-1 0 0 0 0,0 0 0 0 0,1 0 0 0 0,-1 0 0 0 0,1 0 0 0 0,0 0 0 0 0,1 0 0 0 0,-1 0 0 0 0,1-1 0 0 0,-1 1 0 0 0,1 0 0 0 0,0-1 0 0 0,1 1 0 0 0,2 3 0 0 0,0-2-21 0 0,0-1 0 0 0,0 0 1 0 0,1 0-1 0 0,-1 0 0 0 0,1-1 1 0 0,0 0-1 0 0,0 0 0 0 0,0 0 1 0 0,0-1-1 0 0,1 0 0 0 0,-1 0 1 0 0,10 1-1 0 0,-14-2-105 0 0,1 0-1 0 0,-1-1 1 0 0,1 1 0 0 0,-1-1 0 0 0,0 0 0 0 0,1 1-1 0 0,-1-1 1 0 0,1-1 0 0 0,-1 1 0 0 0,1 0 0 0 0,-1-1-1 0 0,1 1 1 0 0,-1-1 0 0 0,1 1 0 0 0,-1-1 0 0 0,0 0-1 0 0,1 0 1 0 0,-1 0 0 0 0,0-1 0 0 0,0 1 0 0 0,0 0-1 0 0,0-1 1 0 0,0 0 0 0 0,0 1 0 0 0,0-1-1 0 0,-1 0 1 0 0,1 0 0 0 0,-1 0 0 0 0,1 0 0 0 0,-1 0-1 0 0,1 0 1 0 0,-1 0 0 0 0,0-1 0 0 0,0 1 0 0 0,0-3-1 0 0,0 1-4 0 0,-1 1-1 0 0,1-1 1 0 0,-1 0-1 0 0,0 0 1 0 0,0 0-1 0 0,-1 0 1 0 0,1 0-1 0 0,-1 0 1 0 0,0 1-1 0 0,0-1 1 0 0,0 0-1 0 0,0 0 1 0 0,-1 1-1 0 0,0-1 1 0 0,1 1-1 0 0,-1 0 1 0 0,-1-1-1 0 0,1 1 1 0 0,0 0-1 0 0,-1 0 1 0 0,1 0-1 0 0,-1 0 1 0 0,0 1-1 0 0,0-1 1 0 0,0 1-1 0 0,-1 0 1 0 0,1 0-1 0 0,0 0 1 0 0,-1 0-1 0 0,-4-1 1 0 0,-4-3-3 0 0,0 0 1 0 0,-1 2-1 0 0,1 0 1 0 0,-1 0-1 0 0,0 1 1 0 0,0 0-1 0 0,-23-1 1 0 0,26 5-343 0 0,0 0 0 0 0,-1 0 0 0 0,1 0 0 0 0,0 2-1 0 0,0-1 1 0 0,-12 6 0 0 0,18-7-117 0 0,0 1 0 0 0,1 0 0 0 0,-1-1 0 0 0,1 1 0 0 0,-1 1 0 0 0,1-1-1 0 0,0 1 1 0 0,-5 4 0 0 0,7-6 186 0 0,0 0-1 0 0,0 0 0 0 0,0 1 1 0 0,1-1-1 0 0,-1 0 0 0 0,0 0 1 0 0,1 1-1 0 0,-1-1 0 0 0,1 0 1 0 0,-1 1-1 0 0,1-1 0 0 0,0 1 1 0 0,0-1-1 0 0,-1 1 0 0 0,1-1 1 0 0,0 0-1 0 0,0 1 0 0 0,0-1 1 0 0,1 1-1 0 0,-1-1 0 0 0,0 1 1 0 0,0-1-1 0 0,2 2 0 0 0,0 3-1123 0 0,7 1 174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1:33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61 2568 0 0,'0'0'2171'0'0,"5"1"-1129"0"0,-2-1-837 0 0,-1 1 0 0 0,1 0 0 0 0,-1-1 0 0 0,1 1 0 0 0,-1 0 0 0 0,1 1 0 0 0,-1-1 0 0 0,0 0 0 0 0,1 1 0 0 0,-1-1 0 0 0,0 1 0 0 0,0 0 0 0 0,0 0 0 0 0,0 0 0 0 0,-1 0 0 0 0,1 0 0 0 0,0 0 0 0 0,-1 0 0 0 0,1 0 0 0 0,-1 1 0 0 0,0-1 0 0 0,1 4 0 0 0,0-1 77 0 0,-1 0-1 0 0,0 0 1 0 0,0 1 0 0 0,-1-1 0 0 0,0 0-1 0 0,0 1 1 0 0,0-1 0 0 0,0 0 0 0 0,-1 0-1 0 0,0 1 1 0 0,-2 5 0 0 0,1-2-41 0 0,-1 0 0 0 0,0 0 0 0 0,-1 0 0 0 0,0-1 0 0 0,0 1 0 0 0,-1-1 0 0 0,0 0 0 0 0,0 0 0 0 0,-1 0 0 0 0,0-1 0 0 0,0 0 0 0 0,-1 0 1 0 0,-10 8-1 0 0,16-14-231 0 0,0 0 1 0 0,0 0 0 0 0,-1 0 0 0 0,1-1 0 0 0,0 1 0 0 0,0 0-1 0 0,0 0 1 0 0,-1-1 0 0 0,1 1 0 0 0,0-1 0 0 0,-1 0-1 0 0,1 1 1 0 0,0-1 0 0 0,-1 0 0 0 0,1 0 0 0 0,0 0 0 0 0,-1 1-1 0 0,1-1 1 0 0,-1-1 0 0 0,1 1 0 0 0,0 0 0 0 0,-1 0 0 0 0,1-1-1 0 0,0 1 1 0 0,-1 0 0 0 0,1-1 0 0 0,0 1 0 0 0,0-1-1 0 0,-1 0 1 0 0,1 1 0 0 0,0-1 0 0 0,0 0 0 0 0,0 0 0 0 0,0 0-1 0 0,0 0 1 0 0,0 0 0 0 0,0 0 0 0 0,0 0 0 0 0,0 0 0 0 0,0 0-1 0 0,1 0 1 0 0,-1 0 0 0 0,0-1 0 0 0,1 1 0 0 0,-1 0-1 0 0,1-1 1 0 0,-1-1 0 0 0,-1-3-31 0 0,1 0 1 0 0,-1 0-1 0 0,1-1 1 0 0,0 1-1 0 0,1 0 0 0 0,0-1 1 0 0,0 1-1 0 0,2-12 0 0 0,0 7-5 0 0,1 1 0 0 0,1 0 0 0 0,0 0-1 0 0,0 0 1 0 0,1 0 0 0 0,0 1 0 0 0,1 0-1 0 0,0 0 1 0 0,0 0 0 0 0,1 1 0 0 0,0 0-1 0 0,0 0 1 0 0,1 1 0 0 0,0 0 0 0 0,1 0-1 0 0,10-6 1 0 0,-7 5-262 0 0,0 1-1 0 0,0 1 1 0 0,1 0 0 0 0,0 1-1 0 0,14-5 1 0 0,-16 7-795 0 0,0 1-1 0 0,0 0 1 0 0,0 0 0 0 0,0 1-1 0 0,0 1 1 0 0,16 1 0 0 0,-18 2-1546 0 0,-5-1-1310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1:33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0 4564 0 0,'2'12'719'0'0,"-1"-1"0"0"0,0 1 0 0 0,-1 0 0 0 0,-1-1 0 0 0,0 1 0 0 0,0-1 0 0 0,-1 1-1 0 0,-1-1 1 0 0,0 1 0 0 0,0-1 0 0 0,-8 15 0 0 0,-9 42 1331 0 0,-9 48 568 0 0,-6 28-2656 0 0,36-114-3092 0 0,9-5-4977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1:34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12 525 3664 0 0,'-12'0'9985'0'0,"140"-27"-8394"0"0,40-9-3865 0 0,-3-8-3955 0 0,-127 29 6740 0 0,-36 9 2179 0 0,-17 2-1434 0 0,12 5-1112 0 0,0-1 0 0 0,0 1 0 0 0,0 0-1 0 0,0-1 1 0 0,1 2 0 0 0,-1-1 0 0 0,0 0 0 0 0,1 0 0 0 0,-1 1 0 0 0,1-1 0 0 0,-4 4 0 0 0,1-2 186 0 0,-11 7 195 0 0,0 1 0 0 0,0 0 0 0 0,1 1 0 0 0,-15 16 0 0 0,22-20-326 0 0,1 0-1 0 0,0 0 0 0 0,0 1 0 0 0,1 0 1 0 0,0 0-1 0 0,1 1 0 0 0,0-1 1 0 0,-7 19-1 0 0,11-26-170 0 0,1 0 0 0 0,-1 0 0 0 0,0 0 0 0 0,1 1 1 0 0,0-1-1 0 0,-1 0 0 0 0,1 0 0 0 0,0 1 0 0 0,0-1 0 0 0,0 0 0 0 0,0 0 0 0 0,1 1 1 0 0,-1-1-1 0 0,0 0 0 0 0,1 0 0 0 0,0 0 0 0 0,1 4 0 0 0,-1-5-21 0 0,-1 0-1 0 0,1-1 0 0 0,0 1 1 0 0,0 0-1 0 0,0 0 0 0 0,0 0 1 0 0,0-1-1 0 0,0 1 0 0 0,0-1 1 0 0,0 1-1 0 0,0 0 0 0 0,1-1 1 0 0,-1 0-1 0 0,0 1 0 0 0,0-1 1 0 0,0 0-1 0 0,1 0 1 0 0,-1 1-1 0 0,0-1 0 0 0,0 0 1 0 0,0 0-1 0 0,3-1 0 0 0,0 1-31 0 0,0-1 0 0 0,1 0 0 0 0,-1 0-1 0 0,0-1 1 0 0,0 1 0 0 0,0-1 0 0 0,-1 0-1 0 0,1 0 1 0 0,0 0 0 0 0,-1-1 0 0 0,1 1-1 0 0,-1-1 1 0 0,0 0 0 0 0,0 0 0 0 0,0 0 0 0 0,5-6-1 0 0,-1-2-68 0 0,1 0 0 0 0,-2-1 1 0 0,0 0-1 0 0,0 0 0 0 0,-1 0 0 0 0,0-1 0 0 0,-1 1 0 0 0,4-26 0 0 0,-8 47 240 0 0,1 0 0 0 0,1 0 0 0 0,-1-1 0 0 0,2 1 0 0 0,-1-1 0 0 0,6 12 0 0 0,-8-17-271 0 0,1-1 0 0 0,0 1 0 0 0,0-1 0 0 0,1 0-1 0 0,-1 1 1 0 0,0-1 0 0 0,1 0 0 0 0,-1 0 0 0 0,1 0 0 0 0,0 0-1 0 0,0 0 1 0 0,0 0 0 0 0,0-1 0 0 0,0 1 0 0 0,0-1 0 0 0,0 1-1 0 0,0-1 1 0 0,1 0 0 0 0,-1 0 0 0 0,0 0 0 0 0,1 0-1 0 0,-1 0 1 0 0,1 0 0 0 0,-1-1 0 0 0,1 1 0 0 0,0-1 0 0 0,-1 0-1 0 0,1 0 1 0 0,-1 0 0 0 0,1 0 0 0 0,0 0 0 0 0,3-1 0 0 0,2-1-291 0 0,-1-1 0 0 0,0 0 1 0 0,1 0-1 0 0,-1 0 0 0 0,-1-1 1 0 0,1 0-1 0 0,0 0 0 0 0,-1-1 1 0 0,0 0-1 0 0,6-7 0 0 0,34-37 640 0 0,-44 46-84 0 0,5-4 310 0 0,-5 4-67 0 0,1-1 0 0 0,-1 1-1 0 0,1 0 1 0 0,0 0 0 0 0,1 0-1 0 0,-1 0 1 0 0,0 1 0 0 0,6-4 0 0 0,-7 5 489 0 0,3 36 791 0 0,-8-23-1363 0 0,0 0 0 0 0,-1 0-1 0 0,0 0 1 0 0,-1-1 0 0 0,0 1-1 0 0,-1-1 1 0 0,0 0 0 0 0,-1-1-1 0 0,-14 18 1 0 0,20-27-262 0 0,1-5-202 0 0,2-6 98 0 0,-1 0-1 0 0,1 1 1 0 0,1-1-1 0 0,-1 1 1 0 0,2 0-1 0 0,-1 0 1 0 0,1 0-1 0 0,1 0 1 0 0,8-12-1 0 0,56-77-573 0 0,-67 95 620 0 0,3-4 7 0 0,0 1 0 0 0,0 0 0 0 0,1 1 0 0 0,0-1 0 0 0,0 1 0 0 0,0 0 0 0 0,1 1 0 0 0,-1 0-1 0 0,1 0 1 0 0,9-4 0 0 0,-13 7 16 0 0,0 1 0 0 0,0 0 1 0 0,-1 0-1 0 0,1 1 0 0 0,0-1 0 0 0,-1 0 0 0 0,1 1 0 0 0,-1 0 0 0 0,1-1 0 0 0,0 1 0 0 0,-1 0 1 0 0,1 1-1 0 0,-1-1 0 0 0,0 0 0 0 0,1 1 0 0 0,1 1 0 0 0,35 26 98 0 0,87 96-32 0 0,-125-125-67 0 0,0 1-1 0 0,-1 0 1 0 0,1-1 0 0 0,0 1 0 0 0,0-1-1 0 0,0 1 1 0 0,0-1 0 0 0,0 1-1 0 0,0-1 1 0 0,0 0 0 0 0,0 1 0 0 0,0-1-1 0 0,0 0 1 0 0,0 0 0 0 0,0 0-1 0 0,0 0 1 0 0,0 0 0 0 0,0 0 0 0 0,0 0-1 0 0,0 0 1 0 0,0 0 0 0 0,0 0-1 0 0,0-1 1 0 0,0 1 0 0 0,0 0-1 0 0,0-1 1 0 0,0 1 0 0 0,0-1 0 0 0,0 1-1 0 0,0-1 1 0 0,0 0 0 0 0,0 1-1 0 0,0-1 1 0 0,-1 0 0 0 0,1 1 0 0 0,1-2-1 0 0,16-27-74 0 0,-9-6-35 0 0,-2 0-1 0 0,-2 0 1 0 0,-1-1-1 0 0,-2 1 1 0 0,-1-1-1 0 0,-1 0 1 0 0,-3 1-1 0 0,-1-1 1 0 0,-1 1 0 0 0,-16-55-1 0 0,21 89 112 0 0,0 0 0 0 0,0 0 0 0 0,0 0 0 0 0,0 0 0 0 0,-1 0 0 0 0,1-1 0 0 0,0 1 0 0 0,-1 0 0 0 0,1 0 0 0 0,-1 0 0 0 0,1 0 0 0 0,-1 0 0 0 0,1 0 0 0 0,-1 0 0 0 0,0 0 0 0 0,1 0 0 0 0,-1 1 0 0 0,0-1 0 0 0,0 0 0 0 0,0 0 0 0 0,0 1 0 0 0,0-1 0 0 0,0 0 0 0 0,0 1 0 0 0,0-1 0 0 0,0 1 0 0 0,0-1 0 0 0,0 1 0 0 0,-2-1 0 0 0,2 2 1 0 0,-1-1 0 0 0,1 1 0 0 0,-1 0 1 0 0,0 0-1 0 0,1 0 0 0 0,-1 0 0 0 0,1 0 0 0 0,0 1 1 0 0,-1-1-1 0 0,1 0 0 0 0,0 1 0 0 0,0-1 0 0 0,0 1 1 0 0,0-1-1 0 0,0 1 0 0 0,-1 1 0 0 0,-7 14 21 0 0,1 0-1 0 0,-9 24 1 0 0,17-40-25 0 0,-10 32 39 0 0,1 0 1 0 0,1 0-1 0 0,2 1 1 0 0,2 0-1 0 0,1 0 1 0 0,1 0-1 0 0,2 0 1 0 0,6 48-1 0 0,-5-78-251 0 0,0 0-1 0 0,0 0 1 0 0,0 0-1 0 0,0 0 0 0 0,1 0 1 0 0,0 0-1 0 0,0-1 1 0 0,0 1-1 0 0,0-1 1 0 0,0 1-1 0 0,6 5 1 0 0,-6-6-400 0 0,0-1 0 0 0,1 0 0 0 0,-1 0 0 0 0,1 1 0 0 0,0-1 1 0 0,-1-1-1 0 0,1 1 0 0 0,0 0 0 0 0,0-1 0 0 0,0 1 0 0 0,1-1 1 0 0,-1 0-1 0 0,6 1 0 0 0,-6-2 340 0 0,-1 0 1 0 0,1-1-1 0 0,-1 0 1 0 0,0 1 0 0 0,1-1-1 0 0,-1 0 1 0 0,0 0-1 0 0,0 0 1 0 0,0 0-1 0 0,1-1 1 0 0,-1 1-1 0 0,0 0 1 0 0,-1-1-1 0 0,1 0 1 0 0,0 1-1 0 0,1-3 1 0 0,8-11-898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1:34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1 156 4780 0 0,'2'2'251'0'0,"0"0"-1"0"0,0-1 1 0 0,0 1-1 0 0,0-1 1 0 0,0 0-1 0 0,0 0 1 0 0,1 0-1 0 0,-1 0 1 0 0,1 0-1 0 0,-1 0 1 0 0,1-1-1 0 0,-1 1 1 0 0,1-1-1 0 0,-1 1 1 0 0,1-1-1 0 0,2 0 0 0 0,49-2 1000 0 0,-37 1-795 0 0,107-11 1335 0 0,165-36 0 0 0,-180 28-1291 0 0,56-17 40 0 0,-15 4-1413 0 0,-51 17-3109 0 0,-94 15 3018 0 0,1 1 1 0 0,-1-1 0 0 0,1 1-1 0 0,-1 0 1 0 0,1 0 0 0 0,-1 0-1 0 0,0 1 1 0 0,11 2 0 0 0,-14-2-329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1:36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220 73 2352 0 0,'0'0'1288'0'0,"-8"-2"-665"0"0,-5 1-730 0 0,-2 0 1639 0 0,0-2 0 0 0,0 1 0 0 0,0-2 0 0 0,-17-5 0 0 0,30 8-1126 0 0,-9-7 677 0 0,10 7-904 0 0,0 0 0 0 0,1 0-1 0 0,-1 0 1 0 0,0 0 0 0 0,0 1 0 0 0,1-1-1 0 0,-1 0 1 0 0,0 0 0 0 0,0 1 0 0 0,0-1 0 0 0,0 1-1 0 0,0-1 1 0 0,0 1 0 0 0,0-1 0 0 0,0 1 0 0 0,0 0-1 0 0,0-1 1 0 0,0 1 0 0 0,0 0 0 0 0,-1 0-1 0 0,-1 0 1 0 0,-44 9 365 0 0,45-8-352 0 0,0-1-83 0 0,-7 0-82 0 0,7 0-86 0 0,2 0-283 0 0,-1 0 330 0 0,1 0 1 0 0,0 0-1 0 0,0 0 1 0 0,-1 0-1 0 0,1 0 1 0 0,0 0 0 0 0,-1 0-1 0 0,1 0 1 0 0,0 0-1 0 0,0 0 1 0 0,-1 0-1 0 0,1 0 1 0 0,0 0-1 0 0,0 0 1 0 0,-1 0 0 0 0,1 0-1 0 0,0 0 1 0 0,0 0-1 0 0,-1 0 1 0 0,1 0-1 0 0,0-1 1 0 0,0 1-1 0 0,0 0 1 0 0,-1 0 0 0 0,1 0-1 0 0,0 0 1 0 0,0-1-1 0 0,0 1 1 0 0,0 0-1 0 0,-1 0 1 0 0,1 0-1 0 0,0-1 1 0 0,0 1-1 0 0,0 0 1 0 0,0 0 0 0 0,0-1-1 0 0,0 1 1 0 0,0 0-1 0 0,0-1 1 0 0,8-9-547 0 0,21-9-295 0 0,8 14 283 0 0,-36 4 568 0 0,0 1 1 0 0,0 0-1 0 0,-1 0 0 0 0,1 0 1 0 0,0 0-1 0 0,0 1 1 0 0,0-1-1 0 0,0 0 0 0 0,0 0 1 0 0,0 0-1 0 0,0 1 1 0 0,0-1-1 0 0,0 0 0 0 0,0 1 1 0 0,-1-1-1 0 0,1 1 1 0 0,0-1-1 0 0,0 1 0 0 0,-1 0 1 0 0,1-1-1 0 0,0 1 0 0 0,-1 0 1 0 0,1-1-1 0 0,0 1 1 0 0,-1 0-1 0 0,1 0 0 0 0,-1 0 1 0 0,1-1-1 0 0,-1 1 1 0 0,0 0-1 0 0,1 0 0 0 0,-1 0 1 0 0,0 0-1 0 0,1 0 1 0 0,-1 0-1 0 0,0 0 0 0 0,0 1 1 0 0,-1 0 36 0 0,1 1 0 0 0,-1-1 1 0 0,0 0-1 0 0,0 0 0 0 0,0 0 0 0 0,0 0 1 0 0,0 0-1 0 0,-1-1 0 0 0,1 1 0 0 0,-1 0 1 0 0,1 0-1 0 0,-1-1 0 0 0,0 1 1 0 0,1-1-1 0 0,-1 0 0 0 0,0 1 0 0 0,0-1 1 0 0,0 0-1 0 0,-4 2 0 0 0,-37 16 538 0 0,40-19-556 0 0,4-2-2176 0 0,-1 0 1694 0 0,1 0 0 0 0,0 0 0 0 0,0 0 0 0 0,0 0 0 0 0,0 0-1 0 0,0 0 1 0 0,0 0 0 0 0,1 0 0 0 0,-1 0 0 0 0,1 1 0 0 0,-1-1 0 0 0,1 0 0 0 0,0 1 0 0 0,0-1 0 0 0,-1 1 0 0 0,1 0 0 0 0,0 0 0 0 0,0 0-1 0 0,0 0 1 0 0,0 0 0 0 0,1 0 0 0 0,-1 0 0 0 0,0 1 0 0 0,0-1 0 0 0,3 0 0 0 0,-3 1-868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1:52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284 55 2588 0 0,'0'0'5741'0'0,"17"-27"-4410"0"0,-10 15-229 0 0,5-3 3241 0 0,-8 17-2744 0 0,-3 11-1485 0 0,-2-1 79 0 0,-1 0-1 0 0,0 0 0 0 0,-1 0 0 0 0,0-1 1 0 0,-9 22-1 0 0,-1 4 16 0 0,-47 140-82 0 0,-127 264 0 0 0,173-413-894 0 0,-8 16-2383 0 0,17-13-5159 0 0,10-24 3622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1:53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720 22 2948 0 0,'0'0'1022'0'0,"8"-15"3227"0"0,-3 8 3450 0 0,-78 158-5516 0 0,42-82-1682 0 0,-3-1 0 0 0,-50 74 0 0 0,-313 371-350 0 0,364-474-692 0 0,-11 13-2285 0 0,17-17-4416 0 0,18-27 4723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1:54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29 369 4308 0 0,'-2'1'1169'0'0,"-24"31"12842"0"0,41-38-13622 0 0,0 0-1 0 0,0-1 0 0 0,-1-1 0 0 0,0 0 0 0 0,25-20 1 0 0,67-65 838 0 0,-48 40-761 0 0,-10 10-163 0 0,56-46 369 0 0,-32 37-395 0 0,-62 47-255 0 0,2 2 28 0 0,7 6-34 0 0,-6 2-113 0 0,-12-5 64 0 0,11 6-93 0 0,-10-4 109 0 0,0-1-1 0 0,1 1 1 0 0,-1-1 0 0 0,1 1-1 0 0,-1-1 1 0 0,1 0 0 0 0,-1 0-1 0 0,1 0 1 0 0,0-1 0 0 0,0 1-1 0 0,4 0 1 0 0,-5 0 42 0 0,2 3 5 0 0,1 1 1 0 0,0 0 0 0 0,-1 0 0 0 0,0 0 0 0 0,0 1 0 0 0,-1-1-1 0 0,1 1 1 0 0,-1 0 0 0 0,0 0 0 0 0,-1 0 0 0 0,3 8 0 0 0,0 4 41 0 0,-1 1 1 0 0,2 25-1 0 0,-3-22-27 0 0,21 164-744 0 0,1 211-1 0 0,-25-389 653 0 0,1 59-4548 0 0,0-57 2425 0 0,0 0-1 0 0,0-1 1 0 0,1 1-1 0 0,5 15 1 0 0,1-17-392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40:32.010"/>
    </inkml:context>
    <inkml:brush xml:id="br0">
      <inkml:brushProperty name="width" value="0.025" units="cm"/>
      <inkml:brushProperty name="height" value="0.025" units="cm"/>
      <inkml:brushProperty name="color" value="#0C3965"/>
    </inkml:brush>
  </inkml:definitions>
  <inkml:trace contextRef="#ctx0" brushRef="#br0">1 72 4196 0 0,'45'-24'8573'0'0,"-43"23"-6213"0"0,-2 2-2229 0 0,1-1 0 0 0,0 1 0 0 0,0-1 0 0 0,0 1 0 0 0,0-1-1 0 0,-1 1 1 0 0,1-1 0 0 0,0 1 0 0 0,-1 0 0 0 0,1-1 0 0 0,0 1-1 0 0,-1 0 1 0 0,1 0 0 0 0,-1 0 0 0 0,1-1 0 0 0,0 3 0 0 0,-6 9 543 0 0,3-4-129 0 0,8-12-999 0 0,19-15-1700 0 0,54-24-9302 0 0,-58 33 9216 0 0,-12 6 831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2:01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323 125 3684 0 0,'3'-4'2501'0'0,"9"-12"7550"0"0,-9 5-9872 0 0,-3 9-355 0 0,0 1 29 0 0,-1 0 134 0 0,0 0 1 0 0,1-1-1 0 0,-1 1 1 0 0,0 0-1 0 0,0 0 1 0 0,1 0-1 0 0,-1 0 1 0 0,0 0-1 0 0,0 0 1 0 0,0 0-1 0 0,0 0 1 0 0,-2-1-1 0 0,-1 2 90 0 0,1 1 0 0 0,0-1 0 0 0,0 1 0 0 0,-1 0 0 0 0,1-1 0 0 0,0 2 0 0 0,0-1-1 0 0,0 0 1 0 0,0 1 0 0 0,0-1 0 0 0,0 1 0 0 0,0 0 0 0 0,0 0 0 0 0,1 0-1 0 0,-1 0 1 0 0,-2 3 0 0 0,5-4 9 0 0,3 2-64 0 0,-3-3-23 0 0,0 1-1 0 0,0-1 1 0 0,0 0-1 0 0,0 1 1 0 0,0-1-1 0 0,0 0 1 0 0,1 0-1 0 0,-1 1 1 0 0,0-1-1 0 0,0 0 1 0 0,0 0-1 0 0,0 1 1 0 0,1-1-1 0 0,-1 0 1 0 0,0 0-1 0 0,0 0 1 0 0,1 1-1 0 0,-1-1 1 0 0,0 0-1 0 0,0 0 1 0 0,1 0-1 0 0,-1 0 1 0 0,0 0-1 0 0,0 0 1 0 0,1 1-1 0 0,-1-1 1 0 0,0 0-1 0 0,1 0 1 0 0,-1 0-1 0 0,0 0 1 0 0,0 0-1 0 0,1 0 1 0 0,-1 0-1 0 0,0 0 1 0 0,1 0-1 0 0,-1 0 1 0 0,0 0 0 0 0,0 0-1 0 0,1-1 1 0 0,-1 1-1 0 0,1 0 1 0 0,4 0-24 0 0,0-1 0 0 0,0 1 0 0 0,0-1 0 0 0,0-1 1 0 0,0 1-1 0 0,0-1 0 0 0,0 1 0 0 0,0-1 0 0 0,0-1 0 0 0,0 1 1 0 0,-1-1-1 0 0,0 0 0 0 0,1 0 0 0 0,-1 0 0 0 0,0 0 1 0 0,0-1-1 0 0,-1 1 0 0 0,5-6 0 0 0,-7 8 44 0 0,0 0 0 0 0,0 0 0 0 0,0 0 0 0 0,-1 0 0 0 0,1 0 0 0 0,0-1-1 0 0,0 1 1 0 0,-1 0 0 0 0,1 0 0 0 0,0-1 0 0 0,-1 1 0 0 0,0 0 0 0 0,1-1 0 0 0,-1 1 0 0 0,0-1-1 0 0,1 1 1 0 0,-1 0 0 0 0,0-1 0 0 0,0 1 0 0 0,0-1 0 0 0,0 1 0 0 0,-1-1 0 0 0,1 1 0 0 0,0 0-1 0 0,-1-1 1 0 0,1 1 0 0 0,-1 0 0 0 0,1-1 0 0 0,-1 1 0 0 0,1 0 0 0 0,-1-1 0 0 0,0 1 0 0 0,0 0-1 0 0,0 0 1 0 0,1 0 0 0 0,-1 0 0 0 0,0 0 0 0 0,0 0 0 0 0,-1 0 0 0 0,1 0 0 0 0,0 0 0 0 0,0 0-1 0 0,0 1 1 0 0,-1-1 0 0 0,1 0 0 0 0,0 1 0 0 0,-3-1 0 0 0,-3-1 86 0 0,0 0 0 0 0,0 1 0 0 0,0 0 0 0 0,0 0 0 0 0,0 1 0 0 0,0 0 0 0 0,0 0 0 0 0,-13 3 0 0 0,-2 2 60 0 0,0 1 0 0 0,0 1-1 0 0,0 1 1 0 0,1 1 0 0 0,1 1 0 0 0,0 1 0 0 0,0 1 0 0 0,1 0 0 0 0,0 2 0 0 0,-32 29 0 0 0,49-40-140 0 0,-1-1 1 0 0,1 1-1 0 0,-1 0 1 0 0,1-1-1 0 0,0 1 0 0 0,0 0 1 0 0,0 0-1 0 0,0 1 1 0 0,0-1-1 0 0,1 0 1 0 0,0 1-1 0 0,-1-1 1 0 0,1 1-1 0 0,0-1 0 0 0,1 1 1 0 0,-1-1-1 0 0,1 1 1 0 0,-1-1-1 0 0,1 1 1 0 0,0 0-1 0 0,1-1 0 0 0,-1 1 1 0 0,2 5-1 0 0,-1-5-34 0 0,1 1-1 0 0,0 0 0 0 0,0-1 0 0 0,1 1 1 0 0,-1-1-1 0 0,1 0 0 0 0,0 1 0 0 0,0-2 1 0 0,0 1-1 0 0,1 0 0 0 0,0 0 1 0 0,-1-1-1 0 0,1 0 0 0 0,0 0 0 0 0,7 4 1 0 0,5 2-737 0 0,0-2 0 0 0,1 0 0 0 0,0 0 0 0 0,0-2 0 0 0,0 0 0 0 0,0-1 0 0 0,1 0 1 0 0,0-2-1 0 0,-1 0 0 0 0,26-1 0 0 0,-11-2-1356 0 0,0-2 0 0 0,0-1 0 0 0,0-1 1 0 0,57-18-1 0 0,-50 10 681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2:01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327 0 4268 0 0,'0'0'6286'0'0,"-4"4"-5186"0"0,-159 175 6072 0 0,108-115-6406 0 0,20-20-1296 0 0,7-6-4021 0 0,-4-5-3959 0 0,22-24 3774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2:02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283 37 4368 0 0,'0'0'1450'0'0,"-2"9"5562"0"0,-2-2-6465 0 0,2-5 557 0 0,-7-2 2727 0 0,0 1-2710 0 0,-2 0-1480 0 0,6-2 739 0 0,13 1-697 0 0,-3-1 330 0 0,-2 1-42 0 0,1 0 0 0 0,-1 0-1 0 0,0 0 1 0 0,0 0 0 0 0,0-1 0 0 0,1 0 0 0 0,-1 1-1 0 0,0-1 1 0 0,0 0 0 0 0,0-1 0 0 0,0 1 0 0 0,0 0 0 0 0,0-1-1 0 0,-1 0 1 0 0,1 0 0 0 0,-1 1 0 0 0,1-2 0 0 0,-1 1 0 0 0,1 0-1 0 0,-1 0 1 0 0,0-1 0 0 0,0 1 0 0 0,3-6 0 0 0,-5 8 34 0 0,0-1 0 0 0,0 1 0 0 0,0-1 1 0 0,0 1-1 0 0,0 0 0 0 0,0-1 0 0 0,0 1 0 0 0,0-1 1 0 0,0 1-1 0 0,0-1 0 0 0,0 1 0 0 0,-1-1 1 0 0,1 1-1 0 0,0-1 0 0 0,0 1 0 0 0,0-1 0 0 0,-1 1 1 0 0,1 0-1 0 0,0-1 0 0 0,0 1 0 0 0,-1 0 0 0 0,1-1 1 0 0,0 1-1 0 0,-1 0 0 0 0,1-1 0 0 0,0 1 1 0 0,-1 0-1 0 0,1-1 0 0 0,-1 1 0 0 0,1 0 0 0 0,-1 0 1 0 0,1 0-1 0 0,0-1 0 0 0,-1 1 0 0 0,1 0 1 0 0,-1 0-1 0 0,1 0 0 0 0,-2 0 0 0 0,-25-4 484 0 0,9 5-337 0 0,0 1 1 0 0,0 0-1 0 0,0 2 1 0 0,0 0-1 0 0,0 1 1 0 0,1 1-1 0 0,-26 11 1 0 0,35-13-103 0 0,0-1 0 0 0,1 1 0 0 0,-1 0 0 0 0,1 1 1 0 0,0 0-1 0 0,0 0 0 0 0,1 0 0 0 0,-1 1 1 0 0,1 0-1 0 0,0 0 0 0 0,1 1 0 0 0,-1 0 1 0 0,1 0-1 0 0,1 0 0 0 0,-1 0 0 0 0,1 1 0 0 0,1-1 1 0 0,-6 15-1 0 0,9-19-67 0 0,0 1 1 0 0,0-1-1 0 0,0 0 0 0 0,0 1 1 0 0,1-1-1 0 0,-1 0 0 0 0,1 0 1 0 0,0 0-1 0 0,0 0 0 0 0,0 1 1 0 0,0-1-1 0 0,1-1 0 0 0,-1 1 1 0 0,1 0-1 0 0,0 0 0 0 0,-1 0 1 0 0,1-1-1 0 0,1 1 1 0 0,-1-1-1 0 0,0 0 0 0 0,0 1 1 0 0,1-1-1 0 0,0 0 0 0 0,-1 0 1 0 0,7 3-1 0 0,0 0-407 0 0,0 0 1 0 0,1 0-1 0 0,0 0 0 0 0,0-1 0 0 0,0-1 1 0 0,16 4-1 0 0,-4-3-1198 0 0,0-1 1 0 0,0-1-1 0 0,0-1 1 0 0,0-1-1 0 0,0-1 0 0 0,0-1 1 0 0,0-1-1 0 0,0 0 0 0 0,38-13 1 0 0,-31 6 400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2:02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273 1 4820 0 0,'-40'27'3129'0'0,"1"1"0"0"0,-52 50 0 0 0,58-46-2624 0 0,-31 42 0 0 0,59-67-2068 0 0,23-20-11059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2:02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363 25 4340 0 0,'2'-2'501'0'0,"1"0"-1"0"0,-1 0 0 0 0,0 0 1 0 0,1 1-1 0 0,-1-1 0 0 0,1 0 0 0 0,0 1 1 0 0,-1-1-1 0 0,1 1 0 0 0,0 0 1 0 0,0 0-1 0 0,0 0 0 0 0,4 0 0 0 0,1 0-73 0 0,-1 0 0 0 0,0 0 0 0 0,0 1-1 0 0,1 0 1 0 0,13 2 0 0 0,-16-2-341 0 0,-1 1 1 0 0,1 0-1 0 0,-1 0 1 0 0,1 0 0 0 0,-1 0-1 0 0,1 0 1 0 0,-1 1-1 0 0,0 0 1 0 0,0 0-1 0 0,0 0 1 0 0,0 1 0 0 0,0-1-1 0 0,0 1 1 0 0,0 0-1 0 0,-1 0 1 0 0,0 0 0 0 0,1 1-1 0 0,-1-1 1 0 0,-1 1-1 0 0,1-1 1 0 0,2 5-1 0 0,-4-4-26 0 0,-1 0-1 0 0,1-1 0 0 0,-1 1 1 0 0,0 0-1 0 0,0 0 0 0 0,0-1 0 0 0,-1 1 1 0 0,1 0-1 0 0,-1-1 0 0 0,0 1 0 0 0,0-1 1 0 0,0 1-1 0 0,-1-1 0 0 0,1 1 0 0 0,-1-1 1 0 0,0 0-1 0 0,0 0 0 0 0,0 0 1 0 0,0 0-1 0 0,-1 0 0 0 0,1 0 0 0 0,-1 0 1 0 0,-4 3-1 0 0,-7 7 161 0 0,0-1 0 0 0,-1-1 1 0 0,-20 12-1 0 0,-1-1 274 0 0,0-3 0 0 0,-73 29 1 0 0,9-20-1087 0 0,79-24-1095 0 0,0-1 1 0 0,-34 0-1 0 0,50-3 724 0 0,0 0-1 0 0,0-1 1 0 0,0 1-1 0 0,0-2 1 0 0,0 1-1 0 0,1 0 1 0 0,-1-1 0 0 0,0 0-1 0 0,1 0 1 0 0,0 0-1 0 0,-6-4 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2:03.6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247 0 4308 0 0,'0'0'3975'0'0,"6"32"-682"0"0,-9-5-2644 0 0,-1-1-1 0 0,-1 0 0 0 0,-1 0 0 0 0,-1 0 0 0 0,-1 0 0 0 0,-12 24 1 0 0,-6 22 85 0 0,-80 316 1852 0 0,80-284-2185 0 0,11-54-543 0 0,-6 29-1237 0 0,15-27-7901 0 0,9-49 6416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2:04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793 3 4156 0 0,'0'0'121'0'0,"0"0"-1"0"0,0 0 0 0 0,0-1 0 0 0,0 1 0 0 0,1 0 0 0 0,-1 0 1 0 0,0 0-1 0 0,0 0 0 0 0,0 0 0 0 0,0-1 0 0 0,0 1 0 0 0,0 0 1 0 0,0 0-1 0 0,0 0 0 0 0,1 0 0 0 0,-1 0 0 0 0,0 0 0 0 0,0 0 1 0 0,0-1-1 0 0,0 1 0 0 0,1 0 0 0 0,-1 0 0 0 0,0 0 0 0 0,0 0 1 0 0,0 0-1 0 0,0 0 0 0 0,0 0 0 0 0,1 0 0 0 0,-1 0 1 0 0,0 0-1 0 0,0 0 0 0 0,0 0 0 0 0,1 0 0 0 0,-1 0 0 0 0,0 0 1 0 0,0 0-1 0 0,0 0 0 0 0,0 0 0 0 0,1 0 0 0 0,-1 0 0 0 0,0 0 1 0 0,0 1-1 0 0,0-1 0 0 0,0 0 0 0 0,0 0 0 0 0,1 0 0 0 0,-1 0 1 0 0,0 0-1 0 0,0 0 0 0 0,0 0 0 0 0,0 1 0 0 0,0-1 0 0 0,0 0 1 0 0,0 0-1 0 0,1 0 0 0 0,-1 0 0 0 0,0 0 0 0 0,0 1 0 0 0,0-1 1 0 0,0 0-1 0 0,0 0 0 0 0,0 0 0 0 0,0 0 0 0 0,0 1 1 0 0,0-1-1 0 0,0 0 0 0 0,0 0 0 0 0,0 0 0 0 0,0 1 0 0 0,-8 18 1906 0 0,-21 30-1225 0 0,-108 140 2050 0 0,-283 301 0 0 0,330-404-2909 0 0,28-34-3433 0 0,60-50 2589 0 0,0-1 0 0 0,0 1 0 0 0,-1-1 1 0 0,1 1-1 0 0,0-1 0 0 0,-1 0 1 0 0,1 0-1 0 0,-1 0 0 0 0,1 0 0 0 0,-4 0 1 0 0,5-1 714 0 0,0 0 0 0 0,0 0 1 0 0,0 0-1 0 0,0 0 1 0 0,0 0-1 0 0,0-1 0 0 0,1 1 1 0 0,-1 0-1 0 0,0 0 0 0 0,0-1 1 0 0,0 1-1 0 0,0-1 1 0 0,0 1-1 0 0,1-1 0 0 0,-1 1 1 0 0,0-1-1 0 0,0 1 0 0 0,1-1 1 0 0,-1 0-1 0 0,0 1 1 0 0,1-1-1 0 0,-1 0 0 0 0,1 0 1 0 0,-1 0-1 0 0,1 1 0 0 0,-1-1 1 0 0,1 0-1 0 0,-1 0 1 0 0,1 0-1 0 0,0 0 0 0 0,0 0 1 0 0,-1-1-1 0 0,-2-10-1143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2:04.5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3696 0 0,'0'0'2693'0'0,"30"6"2045"0"0,-21 2-4099 0 0,0-1-1 0 0,-1 1 1 0 0,0 1 0 0 0,0 0-1 0 0,-1 0 1 0 0,0 0 0 0 0,-1 1-1 0 0,11 20 1 0 0,1 9 529 0 0,12 43 0 0 0,-24-65-824 0 0,5 13 111 0 0,6 20 367 0 0,2-1 0 0 0,31 57 0 0 0,-49-103-751 0 0,0 0 0 0 0,1 0 0 0 0,-1 0 0 0 0,1 0 0 0 0,0-1 0 0 0,0 1-1 0 0,0 0 1 0 0,0-1 0 0 0,0 1 0 0 0,1-1 0 0 0,-1 0 0 0 0,1 0 0 0 0,0 0 0 0 0,-1 0 0 0 0,1 0 0 0 0,0 0-1 0 0,0-1 1 0 0,0 1 0 0 0,0-1 0 0 0,1 0 0 0 0,-1 0 0 0 0,0 0 0 0 0,0-1 0 0 0,1 1 0 0 0,-1-1 0 0 0,0 0 0 0 0,1 1-1 0 0,-1-2 1 0 0,1 1 0 0 0,-1 0 0 0 0,0-1 0 0 0,1 1 0 0 0,-1-1 0 0 0,0 0 0 0 0,0 0 0 0 0,0 0 0 0 0,0-1-1 0 0,0 1 1 0 0,5-3 0 0 0,377-164-771 0 0,-186 101-2194 0 0,5 20-7386 0 0,-193 45 8368 0 0,1 0 0 0 0,0 1 0 0 0,0 0 1 0 0,12 1-1 0 0,-21 1 541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2:38.51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13 3776 0 0,'0'0'6044'0'0,"14"-1"-4562"0"0,-6 1 2431 0 0,-6 0-3769 0 0,1 0-1 0 0,-1 1 1 0 0,0-1 0 0 0,1 0 0 0 0,-1 1 0 0 0,0 0 0 0 0,0 0-1 0 0,0-1 1 0 0,1 1 0 0 0,-1 0 0 0 0,0 1 0 0 0,0-1 0 0 0,0 0-1 0 0,0 1 1 0 0,-1-1 0 0 0,1 1 0 0 0,0-1 0 0 0,-1 1 0 0 0,1 0 0 0 0,-1 0-1 0 0,1 0 1 0 0,-1 0 0 0 0,0 0 0 0 0,0 0 0 0 0,0 0 0 0 0,0 0-1 0 0,0 0 1 0 0,0 3 0 0 0,0 0 15 0 0,-1 1 0 0 0,0-1 0 0 0,0 0 1 0 0,0 1-1 0 0,-1-1 0 0 0,1 0 0 0 0,-1 0 0 0 0,-1 0 0 0 0,1 1 0 0 0,-1-1 0 0 0,0-1 1 0 0,-3 7-1 0 0,3-5 18 0 0,-6 11 422 0 0,11-23-464 0 0,33-64-720 0 0,-33 64 585 0 0,1 0-1 0 0,0 0 0 0 0,1 1 1 0 0,-1 0-1 0 0,1 0 0 0 0,0 0 1 0 0,1 0-1 0 0,-1 1 0 0 0,1 0 1 0 0,0 0-1 0 0,0 1 0 0 0,0-1 1 0 0,0 1-1 0 0,0 1 0 0 0,10-4 1 0 0,-14 6-32 0 0,25 8-50 0 0,-26-5 89 0 0,0 0-1 0 0,0 1 1 0 0,0-1-1 0 0,-1 0 0 0 0,1 0 1 0 0,-1 1-1 0 0,0-1 1 0 0,0 0-1 0 0,0 0 1 0 0,0 1-1 0 0,-1-1 0 0 0,0 0 1 0 0,1 0-1 0 0,-1 1 1 0 0,0-1-1 0 0,0 0 0 0 0,-1 0 1 0 0,1 0-1 0 0,-2 3 1 0 0,0-1 34 0 0,1 0 0 0 0,0 0-1 0 0,1 0 1 0 0,-1 0 0 0 0,1 0 0 0 0,-1 10 0 0 0,-3-10-146 0 0,12-20-51 0 0,2 1 0 0 0,0 0 1 0 0,16-19-1 0 0,-22 29 130 0 0,0 0 0 0 0,1 0 0 0 0,-1 1 0 0 0,1-1 0 0 0,0 1 0 0 0,0 0 0 0 0,0 0 0 0 0,0 0 0 0 0,0 1 0 0 0,0-1 0 0 0,1 1 0 0 0,0 0 0 0 0,-1 1 0 0 0,1-1 0 0 0,0 1 0 0 0,0-1 0 0 0,5 1 0 0 0,-9 1 38 0 0,1 0 0 0 0,-1 0-1 0 0,0 0 1 0 0,1 0 0 0 0,-1 0 0 0 0,0 0 0 0 0,0 1 0 0 0,1-1 0 0 0,-1 1-1 0 0,0-1 1 0 0,0 1 0 0 0,0-1 0 0 0,1 1 0 0 0,-1 0 0 0 0,0-1-1 0 0,0 1 1 0 0,0 0 0 0 0,0 0 0 0 0,0 0 0 0 0,0 0 0 0 0,-1 0 0 0 0,1 0-1 0 0,0 0 1 0 0,0 0 0 0 0,-1 0 0 0 0,1 0 0 0 0,0 0 0 0 0,-1 1-1 0 0,1-1 1 0 0,-1 0 0 0 0,0 0 0 0 0,1 1 0 0 0,-1-1 0 0 0,0 0 0 0 0,0 0-1 0 0,0 3 1 0 0,0 5 72 0 0,-1 0-1 0 0,1-1 1 0 0,-2 1-1 0 0,-3 14 1 0 0,-1 8-194 0 0,6-25-45 0 0,0 10-1443 0 0,0-6-2987 0 0,0-8 4257 0 0,18-16-14232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2:38.9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79 3040 0 0,'16'-4'4043'0'0,"-8"3"-3440"0"0,1-1 1 0 0,-1 0-1 0 0,1-1 1 0 0,-1 0-1 0 0,0 0 1 0 0,0-1-1 0 0,0 0 1 0 0,-1 0-1 0 0,1-1 1 0 0,-1 0-1 0 0,8-7 1 0 0,-15 12-570 0 0,1 0 1 0 0,-1-1 0 0 0,1 1-1 0 0,-1-1 1 0 0,0 1-1 0 0,1-1 1 0 0,-1 1 0 0 0,1-1-1 0 0,-1 1 1 0 0,0-1 0 0 0,0 0-1 0 0,1 1 1 0 0,-1-1-1 0 0,0 1 1 0 0,0-1 0 0 0,0 0-1 0 0,0 1 1 0 0,1-1 0 0 0,-1 1-1 0 0,0-1 1 0 0,0 0 0 0 0,0 1-1 0 0,0-1 1 0 0,-1 0-1 0 0,1 1 1 0 0,0-1 0 0 0,0 1-1 0 0,0-1 1 0 0,0 0 0 0 0,-1 1-1 0 0,1-1 1 0 0,0 1-1 0 0,-1-1 1 0 0,1 1 0 0 0,0-1-1 0 0,-1 0 1 0 0,1 1 0 0 0,-1 0-1 0 0,1-1 1 0 0,0 1 0 0 0,-1-1-1 0 0,1 1 1 0 0,-1 0-1 0 0,0-1 1 0 0,1 1 0 0 0,-1 0-1 0 0,1-1 1 0 0,-1 1 0 0 0,1 0-1 0 0,-1 0 1 0 0,0 0-1 0 0,0-1 1 0 0,-2 0 295 0 0,-2 2-191 0 0,-4 1 0 0 0,0 0 0 0 0,0 0 0 0 0,0 1-1 0 0,0 0 1 0 0,-15 8 0 0 0,21-10-87 0 0,1 0 0 0 0,-1 1 1 0 0,1 0-1 0 0,-1-1 0 0 0,1 1 0 0 0,0 0 0 0 0,-1 0 0 0 0,1 0 0 0 0,0 1 0 0 0,0-1 0 0 0,1 0 0 0 0,-1 1 0 0 0,0-1 0 0 0,1 1 1 0 0,0 0-1 0 0,-1-1 0 0 0,1 1 0 0 0,0 0 0 0 0,0 0 0 0 0,1 0 0 0 0,-1 0 0 0 0,0 0 0 0 0,1 3 0 0 0,0-4-40 0 0,0 0-1 0 0,1-1 1 0 0,-1 1-1 0 0,1 0 0 0 0,0-1 1 0 0,-1 1-1 0 0,1 0 1 0 0,0-1-1 0 0,0 1 0 0 0,0-1 1 0 0,0 0-1 0 0,0 1 1 0 0,1-1-1 0 0,-1 0 0 0 0,0 1 1 0 0,0-1-1 0 0,1 0 1 0 0,-1 0-1 0 0,1 0 0 0 0,-1 0 1 0 0,1 0-1 0 0,0-1 1 0 0,-1 1-1 0 0,1 0 0 0 0,0-1 1 0 0,-1 1-1 0 0,1-1 1 0 0,0 0-1 0 0,3 1 0 0 0,52 4-617 0 0,-42-5-413 0 0,1-1 1 0 0,-1 0-1 0 0,0-1 1 0 0,26-7-1 0 0,-35 7 84 0 0,1-1-1 0 0,-1 1 1 0 0,0-1-1 0 0,0 0 1 0 0,0 0-1 0 0,0-1 1 0 0,0 1-1 0 0,-1-1 1 0 0,1-1-1 0 0,-1 1 1 0 0,0-1 0 0 0,8-10-1 0 0,-6 6-238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40:35.701"/>
    </inkml:context>
    <inkml:brush xml:id="br0">
      <inkml:brushProperty name="width" value="0.025" units="cm"/>
      <inkml:brushProperty name="height" value="0.025" units="cm"/>
      <inkml:brushProperty name="color" value="#0C3965"/>
    </inkml:brush>
  </inkml:definitions>
  <inkml:trace contextRef="#ctx0" brushRef="#br0">1663 1 2948 0 0,'-155'20'3992'0'0,"-192"52"0"0"0,-141 73-1252 0 0,264-64-1758 0 0,194-67-785 0 0,1 0 0 0 0,0 2 0 0 0,1 0 0 0 0,1 2 0 0 0,-31 27 0 0 0,56-43-174 0 0,0-1-1 0 0,0 1 1 0 0,0 0 0 0 0,0 0 0 0 0,0 0-1 0 0,1 0 1 0 0,-1 0 0 0 0,0 1-1 0 0,1-1 1 0 0,0 0 0 0 0,0 1-1 0 0,0-1 1 0 0,0 1 0 0 0,0-1-1 0 0,0 1 1 0 0,0-1 0 0 0,1 1-1 0 0,-1 4 1 0 0,1-5-13 0 0,1 0 0 0 0,-1 0 0 0 0,1 0-1 0 0,0 1 1 0 0,0-1 0 0 0,-1 0 0 0 0,1 0 0 0 0,0 0-1 0 0,1 0 1 0 0,-1-1 0 0 0,0 1 0 0 0,1 0 0 0 0,-1 0 0 0 0,1-1-1 0 0,-1 1 1 0 0,1-1 0 0 0,2 3 0 0 0,7 3-29 0 0,0-1-1 0 0,0 0 1 0 0,1 0 0 0 0,0-1 0 0 0,0-1 0 0 0,13 4-1 0 0,72 15-197 0 0,1-4-1 0 0,110 7 0 0 0,7 1-11 0 0,-153-18 158 0 0,130 26-204 0 0,-167-29 222 0 0,-1 2 1 0 0,0 0-1 0 0,0 1 0 0 0,-1 2 0 0 0,33 19 1 0 0,-50-27 44 0 0,0 1 0 0 0,0 0 1 0 0,-1 0-1 0 0,0 0 0 0 0,0 0 1 0 0,0 1-1 0 0,0 0 0 0 0,-1 0 1 0 0,0 0-1 0 0,0 0 0 0 0,0 1 0 0 0,-1 0 1 0 0,1 0-1 0 0,-2 0 0 0 0,1 0 1 0 0,0 0-1 0 0,-1 0 0 0 0,0 1 1 0 0,-1-1-1 0 0,0 1 0 0 0,0-1 1 0 0,0 1-1 0 0,0 0 0 0 0,-1-1 1 0 0,0 1-1 0 0,-1 0 0 0 0,0-1 1 0 0,0 1-1 0 0,0 0 0 0 0,-1-1 0 0 0,1 1 1 0 0,-2-1-1 0 0,1 0 0 0 0,-1 0 1 0 0,0 0-1 0 0,0 0 0 0 0,0 0 1 0 0,-1-1-1 0 0,-5 6 0 0 0,-14 18 67 0 0,-2-1 0 0 0,-1-1 0 0 0,-1-2 0 0 0,-1-1-1 0 0,-1 0 1 0 0,-1-3 0 0 0,-1 0 0 0 0,-34 16 0 0 0,-9 0 148 0 0,-2-3 1 0 0,-123 37 0 0 0,125-49-6 0 0,0-3 0 0 0,-2-3 0 0 0,0-3 0 0 0,0-3 0 0 0,-87-2 0 0 0,150-8-170 0 0,0 0 0 0 0,0-2 0 0 0,-1 0 0 0 0,1 0 0 0 0,1-1 0 0 0,-1-1 0 0 0,0 0 0 0 0,1 0 0 0 0,0-2 0 0 0,0 1 0 0 0,0-2 1 0 0,1 1-1 0 0,0-2 0 0 0,0 1 0 0 0,1-1 0 0 0,-19-19 0 0 0,0 2-211 0 0,29 25 178 0 0,0 0-1 0 0,0 0 1 0 0,0 0-1 0 0,0 0 1 0 0,0 0 0 0 0,0-1-1 0 0,-1 1 1 0 0,1 0-1 0 0,0 0 1 0 0,0 0 0 0 0,0 0-1 0 0,0 0 1 0 0,0 0-1 0 0,-1 0 1 0 0,1 0-1 0 0,0 0 1 0 0,0 0 0 0 0,0 0-1 0 0,0-1 1 0 0,-1 1-1 0 0,1 0 1 0 0,0 0-1 0 0,0 0 1 0 0,0 0 0 0 0,0 0-1 0 0,-1 0 1 0 0,1 0-1 0 0,0 1 1 0 0,0-1-1 0 0,0 0 1 0 0,0 0 0 0 0,-1 0-1 0 0,1 0 1 0 0,0 0-1 0 0,0 0 1 0 0,0 0-1 0 0,0 0 1 0 0,0 0 0 0 0,-1 0-1 0 0,1 0 1 0 0,0 1-1 0 0,0-1 1 0 0,0 0 0 0 0,0 0-1 0 0,0 0 1 0 0,0 0-1 0 0,0 0 1 0 0,-1 1-1 0 0,1-1 1 0 0,7 20 66 0 0,0-7-30 0 0,0 0 0 0 0,1 0 0 0 0,1-1 1 0 0,0 0-1 0 0,0-1 0 0 0,1 0 1 0 0,1 0-1 0 0,0-1 0 0 0,0 0 1 0 0,17 10-1 0 0,-10-8-20 0 0,1-2 1 0 0,0-1-1 0 0,0 0 0 0 0,1-2 1 0 0,0 0-1 0 0,33 7 0 0 0,-3-7-3 0 0,-1-1 0 0 0,1-3 0 0 0,0-2 0 0 0,0-2-1 0 0,70-10 1 0 0,-45-1-58 0 0,-1-4 0 0 0,0-2-1 0 0,-1-4 1 0 0,-1-3 0 0 0,-1-3-1 0 0,-1-3 1 0 0,71-44 0 0 0,-35 9-157 0 0,-2-5 0 0 0,-3-3 0 0 0,140-136 0 0 0,-236 206 186 0 0,7-7 29 0 0,0 0 0 0 0,0-1-1 0 0,-1 0 1 0 0,0-1 0 0 0,-2 0-1 0 0,1-1 1 0 0,-1 0 0 0 0,8-19-1 0 0,-16 32-9 0 0,-1 1-1 0 0,0-1 1 0 0,1 1-1 0 0,-1-1 1 0 0,0 1-1 0 0,0-1 1 0 0,1 1-1 0 0,-1-1 1 0 0,0 1-1 0 0,0-1 1 0 0,0 0-1 0 0,0 1 1 0 0,0-1 0 0 0,0 1-1 0 0,0-1 1 0 0,0 1-1 0 0,0-1 1 0 0,0 0-1 0 0,0 1 1 0 0,0-1-1 0 0,0 1 1 0 0,0-1-1 0 0,0 1 1 0 0,-1-1-1 0 0,1 1 1 0 0,0-1-1 0 0,0 1 1 0 0,-1-1-1 0 0,1 1 1 0 0,0-1-1 0 0,-1 1 1 0 0,1-1-1 0 0,-18 5-13 0 0,-17 20 28 0 0,24-12 39 0 0,0 1 0 0 0,1 0-1 0 0,0 1 1 0 0,2 0 0 0 0,-1 1-1 0 0,-10 25 1 0 0,9-18 20 0 0,0 1 1 0 0,2 1 0 0 0,1-1-1 0 0,-8 41 1 0 0,13-53-58 0 0,1 1 0 0 0,0 0 1 0 0,1-1-1 0 0,0 1 0 0 0,0 0 1 0 0,1-1-1 0 0,1 1 0 0 0,0 0 0 0 0,1-1 1 0 0,0 0-1 0 0,8 20 0 0 0,-8-26-8 0 0,0 0-1 0 0,0 0 1 0 0,0 0-1 0 0,0 0 1 0 0,1 0-1 0 0,0 0 1 0 0,0-1-1 0 0,1 0 1 0 0,-1 0-1 0 0,1 0 1 0 0,0-1-1 0 0,0 1 1 0 0,0-1-1 0 0,8 4 1 0 0,-4-4-6 0 0,0 0 1 0 0,-1-1-1 0 0,1 1 0 0 0,0-2 1 0 0,0 1-1 0 0,0-2 1 0 0,0 1-1 0 0,17-2 1 0 0,-3-1-15 0 0,0-2 0 0 0,-1-1 0 0 0,1-1 0 0 0,-1 0 0 0 0,-1-2 0 0 0,39-19 0 0 0,5-8-48 0 0,-1-4 0 0 0,-3-3 0 0 0,-1-2 0 0 0,-2-2-1 0 0,-2-3 1 0 0,68-79 0 0 0,-60 53-118 0 0,-3-3 1 0 0,-4-2-1 0 0,-3-3 0 0 0,59-123 1 0 0,-93 158 112 0 0,-2-2 0 0 0,13-55 0 0 0,-16 54-73 0 0,-16 51 140 0 0,1 1-1 0 0,0-1 1 0 0,0 0 0 0 0,-1 0 0 0 0,1 0 0 0 0,0 1 0 0 0,0-1-1 0 0,-1 0 1 0 0,1 0 0 0 0,0 0 0 0 0,-1 0 0 0 0,1 0-1 0 0,0 1 1 0 0,0-1 0 0 0,-1 0 0 0 0,1 0 0 0 0,0 0 0 0 0,-1 0-1 0 0,1 0 1 0 0,0 0 0 0 0,-1 0 0 0 0,1 0 0 0 0,0 0 0 0 0,-1 0-1 0 0,1 0 1 0 0,0-1 0 0 0,-1 1 0 0 0,1 0 0 0 0,0 0-1 0 0,-1 0 1 0 0,1 0 0 0 0,0 0 0 0 0,0-1 0 0 0,-1 1 0 0 0,1 0-1 0 0,0 0 1 0 0,0 0 0 0 0,-1-1 0 0 0,1 1 0 0 0,0 0-1 0 0,0 0 1 0 0,0-1 0 0 0,-1 1 0 0 0,1 0 0 0 0,0 0 0 0 0,0-1-1 0 0,0 1 1 0 0,0 0 0 0 0,0-1 0 0 0,0 1 0 0 0,-1 0-1 0 0,1-1 1 0 0,0 1 0 0 0,0 0 0 0 0,0-1 0 0 0,0 1 0 0 0,0 0-1 0 0,0-1 1 0 0,0 1 0 0 0,0 0 0 0 0,1-1 0 0 0,-1 1-1 0 0,0 0 1 0 0,0 0 0 0 0,0-1 0 0 0,0 1 0 0 0,0 0 0 0 0,1-1-1 0 0,-22 14 161 0 0,4 1-61 0 0,1 2 0 0 0,0 0 0 0 0,1 1 0 0 0,-24 36 0 0 0,13-17-61 0 0,-347 497 804 0 0,141-193-488 0 0,130-187 22 0 0,83-119-311 0 0,16-27 1 0 0,-1 0-1 0 0,1-1 1 0 0,-1 1 0 0 0,0-1 0 0 0,0 0 0 0 0,-1 0 0 0 0,0-1-1 0 0,0 1 1 0 0,0-1 0 0 0,-7 5 0 0 0,12-10 71 0 0,0-5-117 0 0,1 0 0 0 0,-1 0 0 0 0,2 0-1 0 0,-1 0 1 0 0,0 0 0 0 0,4-8 0 0 0,5-6-12 0 0,0 1 1 0 0,2 0-1 0 0,0 1 1 0 0,0 0-1 0 0,23-22 1 0 0,-15 16-15 0 0,40-44-111 0 0,4 3 1 0 0,2 2-1 0 0,146-103 0 0 0,-199 155 87 0 0,1 1-1 0 0,0 1 0 0 0,0 0 0 0 0,1 1 0 0 0,0 1 0 0 0,28-8 0 0 0,-37 13 18 0 0,-1 0-1 0 0,1 0 0 0 0,-1 0 1 0 0,1 1-1 0 0,0 0 0 0 0,-1 0 1 0 0,1 0-1 0 0,-1 1 0 0 0,1 0 0 0 0,-1 0 1 0 0,1 0-1 0 0,-1 1 0 0 0,0 0 1 0 0,1 0-1 0 0,-1 0 0 0 0,0 1 1 0 0,0-1-1 0 0,0 1 0 0 0,-1 1 1 0 0,1-1-1 0 0,-1 0 0 0 0,0 1 0 0 0,5 5 1 0 0,28 35-4 0 0,34 51 1 0 0,-52-65-13 0 0,1-2-1 0 0,2 0 1 0 0,1-2-1 0 0,0 0 1 0 0,2-2 0 0 0,42 33-1 0 0,-46-44-23 0 0,0-1-1 0 0,0-1 0 0 0,1-1 1 0 0,1-1-1 0 0,0-1 1 0 0,0-1-1 0 0,0 0 1 0 0,38 4-1 0 0,-26-8-13 0 0,0-1 0 0 0,0-2 1 0 0,0-1-1 0 0,0-1 0 0 0,49-11 0 0 0,-28 0 13 0 0,0-3-1 0 0,-2-2 1 0 0,0-2-1 0 0,-1-3 1 0 0,-1-2-1 0 0,-1-2 1 0 0,49-35-1 0 0,-74 43 36 0 0,0 0-1 0 0,-1-2 1 0 0,0-1-1 0 0,21-25 0 0 0,-37 36 15 0 0,0 0 0 0 0,-1-1-1 0 0,0 0 1 0 0,0 0-1 0 0,-2 0 1 0 0,0-1 0 0 0,0 0-1 0 0,-1 0 1 0 0,0-1-1 0 0,-1 1 1 0 0,3-25 0 0 0,-6 33 7 0 0,-1 0 0 0 0,1 0 0 0 0,-1 0 1 0 0,-1 0-1 0 0,1 1 0 0 0,-1-1 0 0 0,0 0 1 0 0,0 0-1 0 0,0 1 0 0 0,0-1 1 0 0,-1 1-1 0 0,0-1 0 0 0,0 1 0 0 0,0-1 1 0 0,-1 1-1 0 0,-4-7 0 0 0,2 6 4 0 0,0 0 0 0 0,0 0 1 0 0,0 1-1 0 0,-1 0 0 0 0,1 0 0 0 0,-1 0 0 0 0,0 1 0 0 0,-1-1 0 0 0,1 2 1 0 0,-10-5-1 0 0,-5 2 7 0 0,1 0 1 0 0,0 1 0 0 0,-1 1-1 0 0,0 1 1 0 0,1 1-1 0 0,-38 3 1 0 0,15 3 21 0 0,1 2 0 0 0,1 2 0 0 0,-1 1 0 0 0,1 3 0 0 0,1 1 0 0 0,1 2 0 0 0,0 2 0 0 0,1 1 0 0 0,1 2 0 0 0,1 2 0 0 0,0 1 0 0 0,2 2 0 0 0,1 1 0 0 0,2 1 0 0 0,0 2 0 0 0,2 1 0 0 0,-34 48 0 0 0,57-70-52 0 0,0 1 0 0 0,1-1 0 0 0,0 1 0 0 0,1 0 0 0 0,0 0 0 0 0,0 1 0 0 0,1-1 0 0 0,0 1 0 0 0,1 0 0 0 0,-1 15 0 0 0,3-23 5 0 0,-1 0-1 0 0,1 0 1 0 0,0 0-1 0 0,1 0 0 0 0,-1 0 1 0 0,0 0-1 0 0,1 0 1 0 0,0 0-1 0 0,-1 0 0 0 0,1 0 1 0 0,1 0-1 0 0,-1 0 1 0 0,0-1-1 0 0,1 1 1 0 0,-1 0-1 0 0,1-1 0 0 0,0 1 1 0 0,0-1-1 0 0,0 1 1 0 0,0-1-1 0 0,0 0 0 0 0,0 0 1 0 0,1 0-1 0 0,-1 0 1 0 0,1 0-1 0 0,-1-1 1 0 0,1 1-1 0 0,0-1 0 0 0,-1 0 1 0 0,1 1-1 0 0,0-1 1 0 0,0-1-1 0 0,0 1 0 0 0,0 0 1 0 0,0-1-1 0 0,0 1 1 0 0,0-1-1 0 0,0 0 1 0 0,1 0-1 0 0,3-1 0 0 0,7 0-7 0 0,0 0 0 0 0,0-1 0 0 0,0-1-1 0 0,0-1 1 0 0,0 0 0 0 0,-1 0 0 0 0,0-1 0 0 0,0-1-1 0 0,0 0 1 0 0,21-14 0 0 0,9-10-23 0 0,59-53 1 0 0,-78 63 27 0 0,24-24 201 0 0,-2-2 0 0 0,-2-1 0 0 0,-2-3 0 0 0,49-74 0 0 0,-90 117 2 0 0,-9 11-147 0 0,-13 16 16 0 0,3 7-61 0 0,2 1 0 0 0,1 0 0 0 0,1 1-1 0 0,1 1 1 0 0,-15 57 0 0 0,23-69-13 0 0,1 2 1 0 0,1-1-1 0 0,1 0 0 0 0,0 1 1 0 0,2 0-1 0 0,0-1 0 0 0,1 1 1 0 0,1-1-1 0 0,1 0 0 0 0,11 37 1 0 0,-12-49-4 0 0,0-1 0 0 0,1 1 0 0 0,0 0-1 0 0,0-1 1 0 0,1 0 0 0 0,-1 0 0 0 0,1 0 0 0 0,1 0 0 0 0,-1-1 0 0 0,1 0 0 0 0,0 1 0 0 0,0-2 0 0 0,1 1 0 0 0,-1-1 0 0 0,1 1 0 0 0,0-2-1 0 0,0 1 1 0 0,1-1 0 0 0,7 4 0 0 0,-4-4-8 0 0,0-1 0 0 0,-1 0 0 0 0,1 0 0 0 0,0-1 0 0 0,0 0 0 0 0,0 0 0 0 0,0-1 0 0 0,0-1 0 0 0,0 0 0 0 0,0 0 0 0 0,0-1 0 0 0,0 0 0 0 0,10-4 0 0 0,21-9 2 0 0,-2-1 0 0 0,1-2 0 0 0,-2-2 0 0 0,-1-1 0 0 0,60-46 0 0 0,158-153 68 0 0,-200 170-14 0 0,9-11 25 0 0,-24 22 100 0 0,1 1 0 0 0,48-32 0 0 0,-86 68-148 0 0,0 0 1 0 0,0 0-1 0 0,0 0 1 0 0,0 0-1 0 0,0 1 1 0 0,1 0-1 0 0,-1-1 1 0 0,0 1-1 0 0,1 1 1 0 0,-1-1-1 0 0,1 0 1 0 0,-1 1-1 0 0,1 0 1 0 0,-1-1-1 0 0,1 1 1 0 0,-1 1-1 0 0,6 0 1 0 0,-6 0 2 0 0,-1 0 1 0 0,0 0 0 0 0,0 0-1 0 0,1 1 1 0 0,-1-1-1 0 0,0 1 1 0 0,0-1-1 0 0,0 1 1 0 0,-1 0 0 0 0,1-1-1 0 0,0 1 1 0 0,-1 0-1 0 0,1 0 1 0 0,-1 1-1 0 0,1-1 1 0 0,-1 0 0 0 0,0 0-1 0 0,0 1 1 0 0,0-1-1 0 0,0 1 1 0 0,-1-1-1 0 0,1 0 1 0 0,-1 1 0 0 0,1-1-1 0 0,-1 5 1 0 0,1 19-51 0 0,-2 0 0 0 0,0 1 0 0 0,-2-1 0 0 0,-1 0 0 0 0,0-1 0 0 0,-15 42 0 0 0,9-27-76 0 0,-10 38-60 0 0,-3 0 0 0 0,-4-1 0 0 0,-3-2 0 0 0,-52 95 0 0 0,75-158 185 0 0,-1 1 0 0 0,-1-1 0 0 0,0-1 0 0 0,0 0 0 0 0,-1 0 0 0 0,-1-1 0 0 0,1 0-1 0 0,-2 0 1 0 0,1-2 0 0 0,-1 1 0 0 0,-17 8 0 0 0,28-16 8 0 0,0-1 0 0 0,0 1 1 0 0,0-1-1 0 0,-1 1 0 0 0,1-1 0 0 0,0 1 1 0 0,0-1-1 0 0,0 0 0 0 0,-1 1 0 0 0,1-1 1 0 0,0 0-1 0 0,0 0 0 0 0,-1 0 0 0 0,1 0 1 0 0,0 0-1 0 0,0 0 0 0 0,-1 0 0 0 0,1-1 1 0 0,0 1-1 0 0,0 0 0 0 0,0-1 0 0 0,-1 1 1 0 0,1-1-1 0 0,0 1 0 0 0,-2-2 0 0 0,2 1 4 0 0,0-1 0 0 0,0 1-1 0 0,0-1 1 0 0,0 0-1 0 0,1 1 1 0 0,-1-1 0 0 0,0 0-1 0 0,1 1 1 0 0,-1-1-1 0 0,1 0 1 0 0,0 0 0 0 0,0 1-1 0 0,-1-1 1 0 0,1 0 0 0 0,1-3-1 0 0,0-6 42 0 0,0-1-1 0 0,1 1 1 0 0,0-1-1 0 0,6-14 0 0 0,9-17-3 0 0,1 2 1 0 0,2 0-1 0 0,2 1 0 0 0,51-71 0 0 0,-29 55-64 0 0,2 2 1 0 0,75-69-1 0 0,-78 85-1 0 0,2 1-1 0 0,1 3 0 0 0,2 1 0 0 0,1 3 1 0 0,2 2-1 0 0,1 2 0 0 0,0 2 0 0 0,63-18 0 0 0,-100 38-7 0 0,0 0-1 0 0,1 1 0 0 0,0 0 0 0 0,0 2 0 0 0,0 0 0 0 0,0 0 0 0 0,-1 2 0 0 0,1 0 0 0 0,0 0 0 0 0,31 9 0 0 0,-41-9 2 0 0,0 1 1 0 0,-1 1-1 0 0,1-1 1 0 0,-1 1 0 0 0,1 0-1 0 0,-1 0 1 0 0,0 0-1 0 0,0 1 1 0 0,-1 0-1 0 0,1 0 1 0 0,-1 0-1 0 0,1 0 1 0 0,-1 1-1 0 0,-1-1 1 0 0,1 1-1 0 0,-1 0 1 0 0,0 1-1 0 0,0-1 1 0 0,0 0-1 0 0,-1 1 1 0 0,1-1-1 0 0,-1 1 1 0 0,-1 0 0 0 0,1 0-1 0 0,-1 0 1 0 0,0 0-1 0 0,-1 0 1 0 0,1 0-1 0 0,-1 0 1 0 0,0 0-1 0 0,-2 8 1 0 0,-2 16-53 0 0,-1 0 0 0 0,-2 0 1 0 0,-1-1-1 0 0,-1 0 1 0 0,-26 55-1 0 0,-17 56 474 0 0,51-138-375 0 0,0 1 0 0 0,0 0 1 0 0,0-1-1 0 0,1 1 0 0 0,-1 0 0 0 0,1 0 1 0 0,0 0-1 0 0,0 0 0 0 0,0-1 0 0 0,0 1 1 0 0,1 0-1 0 0,-1 0 0 0 0,1 0 0 0 0,-1-1 1 0 0,1 1-1 0 0,0 0 0 0 0,0-1 1 0 0,0 1-1 0 0,1-1 0 0 0,-1 1 0 0 0,0-1 1 0 0,1 1-1 0 0,0-1 0 0 0,0 0 0 0 0,-1 0 1 0 0,1 0-1 0 0,1 0 0 0 0,-1 0 0 0 0,0 0 1 0 0,0-1-1 0 0,1 1 0 0 0,-1-1 0 0 0,0 1 1 0 0,1-1-1 0 0,0 0 0 0 0,4 1 1 0 0,9 3 77 0 0,1-1 0 0 0,0 0 0 0 0,-1-2 0 0 0,35 2 0 0 0,-40-3-82 0 0,912-24 287 0 0,-698 9-568 0 0,-166 10-2 0 0,388-15-644 0 0,-149 28-3385 0 0,-283-8 3222 0 0,-9-1 457 0 0,-1 0-1 0 0,0 0 1 0 0,0 1 0 0 0,0 0-1 0 0,0 0 1 0 0,0 0-1 0 0,0 1 1 0 0,0-1-1 0 0,6 4 1 0 0,-10-5 515 0 0,-1 1 0 0 0,0-1 1 0 0,0 0-1 0 0,1 1 0 0 0,-1-1 1 0 0,0 0-1 0 0,0 0 0 0 0,0 1 1 0 0,0-1-1 0 0,0 0 0 0 0,1 1 1 0 0,-1-1-1 0 0,0 0 0 0 0,0 1 1 0 0,0-1-1 0 0,0 0 0 0 0,0 1 1 0 0,0-1-1 0 0,0 1 0 0 0,0-1 1 0 0,0 0-1 0 0,0 1 0 0 0,0-1 1 0 0,0 0-1 0 0,0 1 0 0 0,0-1 0 0 0,-1 0 1 0 0,1 1-1 0 0,0-1 0 0 0,0 0 1 0 0,0 1-1 0 0,0-1 0 0 0,-1 0 1 0 0,1 0-1 0 0,0 1 0 0 0,0-1 1 0 0,-1 0-1 0 0,1 0 0 0 0,0 1 1 0 0,0-1-1 0 0,-1 0 0 0 0,1 0 1 0 0,0 0-1 0 0,-1 1 0 0 0,1-1 1 0 0,0 0-1 0 0,-1 0 0 0 0,1 0 1 0 0,0 0-1 0 0,-1 0 0 0 0,1 0 1 0 0,0 0-1 0 0,-1 0 0 0 0,1 0 1 0 0,0 0-1 0 0,-1 0 0 0 0,0 0 0 0 0,-24 9-1707 0 0,-7-1 463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2:39.1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 2 2536 0 0,'0'0'128'0'0,"0"0"-1"0"0,0 0 1 0 0,0 0-1 0 0,0 0 1 0 0,0 1-1 0 0,-1-1 1 0 0,1 0-1 0 0,0 0 1 0 0,0 0-1 0 0,0 0 1 0 0,0 1-1 0 0,0-1 1 0 0,0 0-1 0 0,-1 0 0 0 0,1 0 1 0 0,0 0-1 0 0,0 0 1 0 0,0 0-1 0 0,-1 0 1 0 0,1 1-1 0 0,0-1 1 0 0,0 0-1 0 0,0 0 1 0 0,0 0-1 0 0,-1 0 1 0 0,1 0-1 0 0,0 0 1 0 0,0 0-1 0 0,0 0 1 0 0,-1 0-1 0 0,1 0 1 0 0,0 0-1 0 0,0 0 1 0 0,0 0-1 0 0,-1 0 1 0 0,1 0-1 0 0,0 0 1 0 0,0 0-1 0 0,0-1 1 0 0,-1 1-1 0 0,1 0 1 0 0,0 0-1 0 0,0 0 1 0 0,0 0-1 0 0,0 0 1 0 0,-1 0-1 0 0,1 0 0 0 0,0-1 1 0 0,0 1-1 0 0,0 0 1 0 0,0 0-1 0 0,0 0 1 0 0,0 0-1 0 0,-1-1 1 0 0,1 1-1 0 0,0 0 1 0 0,0 0-1 0 0,0 0 1 0 0,0-1-1 0 0,0 1 1 0 0,0 0-1 0 0,0 0 1 0 0,0-1-1 0 0,-21 29 2451 0 0,-17 39-1102 0 0,25-38-929 0 0,0-4-110 0 0,2 1 0 0 0,1 0 0 0 0,-7 31 0 0 0,17-55-459 0 0,-1 0 1 0 0,1 0-1 0 0,-1 1 0 0 0,1-1 1 0 0,0 0-1 0 0,0 0 0 0 0,0 0 0 0 0,0 1 1 0 0,1-1-1 0 0,-1 0 0 0 0,0 0 0 0 0,1 0 1 0 0,0 1-1 0 0,-1-1 0 0 0,1 0 0 0 0,2 3 1 0 0,-2-4-208 0 0,-1 0 1 0 0,1 0-1 0 0,0 0 0 0 0,1 0 1 0 0,-1 0-1 0 0,0 0 0 0 0,0-1 1 0 0,0 1-1 0 0,0 0 1 0 0,1-1-1 0 0,-1 1 0 0 0,0-1 1 0 0,1 1-1 0 0,-1-1 1 0 0,0 1-1 0 0,1-1 0 0 0,-1 0 1 0 0,0 0-1 0 0,3 0 1 0 0,1 0-429 0 0,-1 0 0 0 0,1-1 0 0 0,-1 0 0 0 0,1 0 0 0 0,-1 0 1 0 0,1-1-1 0 0,-1 1 0 0 0,0-1 0 0 0,0 0 0 0 0,0 0 1 0 0,0-1-1 0 0,0 1 0 0 0,0-1 0 0 0,5-6 0 0 0,0 0-633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2:39.4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39 2916 0 0,'-17'3'4888'0'0,"24"-3"-891"0"0,33-7-2518 0 0,21-6-3725 0 0,-43 10-148 0 0,-1 0 0 0 0,1-1-1 0 0,16-7 1 0 0,-33 10 1069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2:39.8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0 1288 0 0,'0'0'4023'0'0,"-4"3"-3180"0"0,-23 16 1247 0 0,17-12-1345 0 0,0-1 0 0 0,0 2 1 0 0,1-1-1 0 0,0 1 1 0 0,0 1-1 0 0,-9 11 0 0 0,17-19-689 0 0,0 0 0 0 0,0 0 0 0 0,0 1-1 0 0,1-1 1 0 0,-1 0 0 0 0,0 0 0 0 0,1 1-1 0 0,-1-1 1 0 0,1 0 0 0 0,0 1 0 0 0,-1-1-1 0 0,1 0 1 0 0,0 1 0 0 0,0-1 0 0 0,0 1 0 0 0,0-1-1 0 0,0 0 1 0 0,0 2 0 0 0,0-2-54 0 0,1 0 0 0 0,-1 0 0 0 0,0-1 0 0 0,1 1 0 0 0,-1 0 0 0 0,1-1-1 0 0,-1 1 1 0 0,1-1 0 0 0,0 1 0 0 0,-1-1 0 0 0,1 1 0 0 0,0-1 0 0 0,-1 1 0 0 0,1-1 0 0 0,0 1 0 0 0,-1-1 0 0 0,1 0 0 0 0,0 1 0 0 0,0-1 0 0 0,-1 0 0 0 0,1 0 0 0 0,2 1 0 0 0,1-1-171 0 0,1 0 1 0 0,0 0-1 0 0,0 0 1 0 0,0 0 0 0 0,0-1-1 0 0,-1 0 1 0 0,1 0-1 0 0,0 0 1 0 0,-1 0 0 0 0,8-4-1 0 0,-11 5 155 0 0,47-27-633 0 0,-45 25 762 0 0,-1 0 0 0 0,0 1 0 0 0,0-1-1 0 0,-1 0 1 0 0,1 0 0 0 0,0 0 0 0 0,-1-1 0 0 0,1 1 0 0 0,-1 0-1 0 0,1 0 1 0 0,-1-1 0 0 0,0 1 0 0 0,0-1 0 0 0,0 1-1 0 0,-1-1 1 0 0,1 0 0 0 0,0 1 0 0 0,-1-1 0 0 0,0-3 0 0 0,0 5 145 0 0,1 1-240 0 0,-1 0 0 0 0,0 0-1 0 0,0 0 1 0 0,0-1-1 0 0,0 1 1 0 0,0 0-1 0 0,0 0 1 0 0,0 0 0 0 0,1 0-1 0 0,-1 0 1 0 0,0 0-1 0 0,0-1 1 0 0,0 1 0 0 0,0 0-1 0 0,0 0 1 0 0,0 0-1 0 0,0 0 1 0 0,0 0-1 0 0,0-1 1 0 0,0 1 0 0 0,0 0-1 0 0,0 0 1 0 0,0 0-1 0 0,0 0 1 0 0,0 0 0 0 0,0-1-1 0 0,0 1 1 0 0,0 0-1 0 0,0 0 1 0 0,0 0-1 0 0,0 0 1 0 0,0-1 0 0 0,0 1-1 0 0,0 0 1 0 0,0 0-1 0 0,0 0 1 0 0,0 0 0 0 0,0 0-1 0 0,-1 0 1 0 0,1-1-1 0 0,0 1 1 0 0,0 0-1 0 0,0 0 1 0 0,0 0 0 0 0,0 0-1 0 0,0 0 1 0 0,-1 0-1 0 0,1 0 1 0 0,0 0 0 0 0,0-1-1 0 0,0 1 1 0 0,0 0-1 0 0,0 0 1 0 0,-1 0-1 0 0,1 0 1 0 0,0 0 0 0 0,0 0-1 0 0,0 0 1 0 0,0 0-1 0 0,0 0 1 0 0,-1 0 0 0 0,1 0-1 0 0,0 0 1 0 0,0 0-1 0 0,0 0 1 0 0,-1 0-1 0 0,0 2 43 0 0,-1 1-1 0 0,1-1 1 0 0,-1 0 0 0 0,1 0-1 0 0,0 1 1 0 0,0-1-1 0 0,0 0 1 0 0,0 1-1 0 0,0-1 1 0 0,0 1-1 0 0,1 0 1 0 0,-1-1-1 0 0,1 1 1 0 0,0-1-1 0 0,0 1 1 0 0,0 0-1 0 0,0-1 1 0 0,0 1-1 0 0,0 0 1 0 0,1-1-1 0 0,-1 1 1 0 0,1-1-1 0 0,0 1 1 0 0,0-1-1 0 0,0 1 1 0 0,0-1-1 0 0,0 0 1 0 0,1 1-1 0 0,1 1 1 0 0,10 11-119 0 0,9 4-1300 0 0,16-9-5953 0 0,-31-10 6341 0 0,-1 0 0 0 0,1 0-1 0 0,0-1 1 0 0,0 1 0 0 0,0-2-1 0 0,7-1 1 0 0,1-3-473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2:41.4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308 1 4156 0 0,'0'0'8498'0'0,"-3"3"-7868"0"0,-13 19-34 0 0,2 0 1 0 0,0 1-1 0 0,2 1 1 0 0,1 0-1 0 0,0 0 1 0 0,2 1-1 0 0,1 0 1 0 0,-9 50-1 0 0,-1-12-390 0 0,18-62-233 0 0,0-1 26 0 0,0 0-1 0 0,0 0 1 0 0,0 1-1 0 0,0-1 1 0 0,0 0-1 0 0,0 0 1 0 0,0 0-1 0 0,0 0 1 0 0,0 0-1 0 0,0 1 1 0 0,-1-1-1 0 0,1 0 1 0 0,0 0-1 0 0,0 0 1 0 0,0 0-1 0 0,0 0 1 0 0,0 0-1 0 0,0 1 1 0 0,0-1-1 0 0,0 0 1 0 0,-1 0-1 0 0,1 0 1 0 0,0 0-1 0 0,0 0 1 0 0,0 0-1 0 0,0 0 1 0 0,0 0-1 0 0,-1 0 1 0 0,1 0-1 0 0,0 0 1 0 0,0 0-1 0 0,0 0 1 0 0,0 0-1 0 0,-1 0 1 0 0,1 0-1 0 0,0 0 1 0 0,0 0 0 0 0,0 0-1 0 0,0 0 1 0 0,0 0-1 0 0,-1 0 1 0 0,1 0-1 0 0,0 0 1 0 0,0 0-1 0 0,0 0 1 0 0,0 0-1 0 0,0 0 1 0 0,-1 0-1 0 0,1 0 1 0 0,0 0-1 0 0,0 0 1 0 0,0-1-1 0 0,0 1 1 0 0,0 0-1 0 0,0 0 1 0 0,-5-10 74 0 0,-24-49 23 0 0,26 55-77 0 0,1 0 0 0 0,-1 0 0 0 0,0 1 0 0 0,0 0 0 0 0,0-1 0 0 0,0 1 0 0 0,-1 0 0 0 0,1 0 0 0 0,-1 1 0 0 0,0-1 0 0 0,0 1 0 0 0,-6-3 0 0 0,8 4 18 0 0,-1 1 0 0 0,1-1-1 0 0,-1 1 1 0 0,1 0-1 0 0,-1 0 1 0 0,1 0-1 0 0,-1 0 1 0 0,1 1 0 0 0,-1-1-1 0 0,1 0 1 0 0,-1 1-1 0 0,1 0 1 0 0,0 0-1 0 0,-1 0 1 0 0,1 0 0 0 0,0 0-1 0 0,0 0 1 0 0,0 0-1 0 0,0 1 1 0 0,0-1 0 0 0,0 1-1 0 0,0-1 1 0 0,-2 3-1 0 0,1-1 21 0 0,1-1 0 0 0,-1 1 0 0 0,1-1 0 0 0,0 1 0 0 0,0 0 1 0 0,0 0-1 0 0,0 0 0 0 0,0 0 0 0 0,1 0 0 0 0,-1 0 0 0 0,1 1 0 0 0,0-1 0 0 0,0 0 0 0 0,-1 8 0 0 0,2-10-51 0 0,0 0 0 0 0,0 0 0 0 0,0 1 0 0 0,1-1 0 0 0,-1 0 0 0 0,0 1 1 0 0,1-1-1 0 0,-1 0 0 0 0,1 0 0 0 0,-1 0 0 0 0,1 0 0 0 0,-1 1 0 0 0,1-1 0 0 0,0 0 0 0 0,0 0 0 0 0,0 0 1 0 0,0 0-1 0 0,-1-1 0 0 0,1 1 0 0 0,0 0 0 0 0,0 0 0 0 0,1 0 0 0 0,-1-1 0 0 0,1 2 0 0 0,3 0-48 0 0,-1-1-1 0 0,0 1 1 0 0,1-1-1 0 0,-1 0 1 0 0,1 0-1 0 0,0 0 1 0 0,5-1-1 0 0,6 1-400 0 0,-1-1-1 0 0,1-1 0 0 0,22-5 1 0 0,-14 2-499 0 0,0-2 0 0 0,-1-1 1 0 0,1-1-1 0 0,-2-1 1 0 0,1-1-1 0 0,-1-1 0 0 0,-1-1 1 0 0,0-1-1 0 0,30-24 1 0 0,-48 34 1148 0 0,0 1 0 0 0,0-1 0 0 0,0-1 0 0 0,-1 1 1 0 0,1 0-1 0 0,-1 0 0 0 0,0-1 0 0 0,0 0 1 0 0,0 1-1 0 0,-1-1 0 0 0,1 0 0 0 0,-1 0 0 0 0,0 0 1 0 0,0 0-1 0 0,0-5 0 0 0,-1 7 112 0 0,-6-1 624 0 0,5 2-879 0 0,0 1 1 0 0,1-1 0 0 0,-1 1-1 0 0,0-1 1 0 0,0 1 0 0 0,0-1 0 0 0,1 1-1 0 0,-1 0 1 0 0,0-1 0 0 0,0 1-1 0 0,0 0 1 0 0,0 0 0 0 0,0 0-1 0 0,1 0 1 0 0,-1 0 0 0 0,0-1 0 0 0,0 2-1 0 0,0-1 1 0 0,0 0 0 0 0,0 0-1 0 0,0 0 1 0 0,1 0 0 0 0,-1 0-1 0 0,-1 1 1 0 0,-11 3 299 0 0,0 1 0 0 0,1 0 0 0 0,0 1 0 0 0,0 0 0 0 0,-16 11 0 0 0,24-14-295 0 0,-1-1 0 0 0,2 1-1 0 0,-1 0 1 0 0,0 0 0 0 0,1 0 0 0 0,-1 1 0 0 0,1-1 0 0 0,0 1 0 0 0,0 0-1 0 0,0 0 1 0 0,1 0 0 0 0,-1 0 0 0 0,1 0 0 0 0,0 0 0 0 0,0 1 0 0 0,1-1 0 0 0,-1 1-1 0 0,1-1 1 0 0,-1 6 0 0 0,3-9-90 0 0,-1 0 0 0 0,1 0 0 0 0,-1 0-1 0 0,1 0 1 0 0,-1 0 0 0 0,1 0 0 0 0,0 0 0 0 0,-1 0-1 0 0,1-1 1 0 0,0 1 0 0 0,0 0 0 0 0,0 0 0 0 0,0-1-1 0 0,-1 1 1 0 0,1-1 0 0 0,0 1 0 0 0,0-1 0 0 0,0 1 0 0 0,0-1-1 0 0,0 1 1 0 0,1-1 0 0 0,-1 0 0 0 0,0 0 0 0 0,0 0-1 0 0,0 1 1 0 0,0-1 0 0 0,0 0 0 0 0,0 0 0 0 0,0 0-1 0 0,0-1 1 0 0,0 1 0 0 0,1 0 0 0 0,-1 0 0 0 0,0-1 0 0 0,1 1-1 0 0,3-2 8 0 0,0 0-1 0 0,0 0 1 0 0,0-1 0 0 0,0 0-1 0 0,-1 1 1 0 0,1-1-1 0 0,-1-1 1 0 0,0 1-1 0 0,0-1 1 0 0,0 0-1 0 0,0 0 1 0 0,0 0 0 0 0,-1 0-1 0 0,0 0 1 0 0,0-1-1 0 0,0 1 1 0 0,3-10-1 0 0,0 3 167 0 0,-5 8-118 0 0,0 1 1 0 0,1-1 0 0 0,-1 1-1 0 0,0-1 1 0 0,-1 1-1 0 0,1-1 1 0 0,0 0 0 0 0,-1 1-1 0 0,1-1 1 0 0,-1 0-1 0 0,0-3 1 0 0,0 5 135 0 0,-4 4-95 0 0,1 0-62 0 0,0 0 0 0 0,0 1 0 0 0,0-1 1 0 0,0 1-1 0 0,1-1 0 0 0,-1 1 0 0 0,1 0 1 0 0,0 0-1 0 0,0 0 0 0 0,0 0 0 0 0,1 0 1 0 0,-1 0-1 0 0,1 0 0 0 0,0 1 0 0 0,0-1 1 0 0,1 0-1 0 0,-1 1 0 0 0,1-1 0 0 0,0 1 1 0 0,0-1-1 0 0,1 0 0 0 0,-1 1 0 0 0,1-1 1 0 0,0 1-1 0 0,0-1 0 0 0,0 0 0 0 0,1 0 1 0 0,1 5-1 0 0,0-7-61 0 0,-1 0 1 0 0,0 0 0 0 0,0 0-1 0 0,1 0 1 0 0,-1-1-1 0 0,1 1 1 0 0,0-1 0 0 0,-1 0-1 0 0,1 0 1 0 0,0 0-1 0 0,0 0 1 0 0,0 0 0 0 0,-1 0-1 0 0,1-1 1 0 0,0 1-1 0 0,0-1 1 0 0,0 0-1 0 0,0 0 1 0 0,5 0 0 0 0,58-9-1661 0 0,-52 5 1398 0 0,-1 0 1 0 0,1 0 0 0 0,-1-1 0 0 0,-1-1 0 0 0,1 0 0 0 0,-1-1-1 0 0,0 0 1 0 0,0-1 0 0 0,-1 0 0 0 0,13-13 0 0 0,-15 13 443 0 0,-1 0 0 0 0,0-1 1 0 0,0-1-1 0 0,-1 1 1 0 0,0-1-1 0 0,-1 0 0 0 0,0-1 1 0 0,0 0-1 0 0,-1 0 0 0 0,-1 0 1 0 0,0 0-1 0 0,3-15 0 0 0,-6 21 34 0 0,6-20 397 0 0,-7 25-536 0 0,0-1 0 0 0,0 1 0 0 0,0-1 0 0 0,0 1 0 0 0,0-1 0 0 0,1 1 0 0 0,-1-1 0 0 0,0 1 0 0 0,0-1 1 0 0,0 1-1 0 0,0-1 0 0 0,0 1 0 0 0,0-1 0 0 0,-1 1 0 0 0,1-1 0 0 0,0 1 0 0 0,0 0 0 0 0,0-1 1 0 0,0 1-1 0 0,-1-1 0 0 0,1 1 0 0 0,0-1 0 0 0,0 1 0 0 0,-1-1 0 0 0,1 1 0 0 0,0 0 0 0 0,-1-1 1 0 0,1 1-1 0 0,0 0 0 0 0,-1-1 0 0 0,1 1 0 0 0,-1 0 0 0 0,1 0 0 0 0,0-1 0 0 0,-1 1 0 0 0,1 0 0 0 0,-1 0 1 0 0,1 0-1 0 0,-1-1 0 0 0,0 1 0 0 0,-3 1 35 0 0,1 0-1 0 0,-1 0 1 0 0,0 0 0 0 0,0 1-1 0 0,1 0 1 0 0,-1-1 0 0 0,1 1 0 0 0,-1 0-1 0 0,1 1 1 0 0,0-1 0 0 0,0 1-1 0 0,0-1 1 0 0,0 1 0 0 0,0 0 0 0 0,1 0-1 0 0,-4 4 1 0 0,-36 54 607 0 0,27-33-823 0 0,1 1 0 0 0,1 1 0 0 0,1 0-1 0 0,-11 50 1 0 0,27-60-3282 0 0,-1-14-1005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2:42.1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31 3408 0 0,'0'0'95'0'0,"-1"0"-1"0"0,1 0 0 0 0,0 0 0 0 0,0 0 0 0 0,0 0 1 0 0,-1 0-1 0 0,1 0 0 0 0,0 0 0 0 0,0 0 0 0 0,-1 0 1 0 0,1 1-1 0 0,0-1 0 0 0,0 0 0 0 0,0 0 1 0 0,-1 0-1 0 0,1 0 0 0 0,0 0 0 0 0,0 0 0 0 0,0 0 1 0 0,0 0-1 0 0,-1 1 0 0 0,1-1 0 0 0,0 0 1 0 0,0 0-1 0 0,0 0 0 0 0,0 0 0 0 0,0 0 0 0 0,-1 1 1 0 0,1-1-1 0 0,0 0 0 0 0,0 0 0 0 0,0 0 0 0 0,0 1 1 0 0,0-1-1 0 0,0 0 0 0 0,0 0 0 0 0,0 0 1 0 0,0 1-1 0 0,0-1 0 0 0,0 0 0 0 0,0 0 0 0 0,0 1 1 0 0,0-1-1 0 0,0 0 0 0 0,0 0 0 0 0,0 0 1 0 0,0 1-1 0 0,0-1 0 0 0,0 0 0 0 0,0 0 0 0 0,0 0 1 0 0,0 1-1 0 0,0-1 0 0 0,0 0 0 0 0,1 0 0 0 0,-1 0 1 0 0,0 0-1 0 0,0 1 0 0 0,0-1 0 0 0,0 0 1 0 0,1 0-1 0 0,19 5 1667 0 0,27-3-1026 0 0,-17-3-269 0 0,84-7-1368 0 0,-76 5-987 0 0,-1-2 0 0 0,50-13 0 0 0,-56 7 3169 0 0,-46 11 2515 0 0,-53 15 467 0 0,51-7-3306 0 0,0 0-1 0 0,-30 19 1 0 0,41-23-783 0 0,1 0 0 0 0,-1 1 0 0 0,1-1 1 0 0,0 1-1 0 0,0 1 0 0 0,0-1 0 0 0,1 1 0 0 0,-1 0 0 0 0,1 0 1 0 0,-4 8-1 0 0,8-13-163 0 0,0-1 1 0 0,0 1 0 0 0,-1-1-1 0 0,1 1 1 0 0,0-1-1 0 0,0 1 1 0 0,0-1-1 0 0,0 1 1 0 0,-1-1 0 0 0,1 1-1 0 0,0-1 1 0 0,0 1-1 0 0,0-1 1 0 0,0 1-1 0 0,0-1 1 0 0,0 1 0 0 0,1 0-1 0 0,-1-1 1 0 0,0 1-1 0 0,0-1 1 0 0,0 1-1 0 0,0-1 1 0 0,1 1 0 0 0,-1-1-1 0 0,0 1 1 0 0,0-1-1 0 0,1 0 1 0 0,-1 1-1 0 0,0-1 1 0 0,1 1 0 0 0,-1-1-1 0 0,1 0 1 0 0,-1 1-1 0 0,1 0 1 0 0,23 4-113 0 0,27-10-372 0 0,-40 2 362 0 0,0-2 0 0 0,0 1 0 0 0,-1-1 1 0 0,11-7-1 0 0,-19 10 124 0 0,1 1-1 0 0,-1-1 1 0 0,1 0 0 0 0,-1 0-1 0 0,1 0 1 0 0,-1 0 0 0 0,0 0-1 0 0,0 0 1 0 0,0-1 0 0 0,0 1-1 0 0,0-1 1 0 0,-1 1 0 0 0,1-1-1 0 0,-1 0 1 0 0,1 1 0 0 0,-1-1-1 0 0,0 0 1 0 0,0 0 0 0 0,1-6-1 0 0,3-11 1134 0 0,-7 25-1099 0 0,-1 0 0 0 0,1 0 0 0 0,0 0 0 0 0,0 0 0 0 0,1 0 0 0 0,-1 0 0 0 0,1 1 0 0 0,0-1 0 0 0,1 0 0 0 0,-1 1 0 0 0,1-1 0 0 0,0 0 0 0 0,0 1 0 0 0,1-1 0 0 0,0 1 0 0 0,0-1 0 0 0,2 8 0 0 0,-1-9-65 0 0,0 0 0 0 0,0 0 0 0 0,0-1 1 0 0,0 1-1 0 0,0 0 0 0 0,1-1 1 0 0,-1 0-1 0 0,1 0 0 0 0,0 0 0 0 0,0 0 1 0 0,0 0-1 0 0,1-1 0 0 0,-1 1 1 0 0,1-1-1 0 0,-1 0 0 0 0,1 0 0 0 0,0 0 1 0 0,0 0-1 0 0,0-1 0 0 0,0 1 0 0 0,0-1 1 0 0,0 0-1 0 0,0-1 0 0 0,6 2 1 0 0,36 1-2141 0 0,1-2 1 0 0,0-2-1 0 0,-1-2 1 0 0,1-2-1 0 0,-1-1 1 0 0,0-3 0 0 0,-1-2-1 0 0,56-21 1 0 0,-64 19 899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3:04.58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3 1976 0 0,'1'0'356'0'0,"8"-3"13046"0"0,-18 15-13319 0 0,7-10-63 0 0,0-1 0 0 0,1 1 0 0 0,-1-1 0 0 0,0 1 0 0 0,0 0 0 0 0,1 0 0 0 0,0 0 0 0 0,-1 0 0 0 0,1 0 0 0 0,0 0 0 0 0,-2 4 0 0 0,-1 6 4 0 0,0-3 21 0 0,1 0 0 0 0,0 1 0 0 0,0 0 0 0 0,1-1 0 0 0,1 1 0 0 0,-2 12 0 0 0,3-20-42 0 0,1 1 28 0 0,-1-1-13 0 0,1 0 0 0 0,-1 0 0 0 0,1 0 0 0 0,-1 0 0 0 0,1 1 0 0 0,0-1 1 0 0,0-1-1 0 0,-1 1 0 0 0,1 0 0 0 0,1 0 0 0 0,1 3 0 0 0,8 0-37 0 0,-10-4 14 0 0,37-7 132 0 0,-35 5-119 0 0,0-1 1 0 0,0 1-1 0 0,-1 0 1 0 0,1-1-1 0 0,0 0 1 0 0,-1 1 0 0 0,1-1-1 0 0,-1 0 1 0 0,0 0-1 0 0,0-1 1 0 0,0 1 0 0 0,0 0-1 0 0,0-1 1 0 0,0 1-1 0 0,2-6 1 0 0,11-24-217 0 0,-6 15 282 0 0,-8 17-71 0 0,2-6-24 0 0,1-1 0 0 0,-1 1 0 0 0,0 0 0 0 0,0-1 0 0 0,3-13 0 0 0,0 11-23 0 0,-6 1-122 0 0,-3 16 235 0 0,-6 19 140 0 0,-2-1 1 0 0,-18 34 0 0 0,28-57-196 0 0,0 1 0 0 0,0-1 0 0 0,0 1 0 0 0,1-1 0 0 0,0 1 1 0 0,0-1-1 0 0,0 1 0 0 0,0-1 0 0 0,0 1 0 0 0,2 5 1 0 0,-1 5 97 0 0,0-11-124 0 0,0-2-54 0 0,0 1 1 0 0,1-1 0 0 0,-1 0 0 0 0,1 1 0 0 0,-1-1-1 0 0,1 0 1 0 0,0 0 0 0 0,0 0 0 0 0,-1 0-1 0 0,1 0 1 0 0,0-1 0 0 0,0 1 0 0 0,0-1 0 0 0,0 1-1 0 0,0-1 1 0 0,0 1 0 0 0,0-1 0 0 0,0 0-1 0 0,0 0 1 0 0,3 0 0 0 0,34-9-1607 0 0,-30 6 1195 0 0,0 0 45 0 0,0-1 1 0 0,1-1-1 0 0,-1 0 1 0 0,-1 0 0 0 0,1 0-1 0 0,-1-1 1 0 0,0-1 0 0 0,0 1-1 0 0,-1-1 1 0 0,13-15-1 0 0,7-6 226 0 0,-7 5 1330 0 0,-20 22-1058 0 0,1 1 0 0 0,-1-1 0 0 0,0 0-1 0 0,1 0 1 0 0,-1 1 0 0 0,0-1 0 0 0,1 0 0 0 0,-1 0-1 0 0,0 0 1 0 0,0 1 0 0 0,0-1 0 0 0,0 0 0 0 0,0 0-1 0 0,0 0 1 0 0,0 0 0 0 0,0 0 0 0 0,0 1 0 0 0,0-1-1 0 0,0 0 1 0 0,-1 0 0 0 0,1 0 0 0 0,0 1 0 0 0,-1-1 0 0 0,1 0-1 0 0,0 0 1 0 0,-1 1 0 0 0,0-2 0 0 0,0 0 107 0 0,-6 2 136 0 0,-1-1-1 0 0,1 1 0 0 0,-1 0 1 0 0,0 0-1 0 0,1 1 1 0 0,0 0-1 0 0,-1 0 1 0 0,1 1-1 0 0,0 0 0 0 0,-9 4 1 0 0,6-3 102 0 0,10-3-390 0 0,0 0 0 0 0,0 0 0 0 0,-1 0 0 0 0,1 0-1 0 0,0 0 1 0 0,0 0 0 0 0,0 0 0 0 0,-1 0-1 0 0,1 0 1 0 0,0 0 0 0 0,0 0 0 0 0,0 0 0 0 0,-1 0-1 0 0,1 0 1 0 0,0 0 0 0 0,0 0 0 0 0,0 1-1 0 0,-1-1 1 0 0,1 0 0 0 0,0 0 0 0 0,0 0 0 0 0,0 0-1 0 0,0 1 1 0 0,-1-1 0 0 0,1 0 0 0 0,0 0-1 0 0,0 0 1 0 0,0 0 0 0 0,0 1 0 0 0,0-1-1 0 0,0 0 1 0 0,0 0 0 0 0,0 0 0 0 0,0 1 0 0 0,0-1-1 0 0,0 0 1 0 0,0 0 0 0 0,0 1 0 0 0,0-1-1 0 0,0 0 1 0 0,0 0 0 0 0,0 0 0 0 0,0 1 0 0 0,10 7 237 0 0,17 1-50 0 0,-20-8-186 0 0,-1 0-1 0 0,1 0 1 0 0,-1 0-1 0 0,0 1 1 0 0,1 0-1 0 0,-1 0 1 0 0,0 1-1 0 0,9 5 1 0 0,-13-7-19 0 0,-1 0 0 0 0,0 0 0 0 0,0 0 1 0 0,0 0-1 0 0,1 0 0 0 0,-1 1 0 0 0,0-1 0 0 0,-1 0 1 0 0,1 0-1 0 0,0 1 0 0 0,0-1 0 0 0,0 1 1 0 0,-1-1-1 0 0,1 1 0 0 0,-1-1 0 0 0,1 1 0 0 0,-1-1 1 0 0,0 1-1 0 0,1-1 0 0 0,-1 1 0 0 0,0 0 1 0 0,0-1-1 0 0,0 1 0 0 0,0-1 0 0 0,-1 1 0 0 0,1 0 1 0 0,0-1-1 0 0,-1 1 0 0 0,1-1 0 0 0,-1 1 1 0 0,1-1-1 0 0,-1 1 0 0 0,0-1 0 0 0,1 1 0 0 0,-1-1 1 0 0,0 0-1 0 0,0 1 0 0 0,0-1 0 0 0,0 0 0 0 0,0 0 1 0 0,-3 2-1 0 0,0 3 102 0 0,-1-1 0 0 0,0 1-1 0 0,0-1 1 0 0,0 0 0 0 0,-1 0 0 0 0,0-1 0 0 0,-11 7 0 0 0,15-10-23 0 0,0 0-1352 0 0,-22-7-11707 0 0,22 3 10147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3:05.6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68 152 2444 0 0,'0'0'1034'0'0,"52"-21"4233"0"0,-48 20-5079 0 0,0-1 0 0 0,0 0 0 0 0,0 0 0 0 0,-1 0 1 0 0,1 0-1 0 0,-1-1 0 0 0,0 1 0 0 0,1-1 0 0 0,-1 0 0 0 0,-1 0 0 0 0,1 0 1 0 0,0 0-1 0 0,-1-1 0 0 0,1 1 0 0 0,-1-1 0 0 0,3-6 0 0 0,1 1 157 0 0,-6 8-296 0 0,-3-3 78 0 0,1 1-64 0 0,0 1 0 0 0,0 0 1 0 0,0 0-1 0 0,0-1 0 0 0,0 2 1 0 0,-1-1-1 0 0,1 0 1 0 0,-1 0-1 0 0,-4-2 0 0 0,1 4 34 0 0,0-1-1 0 0,0 1 1 0 0,0 1-1 0 0,0-1 1 0 0,0 1-1 0 0,0 0 1 0 0,0 0-1 0 0,0 1 1 0 0,0 0 0 0 0,0 0-1 0 0,1 0 1 0 0,-1 1-1 0 0,1-1 1 0 0,0 1-1 0 0,0 1 1 0 0,0-1-1 0 0,0 1 1 0 0,0 0-1 0 0,1 0 1 0 0,0 0-1 0 0,0 0 1 0 0,-7 10-1 0 0,6-5-16 0 0,3-6-24 0 0,0-1-1 0 0,0 1 0 0 0,1-1 1 0 0,-1 1-1 0 0,1 0 1 0 0,0 0-1 0 0,0 0 1 0 0,0-1-1 0 0,0 1 0 0 0,0 0 1 0 0,1 0-1 0 0,-1 0 1 0 0,1 1-1 0 0,0-1 0 0 0,0 0 1 0 0,0 0-1 0 0,0 0 1 0 0,1 5-1 0 0,0-7-39 0 0,0 0 0 0 0,0 0-1 0 0,0 0 1 0 0,0 0 0 0 0,0 0-1 0 0,0 0 1 0 0,1 0 0 0 0,-1 0 0 0 0,0 0-1 0 0,0-1 1 0 0,1 1 0 0 0,-1-1 0 0 0,0 1-1 0 0,1-1 1 0 0,-1 1 0 0 0,1-1-1 0 0,-1 0 1 0 0,1 1 0 0 0,-1-1 0 0 0,1 0-1 0 0,-1 0 1 0 0,0 0 0 0 0,4-1-1 0 0,-4 1 0 0 0,1 0 36 0 0,3 0-82 0 0,37-9 62 0 0,-31 5-48 0 0,0-1-1 0 0,0 0 1 0 0,-1 0 0 0 0,0-1-1 0 0,0 0 1 0 0,0-1 0 0 0,-1 0 0 0 0,0-1-1 0 0,-1 1 1 0 0,1-2 0 0 0,8-11-1 0 0,23-19-278 0 0,-34 34 254 0 0,-1 0 1 0 0,1 0 0 0 0,-1-1-1 0 0,-1 1 1 0 0,1-1-1 0 0,4-8 1 0 0,-8 13-10 0 0,-31 4 61 0 0,30-3-5 0 0,-1 0-1 0 0,1 0 1 0 0,-1 1 0 0 0,1-1-1 0 0,-1 0 1 0 0,1 0-1 0 0,0 1 1 0 0,-1-1-1 0 0,1 0 1 0 0,-1 1 0 0 0,1-1-1 0 0,0 0 1 0 0,-1 1-1 0 0,1-1 1 0 0,0 0 0 0 0,-1 1-1 0 0,1-1 1 0 0,0 1-1 0 0,0-1 1 0 0,0 0 0 0 0,-1 1-1 0 0,1-1 1 0 0,0 1-1 0 0,0-1 1 0 0,0 1 0 0 0,0-1-1 0 0,0 1 1 0 0,0-1-1 0 0,0 1 1 0 0,0-1 0 0 0,0 1-1 0 0,0-1 1 0 0,0 1-1 0 0,0-1 1 0 0,0 1 0 0 0,0-1-1 0 0,0 1 1 0 0,0-1-1 0 0,1 1 1 0 0,-1-1 0 0 0,0 0-1 0 0,0 1 1 0 0,1-1-1 0 0,-1 1 1 0 0,0-1 0 0 0,1 0-1 0 0,-1 1 1 0 0,0-1-1 0 0,1 0 1 0 0,-1 1 0 0 0,1-1-1 0 0,15 17 60 0 0,15-3 14 0 0,18 12-165 0 0,-47-25 85 0 0,0 0 1 0 0,0 1-1 0 0,0-1 1 0 0,-1 1-1 0 0,1-1 1 0 0,0 1-1 0 0,-1 0 1 0 0,0 0-1 0 0,1 0 0 0 0,-1 0 1 0 0,0 0-1 0 0,0 0 1 0 0,0 0-1 0 0,0 0 1 0 0,0 0-1 0 0,-1 0 1 0 0,1 1-1 0 0,-1-1 1 0 0,1 0-1 0 0,-1 4 0 0 0,0-3 20 0 0,-1 0-1 0 0,1 0 0 0 0,-1-1 0 0 0,0 1 0 0 0,0 0 1 0 0,0 0-1 0 0,0-1 0 0 0,-1 1 0 0 0,1-1 0 0 0,0 1 0 0 0,-1-1 1 0 0,0 1-1 0 0,0-1 0 0 0,0 0 0 0 0,0 0 0 0 0,0 0 0 0 0,0 0 1 0 0,0 0-1 0 0,-1 0 0 0 0,1-1 0 0 0,-4 2 0 0 0,-61 28 666 0 0,49-24-283 0 0,15-5-306 0 0,54-26-6178 0 0,2 12-4453 0 0,-50 12 9376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3:26.9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305 475 4012 0 0,'-3'-4'818'0'0,"-1"1"0"0"0,1-1 0 0 0,-1 1 0 0 0,0 0-1 0 0,0 0 1 0 0,0 0 0 0 0,0 0 0 0 0,0 1 0 0 0,-1-1-1 0 0,1 1 1 0 0,-1 1 0 0 0,0-1 0 0 0,-6-1 0 0 0,3 1-319 0 0,-1 1 1 0 0,1 0 0 0 0,-1 0 0 0 0,0 1 0 0 0,1 0-1 0 0,-1 1 1 0 0,-12 2 0 0 0,10-1-366 0 0,1 0-1 0 0,-1 1 1 0 0,1 0 0 0 0,0 1-1 0 0,-1 0 1 0 0,2 1-1 0 0,-1 0 1 0 0,0 1 0 0 0,1 0-1 0 0,0 0 1 0 0,1 1 0 0 0,-14 13-1 0 0,20-18-101 0 0,0 1-1 0 0,0-1 0 0 0,0 1 1 0 0,0 0-1 0 0,1-1 0 0 0,0 1 1 0 0,-1 0-1 0 0,1 0 1 0 0,0 0-1 0 0,0 0 0 0 0,1 0 1 0 0,-1 0-1 0 0,1 0 0 0 0,-1 0 1 0 0,1 0-1 0 0,0 0 0 0 0,0 0 1 0 0,1 7-1 0 0,0-8-32 0 0,-1 0-1 0 0,1 0 1 0 0,0 0 0 0 0,0 0-1 0 0,0 0 1 0 0,0 0-1 0 0,0-1 1 0 0,0 1 0 0 0,1 0-1 0 0,-1 0 1 0 0,1-1-1 0 0,-1 1 1 0 0,1-1 0 0 0,0 0-1 0 0,-1 1 1 0 0,1-1-1 0 0,0 0 1 0 0,0 0 0 0 0,0 0-1 0 0,0 0 1 0 0,0 0-1 0 0,0 0 1 0 0,0-1 0 0 0,0 1-1 0 0,0-1 1 0 0,0 1-1 0 0,0-1 1 0 0,4 0 0 0 0,-3 0 4 0 0,0 1-1 0 0,0-1 1 0 0,-1 0 0 0 0,1 0 0 0 0,0 0 0 0 0,0-1 0 0 0,0 1 0 0 0,0-1 0 0 0,0 0 0 0 0,0 1 0 0 0,-1-1-1 0 0,1-1 1 0 0,0 1 0 0 0,-1 0 0 0 0,1-1 0 0 0,-1 1 0 0 0,1-1 0 0 0,-1 0 0 0 0,0 1 0 0 0,0-1 0 0 0,4-4-1 0 0,-4 3 19 0 0,0 0-1 0 0,-1 0 0 0 0,1-1 0 0 0,-1 1 0 0 0,1-1 0 0 0,-1 1 0 0 0,0-1 0 0 0,0 0 0 0 0,-1 1 0 0 0,1-1 0 0 0,-1 0 1 0 0,1 0-1 0 0,-1 1 0 0 0,-1-1 0 0 0,1 0 0 0 0,0 0 0 0 0,-2-5 0 0 0,-6-19 264 0 0,-1-12-48 0 0,7 33-259 0 0,2 8 23 0 0,21 12-15 0 0,0-1 0 0 0,1 0-1 0 0,45 16 1 0 0,-63-26 2 0 0,1 0 1 0 0,0-1-1 0 0,0 1 0 0 0,0-1 1 0 0,0 0-1 0 0,0-1 0 0 0,0 1 1 0 0,1-1-1 0 0,-1 0 0 0 0,0 0 1 0 0,0 0-1 0 0,0-1 0 0 0,0 0 1 0 0,0 0-1 0 0,0 0 0 0 0,0-1 1 0 0,0 0-1 0 0,0 1 0 0 0,-1-2 1 0 0,1 1-1 0 0,0-1 0 0 0,-1 1 1 0 0,0-1-1 0 0,0 0 0 0 0,0-1 1 0 0,7-6-1 0 0,-8 5 3 0 0,0 0 0 0 0,0-1 0 0 0,-1 1 0 0 0,1 0 0 0 0,-1-1 0 0 0,-1 1 0 0 0,1-1 0 0 0,-1 0 0 0 0,0 0 0 0 0,0 1 0 0 0,-1-1 1 0 0,1 0-1 0 0,-1 0 0 0 0,-1 0 0 0 0,1 0 0 0 0,-3-9 0 0 0,-2-11 77 0 0,-1-1 0 0 0,-13-31 0 0 0,13 40 21 0 0,3 7-24 0 0,-14-30 82 0 0,17 39-137 0 0,-1 1 1 0 0,0-1-1 0 0,0 1 1 0 0,0 0-1 0 0,0-1 1 0 0,0 1-1 0 0,0 0 0 0 0,0 0 1 0 0,0 0-1 0 0,0 0 1 0 0,-1 0-1 0 0,1 0 1 0 0,0 0-1 0 0,-1 0 0 0 0,1 0 1 0 0,-1 1-1 0 0,1-1 1 0 0,-1 1-1 0 0,1-1 0 0 0,-1 1 1 0 0,1-1-1 0 0,-4 1 1 0 0,-5 25-72 0 0,10-15 77 0 0,1 1 0 0 0,0 0 0 0 0,1 0 0 0 0,0-1 0 0 0,1 1 0 0 0,0-1 0 0 0,0 0 0 0 0,1 0 1 0 0,1 0-1 0 0,-1 0 0 0 0,2-1 0 0 0,-1 1 0 0 0,1-1 0 0 0,1-1 0 0 0,0 1 0 0 0,11 10 0 0 0,-14-15-10 0 0,1 0-1 0 0,-1-1 0 0 0,1 1 1 0 0,0-1-1 0 0,0 0 0 0 0,1 0 0 0 0,-1-1 1 0 0,1 1-1 0 0,-1-1 0 0 0,1 0 1 0 0,0-1-1 0 0,0 1 0 0 0,-1-1 1 0 0,1-1-1 0 0,0 1 0 0 0,0-1 0 0 0,0 0 1 0 0,0 0-1 0 0,0 0 0 0 0,0-1 1 0 0,0 0-1 0 0,0 0 0 0 0,-1-1 1 0 0,1 0-1 0 0,0 0 0 0 0,-1 0 1 0 0,1-1-1 0 0,-1 1 0 0 0,0-1 0 0 0,9-7 1 0 0,-8 6-2 0 0,-1-1 1 0 0,0 0-1 0 0,0 0 1 0 0,0 0 0 0 0,-1 0-1 0 0,0-1 1 0 0,0 0-1 0 0,0 0 1 0 0,-1 0-1 0 0,0 0 1 0 0,0-1 0 0 0,0 1-1 0 0,-1-1 1 0 0,0 1-1 0 0,0-1 1 0 0,-1 0-1 0 0,0 0 1 0 0,0 0 0 0 0,0-8-1 0 0,10-43-124 0 0,-10 56 107 0 0,0 0 0 0 0,0 0 0 0 0,0 1 0 0 0,0-1 0 0 0,0 0 0 0 0,0 1-1 0 0,1-1 1 0 0,-1 1 0 0 0,1-1 0 0 0,-1 1 0 0 0,1-1 0 0 0,0 1-1 0 0,-1 0 1 0 0,1 0 0 0 0,0 0 0 0 0,0 0 0 0 0,0 0 0 0 0,0 1-1 0 0,0-1 1 0 0,0 0 0 0 0,0 1 0 0 0,0-1 0 0 0,0 1 0 0 0,0 0 0 0 0,0 0-1 0 0,0 0 1 0 0,3 0 0 0 0,5 0-38 0 0,0 1 0 0 0,-1-1-1 0 0,1 2 1 0 0,14 3 0 0 0,-7 0-15 0 0,-2 1 0 0 0,1 0 0 0 0,-1 1 0 0 0,16 10 0 0 0,-25-14 24 0 0,-1 0 0 0 0,1 0 1 0 0,-1 1-1 0 0,0 0 0 0 0,-1 0 1 0 0,1 0-1 0 0,-1 1 0 0 0,1-1 1 0 0,-1 1-1 0 0,-1 0 0 0 0,1 0 1 0 0,-1 1-1 0 0,0-1 0 0 0,3 6 1 0 0,-6-9 27 0 0,0-1 1 0 0,1 0-1 0 0,-1 1 0 0 0,0-1 1 0 0,0 0-1 0 0,0 1 1 0 0,0-1-1 0 0,0 0 1 0 0,0 1-1 0 0,0-1 0 0 0,-1 0 1 0 0,1 1-1 0 0,0-1 1 0 0,-1 0-1 0 0,1 1 1 0 0,-1-1-1 0 0,1 0 0 0 0,-1 0 1 0 0,0 0-1 0 0,0 0 1 0 0,1 1-1 0 0,-1-1 1 0 0,0 0-1 0 0,0 0 1 0 0,-2 1-1 0 0,-28 16-124 0 0,29-18 160 0 0,-3-1-76 0 0,3 1 54 0 0,1 0 0 0 0,-1-1-1 0 0,1 1 1 0 0,-1-1 0 0 0,1 1 0 0 0,-1-1 0 0 0,1 0 0 0 0,-1 1 0 0 0,1-1 0 0 0,0 0 0 0 0,-1 0 0 0 0,1 0 0 0 0,0 0 0 0 0,0 0 0 0 0,0 0 0 0 0,0-1 0 0 0,0 1 0 0 0,0 0 0 0 0,0 0 0 0 0,0-1 0 0 0,1 1 0 0 0,-2-2 0 0 0,2 1-5 0 0,0 0 0 0 0,-1 0 0 0 0,1 0-1 0 0,0 1 1 0 0,0-1 0 0 0,1 0 0 0 0,-1 0 0 0 0,0 0 0 0 0,1 0 0 0 0,-1 0 0 0 0,1 1-1 0 0,-1-1 1 0 0,1 0 0 0 0,0 0 0 0 0,0 1 0 0 0,0-1 0 0 0,0 0 0 0 0,0 1 0 0 0,0-1 0 0 0,0 1-1 0 0,0 0 1 0 0,1-1 0 0 0,-1 1 0 0 0,2-2 0 0 0,31-25 14 0 0,0 1-1 0 0,2 2 1 0 0,1 1 0 0 0,40-19-1 0 0,79-52 812 0 0,-156 94-815 0 0,1 1-1 0 0,-1 0 1 0 0,0 0-1 0 0,0 0 1 0 0,0 0-1 0 0,0 0 1 0 0,0 0-1 0 0,0 0 1 0 0,0-1-1 0 0,0 1 1 0 0,1 0-1 0 0,-1 0 1 0 0,0 0-1 0 0,0 0 1 0 0,0 0-1 0 0,0 0 1 0 0,0 0-1 0 0,0 0 1 0 0,0 0-1 0 0,1 0 1 0 0,-1 0-1 0 0,0 0 1 0 0,0 0-1 0 0,0 0 1 0 0,0 0-1 0 0,0 0 1 0 0,1 0-1 0 0,-1 0 1 0 0,0 0-1 0 0,0 0 1 0 0,0 0-1 0 0,0 0 1 0 0,0 0-1 0 0,0 0 1 0 0,1 0-1 0 0,-1 0 1 0 0,0 0-1 0 0,0 0 1 0 0,0 1-1 0 0,0-1 1 0 0,0 0-1 0 0,0 0 1 0 0,0 0-1 0 0,1 0 1 0 0,-1 0-1 0 0,0 0 1 0 0,0 0-1 0 0,0 0 1 0 0,0 1-1 0 0,0-1 1 0 0,0 0-1 0 0,0 0 0 0 0,0 0 1 0 0,0 0-1 0 0,0 0 1 0 0,0 0-1 0 0,0 1 1 0 0,0-1-1 0 0,0 0 1 0 0,0 0-1 0 0,0 0 1 0 0,0 0-1 0 0,0 0 1 0 0,0 1-1 0 0,0-1 1 0 0,0 0-1 0 0,0 0 1 0 0,0 0-1 0 0,-2 20 114 0 0,1-15-114 0 0,-1 1 0 0 0,2 0 0 0 0,-1-1 0 0 0,1 1 0 0 0,0 0 0 0 0,0-1 0 0 0,1 1 0 0 0,-1 0 0 0 0,4 10 0 0 0,-3-13 15 0 0,0 0-6 0 0,0 0 0 0 0,1 1-1 0 0,-1-1 1 0 0,1 0 0 0 0,-1 0-1 0 0,1 0 1 0 0,0-1 0 0 0,0 1-1 0 0,0 0 1 0 0,1-1 0 0 0,-1 1-1 0 0,1-1 1 0 0,-1 0 0 0 0,1 1-1 0 0,0-1 1 0 0,0-1 0 0 0,0 1-1 0 0,0 0 1 0 0,0-1 0 0 0,0 1-1 0 0,1-1 1 0 0,-1 0 0 0 0,0 0 0 0 0,1-1-1 0 0,-1 1 1 0 0,0 0 0 0 0,1-1-1 0 0,-1 0 1 0 0,1 0 0 0 0,-1 0-1 0 0,1 0 1 0 0,-1-1 0 0 0,0 1-1 0 0,6-3 1 0 0,-7 3-7 0 0,0 0 1 0 0,1 0-1 0 0,-1 0 0 0 0,0 0 0 0 0,0-1 1 0 0,0 1-1 0 0,0-1 0 0 0,0 0 1 0 0,0 1-1 0 0,0-1 0 0 0,0 0 0 0 0,0 0 1 0 0,0 0-1 0 0,-1-1 0 0 0,1 1 0 0 0,0 0 1 0 0,-1-1-1 0 0,1 1 0 0 0,-1-1 0 0 0,1 1 1 0 0,-1-1-1 0 0,0 0 0 0 0,1 1 1 0 0,-1-1-1 0 0,0 0 0 0 0,0 0 0 0 0,0 0 1 0 0,-1 0-1 0 0,1 0 0 0 0,0 0 0 0 0,-1 0 1 0 0,1 0-1 0 0,-1 0 0 0 0,0-1 1 0 0,0 1-1 0 0,0 0 0 0 0,0 0 0 0 0,0 0 1 0 0,0 0-1 0 0,-1-4 0 0 0,-1 1-8 0 0,0-1 0 0 0,0 1 0 0 0,0 0 0 0 0,-1 0 0 0 0,0 0 0 0 0,0 1 0 0 0,0-1 0 0 0,0 0 0 0 0,-1 1 0 0 0,1 0 0 0 0,-1 0 0 0 0,0 0 0 0 0,-1 1 0 0 0,-7-6 0 0 0,-14-6 876 0 0,-3 3-3330 0 0,23 10 1164 0 0,0 0 0 0 0,0 0 0 0 0,0 1-1 0 0,0 0 1 0 0,-1 0 0 0 0,1 0 0 0 0,0 1-1 0 0,0 0 1 0 0,-1 0 0 0 0,1 0 0 0 0,-11 3-1 0 0,14-2-374 0 0,2 0 184 0 0,-6 1 40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3:38.7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55 2864 0 0,'0'1'14582'0'0,"2"13"-14506"0"0,4 4 567 0 0,0 0-1 0 0,12 26 1 0 0,10 29 112 0 0,14 64-104 0 0,-36-118-588 0 0,1 0 0 0 0,1 0 1 0 0,13 22-1 0 0,-3-5 17 0 0,-10-19-54 0 0,19 34 82 0 0,-21-41-165 0 0,-7-9-6 0 0,-12-24-111 0 0,12 20 158 0 0,-3-7-30 0 0,1 0 0 0 0,0-1 0 0 0,1 1 0 0 0,0-1 0 0 0,0 1 0 0 0,1-1 0 0 0,1 0 0 0 0,-1 1 0 0 0,2-1 0 0 0,0 0 0 0 0,4-19 0 0 0,-2 20 37 0 0,2 1-1 0 0,-1 0 0 0 0,1 0 1 0 0,1 1-1 0 0,0-1 0 0 0,0 1 1 0 0,0 1-1 0 0,1-1 1 0 0,0 1-1 0 0,1 0 0 0 0,-1 1 1 0 0,1-1-1 0 0,1 2 0 0 0,-1-1 1 0 0,1 1-1 0 0,0 0 1 0 0,0 1-1 0 0,0 0 0 0 0,1 1 1 0 0,0 0-1 0 0,-1 0 0 0 0,1 1 1 0 0,0 0-1 0 0,17 0 1 0 0,-20 2 46 0 0,0 1 0 0 0,1 0 0 0 0,-1 0 1 0 0,0 1-1 0 0,0 0 0 0 0,0 0 0 0 0,0 0 1 0 0,0 1-1 0 0,0 0 0 0 0,7 6 0 0 0,60 45 63 0 0,-20-13-746 0 0,-53-40 620 0 0,1 0-1 0 0,-1 0 1 0 0,0 0 0 0 0,1 0 0 0 0,-1-1 0 0 0,0 1-1 0 0,1 0 1 0 0,-1-1 0 0 0,1 1 0 0 0,-1-1 0 0 0,1 0-1 0 0,-1 0 1 0 0,1 1 0 0 0,-1-1 0 0 0,1 0 0 0 0,-1 0-1 0 0,1 0 1 0 0,-1 0 0 0 0,1-1 0 0 0,-1 1 0 0 0,1 0-1 0 0,-1-1 1 0 0,1 1 0 0 0,-1-1 0 0 0,0 1-1 0 0,1-1 1 0 0,-1 0 0 0 0,1 1 0 0 0,-1-1 0 0 0,0 0-1 0 0,0 0 1 0 0,0 0 0 0 0,1 0 0 0 0,-1 0 0 0 0,0 0-1 0 0,1-3 1 0 0,0 1-8 0 0,1-1 0 0 0,-1 0 0 0 0,-1 0-1 0 0,1 0 1 0 0,-1 0 0 0 0,1 0 0 0 0,-1 0 0 0 0,0 0-1 0 0,0 0 1 0 0,-1 0 0 0 0,1-7 0 0 0,-1-10-35 0 0,1 11 112 0 0,-1 0 0 0 0,-1 0-1 0 0,0 0 1 0 0,0 0 0 0 0,-4-15 0 0 0,-11-28 217 0 0,15 52-236 0 0,-4 3-38 0 0,0 1 16 0 0,1 0 0 0 0,0 0 0 0 0,-1 1 0 0 0,1 0 0 0 0,0 0 0 0 0,0 0 0 0 0,1 0 0 0 0,0 1 0 0 0,-1-1 0 0 0,1 1 0 0 0,1 0 0 0 0,-1 0 0 0 0,1 0 0 0 0,0 0 0 0 0,0 0 0 0 0,-2 8 0 0 0,0 13-37 0 0,4-25 39 0 0,0-1 0 0 0,0 1 0 0 0,1-1 0 0 0,-1 1 1 0 0,0-1-1 0 0,0 1 0 0 0,1-1 0 0 0,-1 1 0 0 0,0-1 0 0 0,0 1 0 0 0,1-1 0 0 0,-1 1 1 0 0,1-1-1 0 0,-1 1 0 0 0,1-1 0 0 0,-1 1 0 0 0,0-1 0 0 0,1 0 0 0 0,-1 1 0 0 0,1-1 1 0 0,-1 0-1 0 0,1 0 0 0 0,0 1 0 0 0,-1-1 0 0 0,1 0 0 0 0,-1 0 0 0 0,1 0 0 0 0,-1 0 1 0 0,1 1-1 0 0,0-1 0 0 0,-1 0 0 0 0,2 0 0 0 0,1 0 0 0 0,29-35 237 0 0,-5-19 159 0 0,-26 53-205 0 0,39 41-100 0 0,-36-38-117 0 0,0 0 1 0 0,0 0 0 0 0,0-1-1 0 0,1 1 1 0 0,-1-1-1 0 0,0 0 1 0 0,1 0-1 0 0,-1-1 1 0 0,0 1-1 0 0,1-1 1 0 0,-1 0 0 0 0,0 0-1 0 0,1 0 1 0 0,7-2-1 0 0,-10 1 13 0 0,1 1-1 0 0,-1-1 0 0 0,0 0 0 0 0,0 0 1 0 0,0 0-1 0 0,0 0 0 0 0,0 0 1 0 0,-1-1-1 0 0,1 1 0 0 0,0-1 1 0 0,-1 1-1 0 0,1-1 0 0 0,0 1 1 0 0,-1-1-1 0 0,0 0 0 0 0,1 0 0 0 0,-1 0 1 0 0,0 0-1 0 0,0 0 0 0 0,0 0 1 0 0,0 0-1 0 0,-1 0 0 0 0,1 0 1 0 0,0 0-1 0 0,-1 0 0 0 0,0-1 1 0 0,1 1-1 0 0,-1 0 0 0 0,0 0 1 0 0,0-4-1 0 0,-2-35-72 0 0,1 26 104 0 0,0 1-1 0 0,1 0 0 0 0,0-1 1 0 0,2 1-1 0 0,-1 0 0 0 0,6-18 1 0 0,-6 30-31 0 0,0 0 1 0 0,0 0 0 0 0,0 0-1 0 0,1 0 1 0 0,-1 0-1 0 0,1 0 1 0 0,0 1-1 0 0,-1-1 1 0 0,1 1-1 0 0,0-1 1 0 0,0 1 0 0 0,0 0-1 0 0,0-1 1 0 0,0 1-1 0 0,0 0 1 0 0,0 0-1 0 0,1 1 1 0 0,-1-1 0 0 0,0 0-1 0 0,0 1 1 0 0,1-1-1 0 0,-1 1 1 0 0,0 0-1 0 0,1 0 1 0 0,-1 0 0 0 0,0 0-1 0 0,4 1 1 0 0,1-1-33 0 0,0 1 1 0 0,0 0 0 0 0,1 0-1 0 0,-1 0 1 0 0,-1 1 0 0 0,1 0-1 0 0,11 6 1 0 0,-5-1-120 0 0,0 1 0 0 0,0 0 1 0 0,0 1-1 0 0,-2 0 0 0 0,15 14 0 0 0,-23-20 115 0 0,0-1 0 0 0,-1 1 1 0 0,1 0-1 0 0,-1 0 0 0 0,0 0 0 0 0,0 0 0 0 0,0 0 1 0 0,0 1-1 0 0,0-1 0 0 0,-1 0 0 0 0,1 1 0 0 0,-1 0 0 0 0,0-1 1 0 0,0 1-1 0 0,-1-1 0 0 0,1 1 0 0 0,-1 0 0 0 0,1 0 0 0 0,-1-1 1 0 0,-1 1-1 0 0,1 0 0 0 0,0 0 0 0 0,-1-1 0 0 0,0 1 0 0 0,0 0 1 0 0,0-1-1 0 0,-2 6 0 0 0,-1-3 150 0 0,0 1 0 0 0,0-1 0 0 0,-1 0-1 0 0,0 0 1 0 0,-11 10 0 0 0,14-15 263 0 0,2-3-402 0 0,0 0 0 0 0,0 0-1 0 0,0 0 1 0 0,0 0 0 0 0,1 0-1 0 0,-1 0 1 0 0,1 0-1 0 0,-1 0 1 0 0,1 0 0 0 0,0 0-1 0 0,-1 0 1 0 0,1 0 0 0 0,0 0-1 0 0,2-2 1 0 0,8-7-1612 0 0,2 1 0 0 0,-1 0 0 0 0,1 1 0 0 0,1 0 0 0 0,0 1 0 0 0,0 0 0 0 0,0 1 0 0 0,28-9 1 0 0,-18 9 155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3:40.5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0 498 4728 0 0,'24'-9'5074'0'0,"-21"7"-4714"0"0,1 0-1 0 0,0 0 1 0 0,-1 1-1 0 0,1 0 1 0 0,0-1-1 0 0,0 1 1 0 0,0 1-1 0 0,0-1 1 0 0,0 0-1 0 0,0 1 1 0 0,0 0-1 0 0,0 0 1 0 0,0 0-1 0 0,0 1 1 0 0,0-1-1 0 0,0 1 1 0 0,0 0-1 0 0,0 0 1 0 0,0 0 0 0 0,-1 1-1 0 0,6 2 1 0 0,2 3-117 0 0,-1 0 1 0 0,0 1 0 0 0,-1 0-1 0 0,1 0 1 0 0,-2 1 0 0 0,1 0-1 0 0,-1 1 1 0 0,-1 0 0 0 0,1 0-1 0 0,-2 1 1 0 0,1 0 0 0 0,-2 0-1 0 0,0 0 1 0 0,7 19 0 0 0,-12-29-230 0 0,0 0 1 0 0,0-1 0 0 0,0 1-1 0 0,0 0 1 0 0,1 0 0 0 0,-1-1 0 0 0,0 1-1 0 0,1 0 1 0 0,-1-1 0 0 0,1 1-1 0 0,-1 0 1 0 0,0-1 0 0 0,1 1-1 0 0,0-1 1 0 0,-1 1 0 0 0,1-1 0 0 0,-1 1-1 0 0,1-1 1 0 0,0 1 0 0 0,-1-1-1 0 0,2 1 1 0 0,10-10 118 0 0,10-42-144 0 0,-10 21 34 0 0,-3 13 4 0 0,0 1 0 0 0,1 1 0 0 0,15-19-1 0 0,-21 29-24 0 0,0 0 0 0 0,1 1-1 0 0,-1-1 1 0 0,1 1 0 0 0,0 0 0 0 0,1 0-1 0 0,-1 0 1 0 0,1 1 0 0 0,-1-1 0 0 0,1 1-1 0 0,0 1 1 0 0,10-4 0 0 0,-13 5-4 0 0,0 1-1 0 0,-1-1 1 0 0,1 1 0 0 0,0 0 0 0 0,0 0 0 0 0,0 0-1 0 0,-1 0 1 0 0,1 1 0 0 0,0-1 0 0 0,-1 1 0 0 0,1 0 0 0 0,0-1-1 0 0,-1 1 1 0 0,1 0 0 0 0,-1 1 0 0 0,1-1 0 0 0,-1 0 0 0 0,1 1-1 0 0,-1-1 1 0 0,0 1 0 0 0,0 0 0 0 0,0 0 0 0 0,0 0 0 0 0,0 0-1 0 0,0 0 1 0 0,1 2 0 0 0,0 1-16 0 0,0 0-1 0 0,0 0 1 0 0,-1 0 0 0 0,0 0-1 0 0,0 0 1 0 0,0 0 0 0 0,-1 0-1 0 0,0 0 1 0 0,0 1 0 0 0,0-1-1 0 0,0 10 1 0 0,-1-15 9 0 0,0 0 0 0 0,0-1 0 0 0,0 1 0 0 0,0 0 0 0 0,0 0 0 0 0,0 0 0 0 0,0 0 0 0 0,0-1 0 0 0,0 1 0 0 0,0 0 0 0 0,0 0 0 0 0,0 0 0 0 0,0 0 0 0 0,0 0 0 0 0,0-1 0 0 0,0 1 0 0 0,0 0 0 0 0,0 0 0 0 0,0 0 0 0 0,0 0 0 0 0,0 0 0 0 0,-1 0 0 0 0,1-1 0 0 0,0 1 0 0 0,0 0 0 0 0,0 0 0 0 0,0 0 0 0 0,0 0 0 0 0,0 0 0 0 0,0 0 0 0 0,-1 0 0 0 0,1 0 0 0 0,0 0 0 0 0,0 0 0 0 0,0 0 0 0 0,0-1 0 0 0,0 1 0 0 0,-1 0 0 0 0,1 0 0 0 0,0 0 0 0 0,0 0 0 0 0,0 0 0 0 0,0 0 0 0 0,0 0 0 0 0,-1 0 0 0 0,1 0 0 0 0,0 0 0 0 0,0 0 0 0 0,0 0 0 0 0,0 1 0 0 0,0-1 0 0 0,-1 0 0 0 0,1 0 0 0 0,0 0 0 0 0,0 0 0 0 0,0 0 0 0 0,0 0 0 0 0,0 0 0 0 0,0 0 0 0 0,-1 0 0 0 0,1 0 0 0 0,0 1 1 0 0,0-3 6 0 0,-1 1 1 0 0,1 0-1 0 0,0 0 1 0 0,-1 0 0 0 0,1-1-1 0 0,0 1 1 0 0,0 0 0 0 0,0-1-1 0 0,0 1 1 0 0,0 0 0 0 0,0 0-1 0 0,0-1 1 0 0,1 1 0 0 0,-1 0-1 0 0,0 0 1 0 0,1-1 0 0 0,0 0-1 0 0,5-12-14 0 0,-2 4 26 0 0,1-1-1 0 0,0 1 1 0 0,1 1-1 0 0,0-1 1 0 0,11-13 0 0 0,-15 18-19 0 0,4-5 37 0 0,20 4-41 0 0,-21 7 36 0 0,0 0 0 0 0,0 0 0 0 0,0 0 0 0 0,0 0 0 0 0,0 1 0 0 0,0 0 0 0 0,0 0 0 0 0,0 0 0 0 0,-1 1 0 0 0,1-1 0 0 0,-1 1 0 0 0,0 0 0 0 0,0 0 0 0 0,0 1 0 0 0,0-1 0 0 0,5 8 0 0 0,-5-7-7 0 0,-1-1 1 0 0,0 1 0 0 0,1-1-1 0 0,0 1 1 0 0,0-1-1 0 0,0 0 1 0 0,0 0-1 0 0,1-1 1 0 0,-1 1 0 0 0,1-1-1 0 0,-1 0 1 0 0,1 0-1 0 0,0-1 1 0 0,0 1-1 0 0,-1-1 1 0 0,1 0 0 0 0,0-1-1 0 0,0 1 1 0 0,8-1-1 0 0,-5-1-29 0 0,-1-1 0 0 0,1 0 0 0 0,-1-1-1 0 0,0 0 1 0 0,1 0 0 0 0,-1-1 0 0 0,-1 1 0 0 0,1-2-1 0 0,0 1 1 0 0,-1-1 0 0 0,0 0 0 0 0,0 0 0 0 0,-1 0-1 0 0,1-1 1 0 0,-1 0 0 0 0,0 0 0 0 0,-1 0-1 0 0,1-1 1 0 0,-1 0 0 0 0,-1 1 0 0 0,1-1 0 0 0,-1-1-1 0 0,0 1 1 0 0,-1 0 0 0 0,0-1 0 0 0,0 0 0 0 0,1-12-1 0 0,-2-30 85 0 0,-8 24-133 0 0,6 25 58 0 0,1 1 0 0 0,0-1-1 0 0,-1 1 1 0 0,1-1 0 0 0,-1 1-1 0 0,1-1 1 0 0,-1 1 0 0 0,1-1-1 0 0,-1 1 1 0 0,1-1 0 0 0,-1 1-1 0 0,0 0 1 0 0,1-1 0 0 0,-1 1-1 0 0,0 0 1 0 0,1 0 0 0 0,-1-1-1 0 0,0 1 1 0 0,1 0 0 0 0,-1 0 0 0 0,0 0-1 0 0,1 0 1 0 0,-1 0 0 0 0,0 0-1 0 0,0 0 1 0 0,1 0 0 0 0,-1 0-1 0 0,0 0 1 0 0,0 1 0 0 0,-2-1 3 0 0,0 1 0 0 0,0 0 0 0 0,0 0 0 0 0,0 0 0 0 0,0 0 0 0 0,0 0 0 0 0,0 1 0 0 0,0-1 0 0 0,0 1 0 0 0,1 0 0 0 0,-1 0 0 0 0,1 0 0 0 0,-1 0 0 0 0,1 0 0 0 0,0 1 0 0 0,0-1 0 0 0,0 1 0 0 0,0-1 0 0 0,0 1 0 0 0,1 0 0 0 0,-1-1 0 0 0,1 1 0 0 0,0 0 0 0 0,-1 0 0 0 0,1 0 0 0 0,1 0 0 0 0,-1 0 0 0 0,0 4 0 0 0,1-3 2 0 0,0 1 0 0 0,0-1 1 0 0,1 0-1 0 0,0 0 1 0 0,-1 0-1 0 0,2 1 0 0 0,-1-1 1 0 0,0 0-1 0 0,1 0 0 0 0,0-1 1 0 0,-1 1-1 0 0,2 0 1 0 0,-1-1-1 0 0,0 1 0 0 0,1-1 1 0 0,0 1-1 0 0,-1-1 0 0 0,1 0 1 0 0,0 0-1 0 0,6 3 1 0 0,-3-2-63 0 0,0 0 0 0 0,0 0 0 0 0,1-1 0 0 0,-1 0 0 0 0,1 0 0 0 0,0-1 0 0 0,0 0 0 0 0,0 0 0 0 0,0-1 0 0 0,0 0 0 0 0,0 0 0 0 0,0 0 0 0 0,1-1 0 0 0,-1 0 0 0 0,0-1 0 0 0,0 1 0 0 0,1-1 0 0 0,-1-1 0 0 0,0 1 0 0 0,0-1 0 0 0,0-1 0 0 0,-1 1 0 0 0,1-1 0 0 0,-1 0 0 0 0,1-1 0 0 0,-1 1 0 0 0,0-1 0 0 0,0-1 0 0 0,0 1 0 0 0,-1-1 0 0 0,0 0 0 0 0,0 0 0 0 0,0 0 0 0 0,0-1 0 0 0,-1 0 0 0 0,0 0 0 0 0,0 0 0 0 0,0 0 0 0 0,-1-1 0 0 0,0 1 0 0 0,-1-1 0 0 0,1 0 0 0 0,1-9 0 0 0,-1-5 42 0 0,-1-2 0 0 0,0 1 0 0 0,-2 0 0 0 0,-4-34-1 0 0,3 43 107 0 0,-1 0-1 0 0,-1 0 0 0 0,0 0 0 0 0,-1 0 0 0 0,0 1 0 0 0,-1-1 1 0 0,-1 1-1 0 0,0 1 0 0 0,-8-13 0 0 0,14 23-73 0 0,0 1-1 0 0,-1-1 1 0 0,1 0-1 0 0,0 1 1 0 0,-1-1-1 0 0,1 1 1 0 0,-1-1-1 0 0,1 1 1 0 0,0-1-1 0 0,-1 1 1 0 0,0 0-1 0 0,1-1 1 0 0,-1 1-1 0 0,1-1 1 0 0,-1 1 0 0 0,1 0-1 0 0,-1 0 1 0 0,0-1-1 0 0,1 1 1 0 0,-1 0-1 0 0,0 0 1 0 0,1 0-1 0 0,-1 0 1 0 0,0-1-1 0 0,1 1 1 0 0,-1 0-1 0 0,0 0 1 0 0,1 0-1 0 0,-1 1 1 0 0,0-1-1 0 0,1 0 1 0 0,-1 0-1 0 0,0 0 1 0 0,1 0-1 0 0,-1 1 1 0 0,1-1 0 0 0,-1 0-1 0 0,0 1 1 0 0,1-1-1 0 0,-1 0 1 0 0,1 1-1 0 0,-1-1 1 0 0,1 1-1 0 0,-1-1 1 0 0,1 0-1 0 0,-1 1 1 0 0,1 0-1 0 0,-1-1 1 0 0,1 1-1 0 0,0-1 1 0 0,-1 1-1 0 0,1-1 1 0 0,0 1-1 0 0,0 0 1 0 0,-1-1 0 0 0,1 1-1 0 0,0 1 1 0 0,-2 2 4 0 0,0 0 1 0 0,0 1 0 0 0,1-1 0 0 0,-1 1 0 0 0,1-1-1 0 0,0 1 1 0 0,0 7 0 0 0,1 2 28 0 0,1 0 0 0 0,0 0 0 0 0,1 0 0 0 0,0 0 0 0 0,1-1 0 0 0,1 1 0 0 0,0-1 0 0 0,1 0 0 0 0,1 0 1 0 0,10 17-1 0 0,-13-25-94 0 0,0-1 0 0 0,1 1 0 0 0,0-1 1 0 0,0 0-1 0 0,0-1 0 0 0,1 1 1 0 0,-1-1-1 0 0,1 0 0 0 0,0 0 1 0 0,0 0-1 0 0,0-1 0 0 0,0 1 1 0 0,1-1-1 0 0,-1 0 0 0 0,0-1 0 0 0,1 0 1 0 0,-1 1-1 0 0,1-2 0 0 0,0 1 1 0 0,-1-1-1 0 0,1 0 0 0 0,0 0 1 0 0,-1 0-1 0 0,1-1 0 0 0,-1 0 0 0 0,1 0 1 0 0,-1 0-1 0 0,1-1 0 0 0,-1 1 1 0 0,0-2-1 0 0,1 1 0 0 0,-1 0 1 0 0,0-1-1 0 0,0 0 0 0 0,-1 0 1 0 0,1-1-1 0 0,-1 1 0 0 0,5-5 0 0 0,0-2-8 0 0,-1 1-1 0 0,1-2 0 0 0,-2 1 0 0 0,7-13 1 0 0,-12 20 66 0 0,0-1 0 0 0,0 1 1 0 0,-1-1-1 0 0,0 1 1 0 0,1-1-1 0 0,-1 0 0 0 0,-1 1 1 0 0,1-1-1 0 0,-1 0 1 0 0,1 0-1 0 0,-1 0 1 0 0,0 0-1 0 0,0 1 0 0 0,-1-1 1 0 0,1 0-1 0 0,-1 0 1 0 0,0 0-1 0 0,-1-4 0 0 0,1 7-4 0 0,1 0 0 0 0,-1 1 0 0 0,1-1-1 0 0,-1 0 1 0 0,1 1 0 0 0,-1-1-1 0 0,0 0 1 0 0,1 1 0 0 0,-1-1-1 0 0,0 1 1 0 0,1-1 0 0 0,-1 1 0 0 0,0-1-1 0 0,0 1 1 0 0,1-1 0 0 0,-1 1-1 0 0,0 0 1 0 0,0-1 0 0 0,0 1-1 0 0,0 0 1 0 0,0 0 0 0 0,1 0 0 0 0,-1 0-1 0 0,0 0 1 0 0,0-1 0 0 0,0 2-1 0 0,0-1 1 0 0,0 0 0 0 0,0 0-1 0 0,0 0 1 0 0,-1 1 0 0 0,-27 12 157 0 0,24-9-153 0 0,1 0 0 0 0,0 1 0 0 0,0-1 0 0 0,0 1-1 0 0,0 0 1 0 0,0 0 0 0 0,-4 10 0 0 0,7-12-53 0 0,-1 0 0 0 0,1 0 0 0 0,0 0 0 0 0,0 0 0 0 0,0 0 1 0 0,0 0-1 0 0,1 1 0 0 0,-1-1 0 0 0,1 0 0 0 0,0 0 0 0 0,0 0 1 0 0,0 1-1 0 0,0-1 0 0 0,1 0 0 0 0,-1 0 0 0 0,3 6 0 0 0,-3-8 30 0 0,1-1-1 0 0,-1 1 1 0 0,1 0 0 0 0,-1-1-1 0 0,1 1 1 0 0,0 0-1 0 0,-1-1 1 0 0,1 1-1 0 0,0-1 1 0 0,-1 1-1 0 0,1-1 1 0 0,0 1-1 0 0,0-1 1 0 0,0 0 0 0 0,-1 1-1 0 0,1-1 1 0 0,0 0-1 0 0,0 0 1 0 0,0 1-1 0 0,0-1 1 0 0,0 0-1 0 0,0 0 1 0 0,-1 0-1 0 0,1 0 1 0 0,0 0 0 0 0,0 0-1 0 0,0-1 1 0 0,0 1-1 0 0,0 0 1 0 0,0 0-1 0 0,-1-1 1 0 0,1 1-1 0 0,0 0 1 0 0,0-1-1 0 0,0 1 1 0 0,-1-1 0 0 0,1 1-1 0 0,0-1 1 0 0,-1 1-1 0 0,1-1 1 0 0,0 1-1 0 0,0-2 1 0 0,31-27-83 0 0,-23 14 445 0 0,-1-1-1 0 0,11-27 1 0 0,-19 43-329 0 0,1-1-1 0 0,-1 1 1 0 0,0 0-1 0 0,1-1 0 0 0,-1 1 1 0 0,0 0-1 0 0,1-1 1 0 0,-1 1-1 0 0,1 0 0 0 0,-1-1 1 0 0,1 1-1 0 0,-1 0 1 0 0,1 0-1 0 0,-1 0 0 0 0,1-1 1 0 0,-1 1-1 0 0,1 0 1 0 0,-1 0-1 0 0,1 0 0 0 0,-1 0 1 0 0,1 0-1 0 0,-1 0 1 0 0,1 0-1 0 0,-1 0 0 0 0,1 0 1 0 0,-1 0-1 0 0,1 0 1 0 0,-1 0-1 0 0,1 1 0 0 0,-1-1 1 0 0,1 0-1 0 0,0 0 1 0 0,14 7 282 0 0,-14-7-347 0 0,7 5 141 0 0,1 0 1 0 0,-1 1 0 0 0,0 0-1 0 0,10 9 1 0 0,23 16-319 0 0,-32-27 309 0 0,49 24-3521 0 0,-49-24 1865 0 0,0 0-1 0 0,0-1 1 0 0,1 0 0 0 0,0-1 0 0 0,-1 0-1 0 0,1 0 1 0 0,12 0 0 0 0,-17-3 53 0 0,10-3 16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40:36.578"/>
    </inkml:context>
    <inkml:brush xml:id="br0">
      <inkml:brushProperty name="width" value="0.025" units="cm"/>
      <inkml:brushProperty name="height" value="0.025" units="cm"/>
      <inkml:brushProperty name="color" value="#0C3965"/>
    </inkml:brush>
  </inkml:definitions>
  <inkml:trace contextRef="#ctx0" brushRef="#br0">100 30 4328 0 0,'10'-5'1873'0'0,"6"-8"5293"0"0,-19 16-6689 0 0,-2 1-265 0 0,1-1 0 0 0,-1 1 1 0 0,0-1-1 0 0,-1 0 0 0 0,1-1 0 0 0,-1 1 1 0 0,1-1-1 0 0,-1 0 0 0 0,1-1 0 0 0,-1 1 1 0 0,0-1-1 0 0,0 0 0 0 0,0-1 0 0 0,-11 0 1 0 0,14 0-21 0 0,-21-4 317 0 0,24 3-511 0 0,-1 0 0 0 0,1 1 0 0 0,0-1 0 0 0,-1 0 0 0 0,1 0 1 0 0,0 0-1 0 0,0 0 0 0 0,-1 1 0 0 0,1-1 0 0 0,0 0 0 0 0,0 0 0 0 0,0 0 0 0 0,0 0 0 0 0,0 0 0 0 0,1 1 1 0 0,-1-1-1 0 0,0 0 0 0 0,0 0 0 0 0,0 0 0 0 0,1 1 0 0 0,-1-1 0 0 0,0 0 0 0 0,1 0 0 0 0,-1 0 0 0 0,1 1 1 0 0,-1-1-1 0 0,1 0 0 0 0,-1 1 0 0 0,1-1 0 0 0,0 0 0 0 0,-1 1 0 0 0,1-1 0 0 0,0 1 0 0 0,-1-1 0 0 0,1 1 0 0 0,0 0 1 0 0,-1-1-1 0 0,1 1 0 0 0,0-1 0 0 0,0 1 0 0 0,0 0 0 0 0,0 0 0 0 0,1-1 0 0 0,34-8-234 0 0,-29 8 78 0 0,1 0 1 0 0,-1 0-1 0 0,1 1 0 0 0,-1 1 1 0 0,8 0-1 0 0,20 7-4318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3:40.83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0 151 5332 0 0,'0'0'1589'0'0,"29"-5"1115"0"0,2-3-1588 0 0,-10 0-136 0 0,0-2-128 0 0,7 0-104 0 0,-2 0-156 0 0,3 0-160 0 0,5-4-772 0 0,-3 2-756 0 0,-5 1-1136 0 0,2-1 64 0 0,-4 3 168 0 0,-1-1 331 0 0,-5 2 53 0 0,-5 1 304 0 0,0 1-28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3:41.5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165 57 2404 0 0,'-4'-3'591'0'0,"-1"0"-1"0"0,1 0 0 0 0,-1 1 1 0 0,0-1-1 0 0,0 1 1 0 0,0 0-1 0 0,0 0 0 0 0,0 1 1 0 0,0-1-1 0 0,0 1 0 0 0,-8-1 1 0 0,11 2 428 0 0,-23 6-147 0 0,21-4-718 0 0,1 0 0 0 0,0 1 0 0 0,-1-1 0 0 0,1 1 0 0 0,0 0 0 0 0,0 0 0 0 0,0 0 0 0 0,0 0 0 0 0,1 0 0 0 0,0 1-1 0 0,-1-1 1 0 0,1 1 0 0 0,0-1 0 0 0,1 1 0 0 0,-3 6 0 0 0,-9 14 414 0 0,11-21-512 0 0,0 1-1 0 0,0-1 1 0 0,1 1 0 0 0,-1 0-1 0 0,1-1 1 0 0,0 1-1 0 0,0 0 1 0 0,0 5-1 0 0,1-8 239 0 0,1-1-289 0 0,1-1 1 0 0,-1 0 0 0 0,1 0-1 0 0,-1 0 1 0 0,0 0-1 0 0,0 0 1 0 0,1 0 0 0 0,-1 0-1 0 0,0 0 1 0 0,0 0-1 0 0,0 0 1 0 0,0-1 0 0 0,0 1-1 0 0,0 0 1 0 0,-1-1-1 0 0,1 1 1 0 0,0-1-1 0 0,-1 1 1 0 0,1-1 0 0 0,-1 1-1 0 0,1-1 1 0 0,-1 1-1 0 0,0-1 1 0 0,0 1 0 0 0,0-1-1 0 0,0 0 1 0 0,0-1-1 0 0,1-47 176 0 0,-5 36-14 0 0,3 8-137 0 0,0 0 0 0 0,0 1 0 0 0,-1-1 0 0 0,1 1-1 0 0,-2-1 1 0 0,1 1 0 0 0,-5-9 0 0 0,6 13-116 0 0,31 26-14279 0 0,-24-24 13000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3:42.7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188 229 1532 0 0,'-24'-5'2715'0'0,"22"5"-1192"0"0,-3 0-763 0 0,-6 1 52 0 0,1 0 0 0 0,-1 1 0 0 0,0 0 0 0 0,1 1 0 0 0,0 0 0 0 0,-1 1 0 0 0,-16 8 0 0 0,23-11-648 0 0,1 1-1 0 0,-1 1 1 0 0,1-1-1 0 0,-1 0 1 0 0,1 1-1 0 0,0-1 1 0 0,0 1-1 0 0,0 0 1 0 0,0 0-1 0 0,1 1 1 0 0,-1-1-1 0 0,1 0 1 0 0,0 1-1 0 0,0-1 1 0 0,0 1-1 0 0,0 0 1 0 0,1 0-1 0 0,-1 0 1 0 0,1 0-1 0 0,0 0 1 0 0,0 0-1 0 0,0 0 1 0 0,1 6-1 0 0,0-5-136 0 0,0-1 0 0 0,0 1-1 0 0,0-1 1 0 0,1 0-1 0 0,0 1 1 0 0,0-1 0 0 0,0 0-1 0 0,1 0 1 0 0,-1 0 0 0 0,1 0-1 0 0,0 0 1 0 0,0 0 0 0 0,0 0-1 0 0,1-1 1 0 0,-1 1 0 0 0,1-1-1 0 0,0 1 1 0 0,0-1 0 0 0,0 0-1 0 0,0 0 1 0 0,1-1 0 0 0,-1 1-1 0 0,1-1 1 0 0,0 1 0 0 0,0-1-1 0 0,0 0 1 0 0,0 0-1 0 0,0-1 1 0 0,0 1 0 0 0,0-1-1 0 0,0 0 1 0 0,1 0 0 0 0,-1-1-1 0 0,0 1 1 0 0,1-1 0 0 0,-1 0-1 0 0,6 0 1 0 0,-7-1-9 0 0,0 1 0 0 0,0 0-1 0 0,0-1 1 0 0,0 0 0 0 0,0 0 0 0 0,0 0 0 0 0,0 0-1 0 0,0 0 1 0 0,-1 0 0 0 0,1-1 0 0 0,0 1 0 0 0,-1-1-1 0 0,1 0 1 0 0,-1 0 0 0 0,0 0 0 0 0,0 0-1 0 0,0 0 1 0 0,0 0 0 0 0,0-1 0 0 0,0 1 0 0 0,0-1-1 0 0,-1 1 1 0 0,1-1 0 0 0,-1 0 0 0 0,0 1 0 0 0,1-1-1 0 0,-1 0 1 0 0,-1 0 0 0 0,1 0 0 0 0,0 0 0 0 0,-1 0-1 0 0,1-3 1 0 0,1-9 67 0 0,-1 0 1 0 0,0 0-1 0 0,-1 1 0 0 0,-3-31 0 0 0,-42-196 899 0 0,45 240-993 0 0,-1-1-1 0 0,1 1 1 0 0,0-1 0 0 0,-1 1 0 0 0,0-1-1 0 0,1 0 1 0 0,-1 1 0 0 0,0 0 0 0 0,0-1 0 0 0,1 1-1 0 0,-1-1 1 0 0,0 1 0 0 0,-1 0 0 0 0,1 0-1 0 0,0 0 1 0 0,0 0 0 0 0,0 0 0 0 0,-2-1-1 0 0,1 0 54 0 0,-21 25-210 0 0,21-14 156 0 0,1-1 0 0 0,-1 0 0 0 0,1 1 1 0 0,1-1-1 0 0,0 1 0 0 0,0-1 0 0 0,0 0 1 0 0,1 1-1 0 0,1-1 0 0 0,-1 1 0 0 0,1-1 1 0 0,0 0-1 0 0,1 0 0 0 0,0 0 0 0 0,1 0 1 0 0,-1-1-1 0 0,1 1 0 0 0,1-1 0 0 0,-1 0 0 0 0,1 0 1 0 0,1-1-1 0 0,-1 1 0 0 0,1-1 0 0 0,0 0 1 0 0,14 10-1 0 0,-12-10-57 0 0,0 0 0 0 0,0 0 0 0 0,1 0 0 0 0,0-1 0 0 0,0 0 0 0 0,1-1 1 0 0,-1 0-1 0 0,1 0 0 0 0,0-1 0 0 0,0-1 0 0 0,0 1 0 0 0,0-2 0 0 0,1 1 0 0 0,-1-1 0 0 0,0-1 0 0 0,1 0 1 0 0,-1-1-1 0 0,1 1 0 0 0,-1-2 0 0 0,18-4 0 0 0,-23 3 37 0 0,0 1 1 0 0,-1-1-1 0 0,1 0 1 0 0,-1 0-1 0 0,0 0 1 0 0,0-1-1 0 0,0 0 1 0 0,-1 0-1 0 0,1 0 1 0 0,-1 0-1 0 0,0 0 0 0 0,0 0 1 0 0,0-1-1 0 0,-1 0 1 0 0,1 1-1 0 0,-1-1 1 0 0,0 0-1 0 0,-1 0 1 0 0,1 0-1 0 0,-1-1 1 0 0,0 1-1 0 0,0 0 1 0 0,-1 0-1 0 0,0-1 0 0 0,0-7 1 0 0,0 12 41 0 0,0 0-1 0 0,0 0 1 0 0,0 0 0 0 0,0-1 0 0 0,-1 1-1 0 0,1 0 1 0 0,0 0 0 0 0,-1 0 0 0 0,1 0 0 0 0,-1 0-1 0 0,1-1 1 0 0,-1 1 0 0 0,0 0 0 0 0,0 0-1 0 0,1 0 1 0 0,-1 1 0 0 0,0-1 0 0 0,0 0-1 0 0,0 0 1 0 0,0 0 0 0 0,0 1 0 0 0,0-1-1 0 0,0 0 1 0 0,0 1 0 0 0,0-1 0 0 0,0 1 0 0 0,0-1-1 0 0,0 1 1 0 0,0-1 0 0 0,-1 1 0 0 0,1 0-1 0 0,0 0 1 0 0,0 0 0 0 0,0-1 0 0 0,-1 1-1 0 0,1 0 1 0 0,-2 1 0 0 0,1-1 5 0 0,0 0 1 0 0,-1 0-1 0 0,1 0 1 0 0,0 0-1 0 0,-1 1 1 0 0,1-1-1 0 0,0 1 1 0 0,0 0-1 0 0,-1-1 1 0 0,1 1-1 0 0,0 0 1 0 0,0 0-1 0 0,0 1 0 0 0,0-1 1 0 0,0 0-1 0 0,0 1 1 0 0,-2 1-1 0 0,-3 8 47 0 0,-1 0-1 0 0,2 0 0 0 0,-1 1 0 0 0,-6 17 0 0 0,11-22-68 0 0,0-1 0 0 0,0 1-1 0 0,1-1 1 0 0,0 1 0 0 0,0-1-1 0 0,1 1 1 0 0,-1 8-1 0 0,1-13 2 0 0,0 0 0 0 0,1 0-1 0 0,-1-1 1 0 0,0 1-1 0 0,0 0 1 0 0,1 0-1 0 0,-1-1 1 0 0,1 1-1 0 0,-1 0 1 0 0,1-1 0 0 0,0 1-1 0 0,0 0 1 0 0,0-1-1 0 0,0 1 1 0 0,0-1-1 0 0,0 1 1 0 0,0-1 0 0 0,0 0-1 0 0,1 0 1 0 0,-1 1-1 0 0,0-1 1 0 0,1 0-1 0 0,-1 0 1 0 0,1 0-1 0 0,-1 0 1 0 0,1 0 0 0 0,0-1-1 0 0,-1 1 1 0 0,4 0-1 0 0,-4 0-49 0 0,2-3 46 0 0,0 1 23 0 0,-1-1-1 0 0,1 0 0 0 0,-1 0 1 0 0,1 0-1 0 0,-1 0 1 0 0,1 0-1 0 0,-1 0 1 0 0,0 0-1 0 0,0-1 0 0 0,-1 1 1 0 0,1-1-1 0 0,0 0 1 0 0,-1 1-1 0 0,1-1 1 0 0,-1 0-1 0 0,0 0 0 0 0,2-6 1 0 0,-2 0 209 0 0,0-1 0 0 0,0 1 1 0 0,-1-1-1 0 0,0-14 0 0 0,-1 2 494 0 0,1 20 326 0 0,11 29-808 0 0,-4-23-142 0 0,-1-1 0 0 0,0 0 0 0 0,1 0 0 0 0,-1-1-1 0 0,1 0 1 0 0,0 0 0 0 0,-1 0 0 0 0,12 0 0 0 0,-8-1-832 0 0,0-1 0 0 0,0 0 0 0 0,0 0 0 0 0,0-2 0 0 0,15-2 0 0 0,-13 1-903 0 0,1-1-1 0 0,-1 0 1 0 0,0-1-1 0 0,0 0 1 0 0,0-1-1 0 0,0 0 1 0 0,-1-1-1 0 0,0-1 1 0 0,11-10-1 0 0,-13 11 379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3:43.2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3068 0 0,'0'0'6752'0'0,"1"5"-5811"0"0,9 41 1158 0 0,1-1 1 0 0,29 68-1 0 0,18 19-3989 0 0,-57-130 1635 0 0,15 26-5024 0 0,-3-14-2266 0 0,-12-13 6211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3:43.7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1 197 3244 0 0,'0'-2'249'0'0,"1"0"-1"0"0,0 1 1 0 0,-1-1-1 0 0,1 0 0 0 0,0 1 1 0 0,0-1-1 0 0,0 0 1 0 0,0 1-1 0 0,1-1 0 0 0,-1 1 1 0 0,0 0-1 0 0,0-1 1 0 0,1 1-1 0 0,-1 0 0 0 0,1 0 1 0 0,0 0-1 0 0,-1 0 1 0 0,3-1-1 0 0,40-21 1660 0 0,-29 16-1170 0 0,36-20 535 0 0,0 0 524 0 0,85-57-1 0 0,-136 84-1784 0 0,0 0-1 0 0,0 0 1 0 0,-1 0-1 0 0,1 0 1 0 0,0 0-1 0 0,0 0 1 0 0,0 0-1 0 0,0 0 1 0 0,0 0-1 0 0,0 0 1 0 0,0 0-1 0 0,0 0 1 0 0,0-1 0 0 0,0 1-1 0 0,0 0 1 0 0,0 0-1 0 0,0 0 1 0 0,0 0-1 0 0,0 0 1 0 0,0 0-1 0 0,-15 7 55 0 0,-20 15 3 0 0,27-16-70 0 0,0 1 0 0 0,1 0 1 0 0,0 0-1 0 0,0 1 0 0 0,-10 15 0 0 0,15-21-16 0 0,1 0 0 0 0,-1 0 0 0 0,1 0 0 0 0,0 1 0 0 0,-1-1-1 0 0,1 1 1 0 0,0-1 0 0 0,0 0 0 0 0,1 1 0 0 0,-1 0 0 0 0,0-1 0 0 0,1 1-1 0 0,0-1 1 0 0,-1 1 0 0 0,1 0 0 0 0,0-1 0 0 0,1 1 0 0 0,-1 0 0 0 0,0-1-1 0 0,1 1 1 0 0,-1-1 0 0 0,1 1 0 0 0,0-1 0 0 0,0 1 0 0 0,0-1 0 0 0,2 5-1 0 0,-2-6-7 0 0,0 0 0 0 0,1 0 1 0 0,-1 0-1 0 0,0-1 0 0 0,0 1 0 0 0,1 0 0 0 0,-1-1 0 0 0,0 1 0 0 0,1-1 0 0 0,-1 0 0 0 0,1 1 0 0 0,-1-1 0 0 0,1 0 0 0 0,-1 0 0 0 0,0 0 0 0 0,1 0 0 0 0,-1 0 0 0 0,1 0 0 0 0,-1 0 0 0 0,1 0 0 0 0,-1-1 0 0 0,0 1 0 0 0,2-1 0 0 0,33-16-249 0 0,-32 12 336 0 0,0-1 0 0 0,0 0 0 0 0,0 0 0 0 0,-1 0 0 0 0,0-1 0 0 0,0 1 0 0 0,0-1 0 0 0,-1 0 0 0 0,0 0 0 0 0,0 0 0 0 0,-1 0 0 0 0,0 0 0 0 0,0 0-1 0 0,-1 0 1 0 0,0-12 0 0 0,0 18 66 0 0,35 22 1325 0 0,-22-11-1382 0 0,0-2 0 0 0,1 1 0 0 0,20 8 0 0 0,19-4-264 0 0,2-5-3531 0 0,-45-8 2503 0 0,-1 1 0 0 0,1-2 0 0 0,-1 1-1 0 0,0-1 1 0 0,1-1 0 0 0,-1 0 0 0 0,0 0 0 0 0,0-1 0 0 0,14-6-1 0 0,-12 5 135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3:46.0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230 299 2188 0 0,'-1'-2'435'0'0,"1"0"-1"0"0,0 0 1 0 0,0 1-1 0 0,-1-1 1 0 0,1 0 0 0 0,-1 1-1 0 0,0-1 1 0 0,1 0-1 0 0,-1 1 1 0 0,0-1-1 0 0,0 1 1 0 0,0-1 0 0 0,0 1-1 0 0,0-1 1 0 0,0 1-1 0 0,0 0 1 0 0,-2-2-1 0 0,-32-18 3073 0 0,26 17-3240 0 0,0 1-1 0 0,0 0 0 0 0,0 1 0 0 0,-1 0 0 0 0,1 0 1 0 0,-11 0-1 0 0,12 2-170 0 0,-1 1-1 0 0,0 0 1 0 0,1 0 0 0 0,-1 1 0 0 0,-13 5-1 0 0,20-7-65 0 0,0 1-1 0 0,0-1 0 0 0,0 1 1 0 0,0 0-1 0 0,0 0 0 0 0,0 0 1 0 0,0 0-1 0 0,0 0 0 0 0,0 0 1 0 0,1 1-1 0 0,-1-1 0 0 0,0 1 1 0 0,1-1-1 0 0,-1 1 0 0 0,1-1 1 0 0,0 1-1 0 0,0 0 0 0 0,-1 0 1 0 0,1 0-1 0 0,0 0 0 0 0,0 0 1 0 0,1 0-1 0 0,-1 0 1 0 0,0 0-1 0 0,1 0 0 0 0,-1 3 1 0 0,1-1-14 0 0,1 0 0 0 0,0 0 0 0 0,1 0 0 0 0,-1 0 0 0 0,0 0 1 0 0,1-1-1 0 0,0 1 0 0 0,0 0 0 0 0,0-1 0 0 0,0 1 0 0 0,1-1 1 0 0,0 0-1 0 0,-1 0 0 0 0,1 0 0 0 0,0 0 0 0 0,0 0 1 0 0,1-1-1 0 0,-1 1 0 0 0,0-1 0 0 0,1 0 0 0 0,-1 0 0 0 0,1 0 1 0 0,0-1-1 0 0,0 1 0 0 0,0-1 0 0 0,0 0 0 0 0,0 0 0 0 0,0 0 1 0 0,0-1-1 0 0,0 1 0 0 0,0-1 0 0 0,0 0 0 0 0,0 0 1 0 0,0 0-1 0 0,1-1 0 0 0,-1 1 0 0 0,0-1 0 0 0,0 0 0 0 0,0 0 1 0 0,-1-1-1 0 0,7-2 0 0 0,-8 2-10 0 0,0-1 0 0 0,0 1-1 0 0,-1 0 1 0 0,1-1 0 0 0,-1 1 0 0 0,1-1 0 0 0,-1 0 0 0 0,0 1 0 0 0,0-1-1 0 0,0 0 1 0 0,0 0 0 0 0,-1 0 0 0 0,1 1 0 0 0,-1-1 0 0 0,0 0 0 0 0,0 0-1 0 0,0 0 1 0 0,0 0 0 0 0,0 0 0 0 0,-1 0 0 0 0,1 0 0 0 0,-2-4 0 0 0,-20-67 5 0 0,21 70-4 0 0,-12-30 69 0 0,-32-60 0 0 0,32 76 6 0 0,9 13-79 0 0,0 0 0 0 0,0-1 0 0 0,1 0 0 0 0,0 0 0 0 0,0 0 0 0 0,0 0 0 0 0,-2-7 0 0 0,0 27-13 0 0,4-14 17 0 0,1 1 0 0 0,-1 0 0 0 0,1 0-1 0 0,-1-1 1 0 0,1 1 0 0 0,-1 0-1 0 0,1 0 1 0 0,0 0 0 0 0,-1 0 0 0 0,1-1-1 0 0,0 1 1 0 0,0 0 0 0 0,-1 0-1 0 0,1 0 1 0 0,0 0 0 0 0,0 0 0 0 0,0 0-1 0 0,0 0 1 0 0,0 0 0 0 0,0 0-1 0 0,1 0 1 0 0,-1 0 0 0 0,0 1 0 0 0,11 20 21 0 0,0 0 1 0 0,1-1-1 0 0,1 0 1 0 0,1-1-1 0 0,1-1 1 0 0,29 31-1 0 0,-36-42-20 0 0,-1 0-1 0 0,1-1 1 0 0,0 0 0 0 0,0 0 0 0 0,1-1-1 0 0,0 0 1 0 0,0-1 0 0 0,0 0 0 0 0,1 0-1 0 0,-1-1 1 0 0,21 6 0 0 0,-25-9-52 0 0,-1 0-1 0 0,1-1 1 0 0,-1 1 0 0 0,1-1 0 0 0,-1 0 0 0 0,1 0 0 0 0,-1-1 0 0 0,1 1-1 0 0,-1-1 1 0 0,1 0 0 0 0,-1 0 0 0 0,0-1 0 0 0,0 1 0 0 0,1-1 0 0 0,-1 0-1 0 0,0 0 1 0 0,-1 0 0 0 0,1-1 0 0 0,0 1 0 0 0,0-1 0 0 0,-1 0 0 0 0,0 0-1 0 0,0 0 1 0 0,0-1 0 0 0,0 1 0 0 0,0-1 0 0 0,3-4 0 0 0,-4 3-9 0 0,1 0 1 0 0,-1-1-1 0 0,0 1 1 0 0,0 0-1 0 0,0-1 1 0 0,-1 1-1 0 0,0-1 1 0 0,0 1-1 0 0,-1-1 1 0 0,1 0-1 0 0,-1 1 1 0 0,0-1-1 0 0,-1 0 1 0 0,1 1-1 0 0,-1-1 1 0 0,-1 1-1 0 0,1-1 1 0 0,-1 1-1 0 0,1-1 1 0 0,-1 1-1 0 0,-4-6 1 0 0,-7-22-129 0 0,11 26 182 0 0,0 1 1 0 0,-1 0-1 0 0,0-1 0 0 0,0 1 1 0 0,-8-11-1 0 0,6 7 129 0 0,-11-14-125 0 0,15 23 8 0 0,1 0 0 0 0,-1 0 0 0 0,0 1 0 0 0,1-1 0 0 0,-1 0 0 0 0,0 1 0 0 0,0-1 0 0 0,1 1 0 0 0,-1-1 0 0 0,0 1 0 0 0,0-1 0 0 0,0 1 0 0 0,0 0 0 0 0,0-1 0 0 0,1 1 0 0 0,-1 0 0 0 0,0 0 0 0 0,0 0 0 0 0,0 0 0 0 0,0-1 0 0 0,0 1 0 0 0,0 1 0 0 0,0-1 0 0 0,0 0 0 0 0,0 0 0 0 0,-1 0 0 0 0,0 1 9 0 0,1-1 1 0 0,0 1-1 0 0,-1-1 0 0 0,1 1 1 0 0,-1 0-1 0 0,1 0 0 0 0,0-1 1 0 0,0 1-1 0 0,-1 0 0 0 0,1 0 1 0 0,0 0-1 0 0,0 0 0 0 0,0 1 1 0 0,0-1-1 0 0,0 0 0 0 0,0 0 1 0 0,0 1-1 0 0,-1 1 0 0 0,1 1 30 0 0,1-1-1 0 0,-1 0 1 0 0,1 0-1 0 0,-1 0 0 0 0,1 1 1 0 0,0-1-1 0 0,0 0 0 0 0,1 0 1 0 0,0 5-1 0 0,0-1 8 0 0,1 1-1 0 0,0-1 0 0 0,0 0 1 0 0,1 0-1 0 0,0 0 0 0 0,0 0 1 0 0,0 0-1 0 0,1 0 1 0 0,0-1-1 0 0,1 0 0 0 0,-1 0 1 0 0,1 0-1 0 0,0 0 0 0 0,1-1 1 0 0,-1 0-1 0 0,1 0 1 0 0,0 0-1 0 0,12 6 0 0 0,-2-1 33 0 0,1-2-1 0 0,0 0 0 0 0,0-1 1 0 0,1-1-1 0 0,0-1 0 0 0,26 5 1 0 0,-39-9-81 0 0,-1 0 0 0 0,1-1 0 0 0,0 0 0 0 0,-1 0 0 0 0,1 0 1 0 0,0 0-1 0 0,-1-1 0 0 0,1 1 0 0 0,0-1 0 0 0,-1 0 0 0 0,1-1 0 0 0,-1 1 0 0 0,0-1 1 0 0,5-2-1 0 0,-6 2-2 0 0,-1 1 1 0 0,1-1 0 0 0,-1 0-1 0 0,0 0 1 0 0,0 0-1 0 0,0 0 1 0 0,0 0-1 0 0,0 0 1 0 0,0 0 0 0 0,-1-1-1 0 0,1 1 1 0 0,-1-1-1 0 0,0 1 1 0 0,1-1-1 0 0,-1 1 1 0 0,0-1 0 0 0,-1 0-1 0 0,1 0 1 0 0,0 0-1 0 0,-1 1 1 0 0,1-1 0 0 0,-1-6-1 0 0,0 7 4 0 0,0-1-1 0 0,0 1 0 0 0,0-1 1 0 0,0 0-1 0 0,0 1 1 0 0,0-1-1 0 0,-1 1 1 0 0,0-1-1 0 0,1 1 0 0 0,-1-1 1 0 0,0 1-1 0 0,0-1 1 0 0,0 1-1 0 0,0 0 1 0 0,-1-1-1 0 0,1 1 0 0 0,-1 0 1 0 0,1 0-1 0 0,-1 0 1 0 0,0 0-1 0 0,0 0 1 0 0,0 1-1 0 0,0-1 0 0 0,0 1 1 0 0,0-1-1 0 0,0 1 1 0 0,0-1-1 0 0,-1 1 1 0 0,1 0-1 0 0,-1 0 1 0 0,1 0-1 0 0,-1 1 0 0 0,1-1 1 0 0,-1 0-1 0 0,1 1 1 0 0,-1 0-1 0 0,1 0 1 0 0,-1 0-1 0 0,-3 0 0 0 0,-2 0-14 0 0,0 1-1 0 0,0 1 1 0 0,0-1-1 0 0,1 1 1 0 0,-1 0-1 0 0,0 1 1 0 0,1 0-1 0 0,0 0 1 0 0,0 1-1 0 0,0 0 1 0 0,0 0-1 0 0,-10 9 0 0 0,12-10-221 0 0,1 1 0 0 0,-1 0 0 0 0,1 0-1 0 0,1 0 1 0 0,-1 1 0 0 0,0-1-1 0 0,1 1 1 0 0,-5 9 0 0 0,1 4-3937 0 0,-1 5-3979 0 0,6-16 4924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4:03.19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2083 644 0 0,'0'0'2085'0'0,"-24"9"352"0"0,12-7 8377 0 0,3-103-9725 0 0,4-90-642 0 0,5 49 53 0 0,18-49-8 0 0,-15 145-435 0 0,2 1 0 0 0,1-1 0 0 0,3 1 0 0 0,14-44 0 0 0,-13 39 13 0 0,-8 38-63 0 0,0 1 1 0 0,1-1-1 0 0,0 1 0 0 0,0 0 1 0 0,6-12-1 0 0,38-85 233 0 0,-32 67-139 0 0,-13 31-58 0 0,2 1-1 0 0,-1-1 0 0 0,1 1 0 0 0,1 0 0 0 0,-1 0 0 0 0,13-17 0 0 0,-13 20-32 0 0,0 0 1 0 0,0 0-1 0 0,0 0 0 0 0,-1-1 0 0 0,3-7 0 0 0,14-25 76 0 0,26-32 136 0 0,-28 41-82 0 0,35-42 1 0 0,9-13 346 0 0,-43 56-344 0 0,36-40 0 0 0,69-72-111 0 0,-98 105 40 0 0,-14 20-44 0 0,0 0 1 0 0,20-21 0 0 0,25-37 869 0 0,-54 70-769 0 0,0 1-95 0 0,0 0 1 0 0,0 0-1 0 0,-1-1 1 0 0,1 1-1 0 0,-1-1 1 0 0,0 0-1 0 0,0 1 1 0 0,0-1-1 0 0,0 0 1 0 0,1-6-1 0 0,0 9-1638 0 0,5-8 4930 0 0,-4 3-3762 0 0,-3 0-4277 0 0,-30 0-13338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4:05.1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102 70 1092 0 0,'-27'-4'2385'0'0,"25"3"-1351"0"0,-26-14 6981 0 0,25 13-7769 0 0,0 0-1 0 0,-1 0 0 0 0,1 0 0 0 0,0 0 0 0 0,0 0 1 0 0,0-1-1 0 0,0 1 0 0 0,0-1 0 0 0,1 0 0 0 0,-1 0 0 0 0,1 0 1 0 0,0 0-1 0 0,0 0 0 0 0,-3-6 0 0 0,4 7-216 0 0,1 2-33 0 0,0 0 1 0 0,0 0 0 0 0,0 0-1 0 0,0 0 1 0 0,1-1-1 0 0,-1 1 1 0 0,0 0 0 0 0,0 0-1 0 0,0 0 1 0 0,0-1 0 0 0,0 1-1 0 0,0 0 1 0 0,0 0-1 0 0,0 0 1 0 0,0 0 0 0 0,1 0-1 0 0,-1-1 1 0 0,0 1-1 0 0,0 0 1 0 0,0 0 0 0 0,0 0-1 0 0,0 0 1 0 0,1 0-1 0 0,-1 0 1 0 0,0 0 0 0 0,0 0-1 0 0,0 0 1 0 0,0-1-1 0 0,1 1 1 0 0,-1 0 0 0 0,0 0-1 0 0,0 0 1 0 0,0 0 0 0 0,1 0-1 0 0,-1 0 1 0 0,0 0-1 0 0,0 0 1 0 0,0 0 0 0 0,0 0-1 0 0,1 0 1 0 0,-1 0-1 0 0,0 1 1 0 0,0-1 0 0 0,0 0-1 0 0,0 0 1 0 0,1 0-1 0 0,-1 0 1 0 0,0 0 0 0 0,0 0-1 0 0,17 9-72 0 0,21 18 36 0 0,-32-22 22 0 0,36 29 162 0 0,-32-24-137 0 0,1 0 0 0 0,0-1 0 0 0,0-1 0 0 0,1 0 0 0 0,0 0 1 0 0,1-1-1 0 0,-1-1 0 0 0,27 10 0 0 0,-26-12-41 0 0,-1 0 0 0 0,1 1 1 0 0,19 12-1 0 0,-31-16 11 0 0,2-1 16 0 0,1 1-1 0 0,-1-1 0 0 0,0 1 1 0 0,0 0-1 0 0,0 0 0 0 0,0 0 1 0 0,0 0-1 0 0,-1 0 0 0 0,4 3 1 0 0,33 17-239 0 0,-38-20 232 0 0,-22-6 198 0 0,16 3-424 0 0,0-3-366 0 0,-13-13-12511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4:12.9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372 462 1544 0 0,'0'0'5756'0'0,"8"15"-2908"0"0,-8-14-2682 0 0,0-1 0 0 0,0 0 1 0 0,0 1-1 0 0,1-1 0 0 0,-1 0 0 0 0,0 0 1 0 0,0 1-1 0 0,0-1 0 0 0,1 0 0 0 0,-1 0 1 0 0,0 1-1 0 0,0-1 0 0 0,1 0 1 0 0,-1 0-1 0 0,0 1 0 0 0,0-1 0 0 0,1 0 1 0 0,-1 0-1 0 0,0 0 0 0 0,1 0 0 0 0,-1 0 1 0 0,0 0-1 0 0,1 1 0 0 0,-1-1 1 0 0,0 0-1 0 0,1 0 0 0 0,-1 0 0 0 0,0 0 1 0 0,1 0-1 0 0,-1 0 0 0 0,0 0 0 0 0,1-1 1 0 0,84-64 868 0 0,-25 16-758 0 0,-38 30-295 0 0,-1-1-1 0 0,-1-1 1 0 0,19-27 0 0 0,-10 13 70 0 0,-28 34-73 0 0,-7 2-6 0 0,-18 7 47 0 0,-1 1 0 0 0,-44 23 0 0 0,68-32-26 0 0,-18 6 24 0 0,51-23-51 0 0,-20 11 8 0 0,-1 0-1 0 0,1-1 0 0 0,17-14 1 0 0,-28 20 8 0 0,34-18-629 0 0,-33 18 565 0 0,-6 4-578 0 0,-184 160 682 0 0,166-139-2 0 0,20-21-23 0 0,0 0-1 0 0,0-1 0 0 0,0 1 1 0 0,-1-1-1 0 0,1 1 1 0 0,-1-1-1 0 0,0 0 0 0 0,-5 3 1 0 0,-33 39 154 0 0,38-42-181 0 0,0 2-5 0 0,-28 49-53 0 0,30-52 55 0 0,-1 0 43 0 0,-5 3-27 0 0,6-3 67 0 0,-1 3 1746 0 0,-2-12-1301 0 0,-5-21-872 0 0,6 21 548 0 0,3 7-177 0 0,-1-5 13 0 0,-1 0 1 0 0,1 0-1 0 0,-1 0 0 0 0,0 1 1 0 0,0-1-1 0 0,-1 1 0 0 0,0-1 0 0 0,0 1 1 0 0,0 0-1 0 0,-1 0 0 0 0,1 1 0 0 0,-1-1 1 0 0,0 1-1 0 0,-1-1 0 0 0,1 1 0 0 0,-9-5 1 0 0,3 2-103 0 0,0 0 1 0 0,1 0 0 0 0,0 0-1 0 0,0-1 1 0 0,0-1 0 0 0,-14-18-1 0 0,0-17-80 0 0,22 42 160 0 0,-1 1 0 0 0,1-1-1 0 0,0 1 1 0 0,0-1 0 0 0,0 0-1 0 0,0 0 1 0 0,0 0 0 0 0,1 0-1 0 0,-1 1 1 0 0,0-1 0 0 0,1 0-1 0 0,-1 0 1 0 0,1 0 0 0 0,0 0-1 0 0,0-4 1 0 0,-6-13-155 0 0,5 18 356 0 0,2-17-324 0 0,2 14 97 0 0,-2 3 52 0 0,6 2-44 0 0,-1 0 0 0 0,0 0 0 0 0,1 0 0 0 0,-1 1 0 0 0,0 0 0 0 0,0 1 0 0 0,0-1 0 0 0,10 7 0 0 0,56 37 168 0 0,-35-21-128 0 0,6 8 54 0 0,-34-25-42 0 0,0-1 0 0 0,1 1 0 0 0,0-2 1 0 0,15 8-1 0 0,40 22 53 0 0,-37-19-185 0 0,-18-10 81 0 0,-9-6 25 0 0,9 3 59 0 0,-5-2-24 0 0,-7-3 13 0 0,-59-36-428 0 0,54 33 234 0 0,-1 0 0 0 0,0 1 0 0 0,0-1 1 0 0,0 1-1 0 0,-1 1 0 0 0,-9-2 0 0 0,-25-10-313 0 0,24 8 400 0 0,1-2 0 0 0,1 0-1 0 0,0-1 1 0 0,0-1 0 0 0,0 0-1 0 0,1-1 1 0 0,1-1 0 0 0,-23-22-1 0 0,-9-13 72 0 0,48 52-15 0 0,8 12 32 0 0,-8-16-27 0 0,23 23 1133 0 0,1 14-1135 0 0,40 49 0 0 0,-55-74-82 0 0,-10-13 78 0 0,2 1-16 0 0,-1 1 1 0 0,0-1 0 0 0,0 1-1 0 0,0-1 1 0 0,1 0 0 0 0,-1 1-1 0 0,1-1 1 0 0,-1 0 0 0 0,1 0-1 0 0,-1 0 1 0 0,1-1 0 0 0,0 1 0 0 0,-1 0-1 0 0,1 0 1 0 0,0-1 0 0 0,0 1-1 0 0,3 0 1 0 0,-4-1-46 0 0,0-1-24 0 0,0 1 86 0 0,0-1 0 0 0,0 0 0 0 0,-1 0 0 0 0,1 1 0 0 0,0-1 0 0 0,-1 0 0 0 0,1 0 0 0 0,0 0 0 0 0,-1 1 0 0 0,1-1 0 0 0,-1 0 0 0 0,0 0 0 0 0,1 0 0 0 0,-1 0 0 0 0,0 0 0 0 0,1 0 0 0 0,-1 0 0 0 0,0 0 0 0 0,0 0-1 0 0,0 0 1 0 0,0 0 0 0 0,0 0 0 0 0,0 0 0 0 0,0-1 0 0 0,0 1 0 0 0,-1 0 0 0 0,1 0 0 0 0,0 0 0 0 0,0 0 0 0 0,-1 0 0 0 0,1 1 0 0 0,-1-1 0 0 0,1 0 0 0 0,-1 0 0 0 0,1 0 0 0 0,-1 0 0 0 0,0 0 0 0 0,1 1 0 0 0,-1-1 0 0 0,-1-1 0 0 0,-30-32-228 0 0,31 33 189 0 0,17 21-128 0 0,-8-11 155 0 0,1 1-1 0 0,0-1 1 0 0,0-1-1 0 0,1 0 0 0 0,0 0 1 0 0,0-1-1 0 0,1-1 1 0 0,15 8-1 0 0,-24-13 46 0 0,41 26-105 0 0,-4 8 565 0 0,-38-33 91 0 0,4-7-581 0 0,-1 1 0 0 0,0 0-1 0 0,0-1 1 0 0,0 0-1 0 0,0 0 1 0 0,-1 0-1 0 0,0 0 1 0 0,0-1 0 0 0,0 1-1 0 0,-1-1 1 0 0,0 1-1 0 0,3-13 1 0 0,7-11-38 0 0,-2 1-26 0 0,-8 22 47 0 0,0 1 0 0 0,-1-1 0 0 0,2 0 0 0 0,-1 0 0 0 0,1 1 0 0 0,0-1 0 0 0,0 1 0 0 0,1 0 0 0 0,-1 0 0 0 0,1 0 0 0 0,6-6 0 0 0,-9 11-8 0 0,-1 0 1 0 0,0-1-1 0 0,1 1 1 0 0,-1 0-1 0 0,0-1 0 0 0,1 1 1 0 0,-1-1-1 0 0,0 1 1 0 0,0-1-1 0 0,0 1 1 0 0,1-1-1 0 0,-1 1 0 0 0,0-1 1 0 0,0 1-1 0 0,0-1 1 0 0,0 1-1 0 0,0-1 0 0 0,0 1 1 0 0,0-1-1 0 0,0 1 1 0 0,0-1-1 0 0,0 1 1 0 0,0-1-1 0 0,0 1 0 0 0,0-1 1 0 0,0 1-1 0 0,0-1 1 0 0,-1 1-1 0 0,1-1 1 0 0,-102 47-204 0 0,96-42 218 0 0,1 1-23 0 0,4-4-1 0 0,4-2-124 0 0,-1 0 163 0 0,1-1 0 0 0,-1 1 0 0 0,1-1 1 0 0,-1 0-1 0 0,0 0 0 0 0,0 0 0 0 0,0 0 0 0 0,3-4 0 0 0,11-8-19 0 0,36-17 69 0 0,29-19-188 0 0,-79 49 122 0 0,-7 3-259 0 0,-79 38 182 0 0,13-4 170 0 0,59-33-71 0 0,11-8 36 0 0,22-18 0 0 0,13-11-204 0 0,-33 30 200 0 0,-22 21-23 0 0,-103 84-334 0 0,124-100 282 0 0,20-15 70 0 0,78-65-822 0 0,-85 67 154 0 0,-2 0 0 0 0,21-26 0 0 0,-23 26-65 0 0,-9 12 671 0 0,0 0 0 0 0,0 0 0 0 0,0 0 0 0 0,0 0 0 0 0,0 0 1 0 0,0 0-1 0 0,0 0 0 0 0,0 0 0 0 0,0 0 0 0 0,-1-1 0 0 0,1 1 1 0 0,0 0-1 0 0,0 0 0 0 0,0 0 0 0 0,0 0 0 0 0,0 0 0 0 0,0 0 0 0 0,0 0 1 0 0,0 0-1 0 0,0 0 0 0 0,0 0 0 0 0,0 0 0 0 0,0 0 0 0 0,0 0 0 0 0,0 0 1 0 0,0 0-1 0 0,0 0 0 0 0,-1 0 0 0 0,1-1 0 0 0,0 1 0 0 0,0 0 0 0 0,0 0 1 0 0,0 0-1 0 0,0 0 0 0 0,0 0 0 0 0,0 0 0 0 0,0 0 0 0 0,0 0 0 0 0,0 0 1 0 0,0 0-1 0 0,0 0 0 0 0,0 0 0 0 0,0-1 0 0 0,0 1 0 0 0,0 0 0 0 0,0 0 1 0 0,0 0-1 0 0,1 0 0 0 0,-1 0 0 0 0,0 0 0 0 0,0 0 0 0 0,0 0 0 0 0,0 0 1 0 0,0 0-1 0 0,0 0 0 0 0,0 0 0 0 0,0 0 0 0 0,0 0 0 0 0,0-1 0 0 0,0 1 1 0 0,-11 4-275 0 0,-18 11 221 0 0,-58 50 267 0 0,73-55 30 0 0,-19 18 1499 0 0,32-27-1198 0 0,-4 1-358 0 0,-1 1 1 0 0,0-1-1 0 0,1 1 0 0 0,-1 0 1 0 0,1 1-1 0 0,0-1 0 0 0,0 1 1 0 0,0 0-1 0 0,1 0 0 0 0,-5 6 1 0 0,8-9-202 0 0,21-15 0 0 0,-17 11 46 0 0,185-114 161 0 0,-127 87-158 0 0,-45 23-6 0 0,-1 0 1 0 0,1-1-1 0 0,17-12 1 0 0,35-22-160 0 0,-67 42 177 0 0,-23 14 73 0 0,0 2 13 0 0,-24 22 1 0 0,31-25-26 0 0,-3 3-29 0 0,0 0 0 0 0,1 1 0 0 0,-22 29 0 0 0,-24 40 19 0 0,12-24-196 0 0,50-62 14 0 0,17-4-1875 0 0,9-10 1223 0 0,-1 0 0 0 0,24-20 0 0 0,-26 18 465 0 0,46-26 0 0 0,-9 3 1003 0 0,-71 45-426 0 0,0 0 0 0 0,0 0 0 0 0,1 1 0 0 0,0 0 0 0 0,-18 16 0 0 0,27-21-241 0 0,-1 0 0 0 0,0 0 0 0 0,0-1 0 0 0,0 1 0 0 0,0 0 0 0 0,0-1 0 0 0,0 0 0 0 0,0 0 0 0 0,-5 1 0 0 0,-8 4-712 0 0,26-14 372 0 0,-1 0 0 0 0,0-1-1 0 0,0 0 1 0 0,14-20 0 0 0,-10 13 33 0 0,21-21-45 0 0,1 2 1 0 0,79-60-1 0 0,-91 72 820 0 0,-26 21-179 0 0,-9 8-252 0 0,8-4-95 0 0,3-1-116 0 0,-5 1 69 0 0,-46 30-459 0 0,26-16 834 0 0,37-27-53 0 0,77-44-170 0 0,-86 54 147 0 0,-3 3-246 0 0,1 1 30 0 0,-1-1 0 0 0,0 0-1 0 0,0 0 1 0 0,0 1 0 0 0,0-1 0 0 0,0 0 0 0 0,0 0 0 0 0,-1 0 0 0 0,1 0 0 0 0,0 0 0 0 0,-1 0 0 0 0,0-1-1 0 0,1 1 1 0 0,-1 0 0 0 0,-2 1 0 0 0,-40 28 260 0 0,23-15-92 0 0,-167 142 1059 0 0,174-145-1299 0 0,0-1 1 0 0,-22 29-1 0 0,-18 15 49 0 0,17-9-6 0 0,36-45 20 0 0,-1-1-1 0 0,1 1 0 0 0,0-1 1 0 0,-1 1-1 0 0,1-1 0 0 0,0 1 0 0 0,0 0 1 0 0,0 0-1 0 0,0 0 0 0 0,0 0 1 0 0,0 3-1 0 0,-8 12 79 0 0,8-16-138 0 0,1 0 120 0 0,0 0 1 0 0,0-1 0 0 0,0 1-1 0 0,0 0 1 0 0,0 0 0 0 0,0 0-1 0 0,0-1 1 0 0,0 1-1 0 0,0 0 1 0 0,0 0 0 0 0,-1 0-1 0 0,1-1 1 0 0,0 1 0 0 0,0 0-1 0 0,-1 0 1 0 0,1-1-1 0 0,0 1 1 0 0,-1 0 0 0 0,1-1-1 0 0,-1 1 1 0 0,1 0 0 0 0,-1-1-1 0 0,1 1 1 0 0,-1-1-1 0 0,0 1 1 0 0,1-1 0 0 0,-1 1-1 0 0,0-1 1 0 0,1 1 0 0 0,-1-1-1 0 0,0 0 1 0 0,1 1-1 0 0,-1-1 1 0 0,0 0 0 0 0,0 0-1 0 0,0 1 1 0 0,1-1 0 0 0,-1 0-1 0 0,0 0 1 0 0,0 0 0 0 0,0 0-1 0 0,1 0 1 0 0,-1 0-1 0 0,0 0 1 0 0,0 0 0 0 0,1-1-1 0 0,-1 1 1 0 0,0 0 0 0 0,0 0-1 0 0,0-1 1 0 0,1 1-1 0 0,-1 0 1 0 0,0-1 0 0 0,1 1-1 0 0,-1 0 1 0 0,0-1 0 0 0,1 1-1 0 0,-1-1 1 0 0,0 0-1 0 0,0 1-127 0 0,-3-2 141 0 0,2-2 10 0 0,-1 1-1 0 0,0 0 1 0 0,0 0 0 0 0,0 0-1 0 0,0 0 1 0 0,0 1 0 0 0,0-1-1 0 0,-6-3 1 0 0,-12-10 79 0 0,0-10-123 0 0,15 19-33 0 0,0-1 0 0 0,0 1 1 0 0,0 0-1 0 0,-1 0 0 0 0,-12-9 1 0 0,-25-31-221 0 0,-8 3 8 0 0,51 43 144 0 0,-2-1 33 0 0,1 1 0 0 0,-1-1-1 0 0,1-1 1 0 0,-1 1 0 0 0,1 0 0 0 0,0-1 0 0 0,0 1 0 0 0,0-1 0 0 0,0 1 0 0 0,0-1 0 0 0,1 0-1 0 0,-1 0 1 0 0,-1-4 0 0 0,-7-9-74 0 0,-4-29 50 0 0,10 35 20 0 0,1-1-1 0 0,0 1 0 0 0,0 0 0 0 0,1-1 0 0 0,1 1 0 0 0,0-1 0 0 0,0-11 0 0 0,-17-13 82 0 0,18 34-54 0 0,-19-38 127 0 0,-2-1-256 0 0,20 39 93 0 0,3 5-134 0 0,1 0 147 0 0,1-1-1 0 0,-1 1 1 0 0,0-1 0 0 0,1 0 0 0 0,0 0 0 0 0,0 0-1 0 0,0 0 1 0 0,0-1 0 0 0,8 4 0 0 0,23 19 97 0 0,-23-14-16 0 0,1-1 0 0 0,0 0 0 0 0,1-1 1 0 0,16 9-1 0 0,-16-10-17 0 0,35 25 110 0 0,3 8 10 0 0,-42-33-203 0 0,1 0-1 0 0,-1 0 1 0 0,0 1-1 0 0,-1 0 1 0 0,14 17-1 0 0,-5-5-2437 0 0,1-5-5380 0 0,-18-15 6478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4:13.2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1 960 0 0,'5'6'736'0'0,"8"-2"-396"0"0,-3-1-472 0 0,-2 0-1272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2:08:56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12 2496 0 0,'0'0'1242'0'0,"-4"-10"6346"0"0,3 8-9723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4:14.1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46 154 1276 0 0,'0'0'4338'0'0,"5"2"-4177"0"0,21 7 1390 0 0,-25-9-1535 0 0,-1 0 1 0 0,0 0-1 0 0,1 0 0 0 0,-1 0 0 0 0,1 0 1 0 0,-1 0-1 0 0,0 0 0 0 0,1 0 0 0 0,-1-1 1 0 0,1 1-1 0 0,-1 0 0 0 0,0 0 0 0 0,1 0 1 0 0,-1-1-1 0 0,0 1 0 0 0,1 0 0 0 0,-1 0 1 0 0,0-1-1 0 0,1 1 0 0 0,-1 0 0 0 0,0 0 1 0 0,0-1-1 0 0,1 1 0 0 0,-1 0 0 0 0,0-1 1 0 0,0 1-1 0 0,0-1 0 0 0,0 1 0 0 0,1 0 1 0 0,-1-1-1 0 0,0 1 0 0 0,0-1 0 0 0,0 1 1 0 0,0 0-1 0 0,0-1 0 0 0,0 1 0 0 0,0-1 1 0 0,0 1-1 0 0,0 0 0 0 0,0-1 0 0 0,0 1 1 0 0,0-1-1 0 0,0 1 0 0 0,0 0 1 0 0,-1-1-1 0 0,1 1 0 0 0,0-1 0 0 0,0 1 1 0 0,-1-1-1 0 0,-3-21 553 0 0,-2 14-601 0 0,-1 0 0 0 0,-1 0 0 0 0,0 1 0 0 0,0 1 1 0 0,0-1-1 0 0,-1 1 0 0 0,-17-9 0 0 0,26 15 20 0 0,0 0 0 0 0,0 0 0 0 0,0 0 0 0 0,1 0 0 0 0,-1 0 1 0 0,0 0-1 0 0,0 0 0 0 0,0 0 0 0 0,0 0 0 0 0,1 0 0 0 0,-1 0 0 0 0,0 0 0 0 0,0 0 1 0 0,0 0-1 0 0,0 0 0 0 0,1 0 0 0 0,-1 0 0 0 0,0 0 0 0 0,0 0 0 0 0,0 0 0 0 0,0 0 0 0 0,0 0 1 0 0,1 0-1 0 0,-1-1 0 0 0,0 1 0 0 0,0 0 0 0 0,0 0 0 0 0,0 0 0 0 0,0 0 0 0 0,0 0 1 0 0,0 0-1 0 0,1-1 0 0 0,-1 1 0 0 0,0 0 0 0 0,0 0 0 0 0,0 0 0 0 0,0 0 0 0 0,0-1 1 0 0,0 1-1 0 0,0 0 0 0 0,0 0 0 0 0,0 0 0 0 0,0 0 0 0 0,0-1 0 0 0,0 1 0 0 0,0 0 1 0 0,0 0-1 0 0,0 0 0 0 0,0 0 0 0 0,0 0 0 0 0,0-1 0 0 0,0 1 0 0 0,0 0 0 0 0,0 0 1 0 0,0 0-1 0 0,-1 0 0 0 0,1-1 0 0 0,0 1 0 0 0,0 0 0 0 0,0 0 0 0 0,0 0 0 0 0,0 0 1 0 0,0 0-1 0 0,0 0 0 0 0,-1 0 0 0 0,1-1 0 0 0,0 1 0 0 0,0 0 0 0 0,0 0 0 0 0,17-4-378 0 0,9 4-167 0 0,0 2 0 0 0,0 0 0 0 0,42 11 0 0 0,-67-13 318 0 0,0-1 205 0 0,0 1 0 0 0,0-1-1 0 0,0 1 1 0 0,0 0 0 0 0,0-1 0 0 0,1 1 0 0 0,-1 0 0 0 0,0 0 0 0 0,0 0-1 0 0,0 0 1 0 0,0 0 0 0 0,0 0 0 0 0,0 0 0 0 0,0 0 0 0 0,1 0 0 0 0,-1 0 0 0 0,0 1-1 0 0,1-1 1 0 0,11 1-407 0 0,-13-1 426 0 0,1 0 0 0 0,-1-1-1 0 0,0 1 1 0 0,0 0-1 0 0,0 0 1 0 0,1-1-1 0 0,-1 1 1 0 0,0 0-1 0 0,0-1 1 0 0,0 1-1 0 0,0-1 1 0 0,0 1 0 0 0,0 0-1 0 0,1-1 1 0 0,-1 1-1 0 0,0 0 1 0 0,0-1-1 0 0,0 1 1 0 0,0 0-1 0 0,0-1 1 0 0,-1 1 0 0 0,1-1-1 0 0,0 1 1 0 0,0 0-1 0 0,0-1 1 0 0,0 1-1 0 0,0 0 1 0 0,0-1-1 0 0,-1 1 1 0 0,1 0 0 0 0,0-1-1 0 0,0 1 1 0 0,0 0-1 0 0,-1 0 1 0 0,1-1-1 0 0,-1-1-43 0 0,-49-27-372 0 0,31 18 517 0 0,17 9 15 0 0,0 0 1 0 0,0 1-1 0 0,0 0 0 0 0,0-1 0 0 0,0 1 0 0 0,-1 0 0 0 0,1 0 0 0 0,0 0 0 0 0,-1 1 0 0 0,-2-2 0 0 0,4 2-93 0 0,1 0-1 0 0,0 0 1 0 0,0 1-1 0 0,-1-1 1 0 0,1 0-1 0 0,0 0 0 0 0,0 0 1 0 0,-1 0-1 0 0,1 0 1 0 0,0 1-1 0 0,0-1 1 0 0,0 0-1 0 0,-1 0 1 0 0,1 0-1 0 0,0 1 0 0 0,0-1 1 0 0,0 0-1 0 0,0 0 1 0 0,-1 1-1 0 0,1-1 1 0 0,0 0-1 0 0,0 0 1 0 0,0 1-1 0 0,0-1 0 0 0,0 0 1 0 0,0 0-1 0 0,0 1 1 0 0,0-1-1 0 0,0 0 1 0 0,0 1-1 0 0,0-1 1 0 0,0 0-1 0 0,0 0 0 0 0,0 1 1 0 0,0-1-1 0 0,0 0 1 0 0,0 0-1 0 0,0 1 1 0 0,0-1-1 0 0,0 0 1 0 0,0 0-1 0 0,1 1 0 0 0,-1-1 1 0 0,0 0-1 0 0,0 0 1 0 0,0 1-1 0 0,0-1 1 0 0,1 0-1 0 0,9 16 282 0 0,6-4-735 0 0,0-1 0 0 0,1 0 1 0 0,28 13-1 0 0,-32-16-1107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9:51.4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163 101 2956 0 0,'0'0'5025'0'0,"-5"-2"-4430"0"0,-18-8 743 0 0,25-2 1651 0 0,-2 12-2915 0 0,0-1-1 0 0,0 1 1 0 0,0 0 0 0 0,0-1 0 0 0,0 1-1 0 0,0 0 1 0 0,0-1 0 0 0,1 1 0 0 0,-1 0-1 0 0,0 0 1 0 0,0-1 0 0 0,0 1 0 0 0,0 0 0 0 0,0 0-1 0 0,1-1 1 0 0,-1 1 0 0 0,0 0 0 0 0,0 0-1 0 0,0 0 1 0 0,1-1 0 0 0,-1 1 0 0 0,0 0-1 0 0,0 0 1 0 0,1 0 0 0 0,-1 0 0 0 0,0-1 0 0 0,1 1-1 0 0,-1 0 1 0 0,0 0 0 0 0,0 0 0 0 0,1 0-1 0 0,-1 0 1 0 0,0 0 0 0 0,1 0 0 0 0,-1 0-1 0 0,0 0 1 0 0,1 0 0 0 0,-1 0 0 0 0,0 0 0 0 0,0 0-1 0 0,1 0 1 0 0,-1 0 0 0 0,0 0 0 0 0,1 0-1 0 0,-1 1 1 0 0,2 1-30 0 0,-1-2-29 0 0,0 1 1 0 0,0 0-1 0 0,-1-1 1 0 0,1 1-1 0 0,-1 0 1 0 0,1-1-1 0 0,-1 1 1 0 0,1 0-1 0 0,-1-1 1 0 0,1 1-1 0 0,-1 0 1 0 0,1 0-1 0 0,-1 0 1 0 0,0 0-1 0 0,0 0 1 0 0,1-1-1 0 0,-1 1 1 0 0,0 1-1 0 0,0-1 107 0 0,-20 23 439 0 0,18-22-583 0 0,1-1 0 0 0,-1 1 0 0 0,0-1 1 0 0,1 0-1 0 0,-1 0 0 0 0,0 0 0 0 0,0 0 0 0 0,0 0 0 0 0,1 0 0 0 0,-1-1 1 0 0,0 1-1 0 0,0-1 0 0 0,0 1 0 0 0,0-1 0 0 0,-1 0 0 0 0,1 1 0 0 0,0-1 1 0 0,0 0-1 0 0,0 0 0 0 0,0-1 0 0 0,0 1 0 0 0,0 0 0 0 0,0-1 0 0 0,0 1 1 0 0,0-1-1 0 0,0 0 0 0 0,0 1 0 0 0,0-1 0 0 0,1 0 0 0 0,-1 0 0 0 0,0 0 1 0 0,0-1-1 0 0,1 1 0 0 0,-1 0 0 0 0,-2-4 0 0 0,3 4-11 0 0,0 0 0 0 0,1 0 0 0 0,-1-1 0 0 0,1 1 0 0 0,-1-1 0 0 0,1 1 0 0 0,0 0 0 0 0,-1-1 0 0 0,1 1 0 0 0,0-1 0 0 0,0 1-1 0 0,0-1 1 0 0,0 1 0 0 0,0-1 0 0 0,0 1 0 0 0,1 0 0 0 0,-1-1 0 0 0,0 1 0 0 0,1-1 0 0 0,-1 1 0 0 0,1 0 0 0 0,-1-1 0 0 0,1 1 0 0 0,0 0 0 0 0,1-3 0 0 0,-1 3-9 0 0,0-1 0 0 0,0 0 0 0 0,0 0 0 0 0,1 1 0 0 0,-1-1 0 0 0,1 1 1 0 0,-1-1-1 0 0,1 1 0 0 0,-1-1 0 0 0,1 1 0 0 0,0 0 0 0 0,-1 0 0 0 0,1 0 0 0 0,0 0 1 0 0,2-1-1 0 0,-2 2-55 0 0,7 3-248 0 0,-9-3 342 0 0,1 0 0 0 0,0 0 1 0 0,-1 0-1 0 0,1 0 0 0 0,-1 0 1 0 0,1 0-1 0 0,0 1 0 0 0,-1-1 1 0 0,1 0-1 0 0,-1 0 0 0 0,1 0 1 0 0,-1 0-1 0 0,1 1 0 0 0,0-1 1 0 0,-1 0-1 0 0,1 1 0 0 0,-1-1 1 0 0,0 0-1 0 0,1 1 0 0 0,-1-1 1 0 0,1 0-1 0 0,-1 1 0 0 0,1-1 1 0 0,-1 1-1 0 0,0-1 0 0 0,1 1 1 0 0,-1-1-1 0 0,1 2 0 0 0,-1 34-9 0 0,-1-32 28 0 0,1-2-4 0 0,0-1 0 0 0,-1 1 0 0 0,0-1 1 0 0,1 0-1 0 0,-1 1 0 0 0,0-1 0 0 0,1 0 0 0 0,-1 0 0 0 0,0 0 1 0 0,0 1-1 0 0,0-1 0 0 0,0 0 0 0 0,0 0 0 0 0,0 0 0 0 0,-1-1 1 0 0,1 1-1 0 0,0 0 0 0 0,0 0 0 0 0,-1-1 0 0 0,1 1 1 0 0,0 0-1 0 0,-1-1 0 0 0,1 0 0 0 0,0 1 0 0 0,-3-1 0 0 0,1 1-14 0 0,2-1-112 0 0,0 0 98 0 0,0-1 1 0 0,0 1-1 0 0,-1-1 1 0 0,1 1-1 0 0,0-1 1 0 0,0 1-1 0 0,0-1 1 0 0,0 0-1 0 0,0 1 1 0 0,0-1 0 0 0,0 0-1 0 0,0 0 1 0 0,0 0-1 0 0,0 0 1 0 0,1 0-1 0 0,-1 0 1 0 0,0 0-1 0 0,1 0 1 0 0,-1 0-1 0 0,0 0 1 0 0,1 0-1 0 0,-1 0 1 0 0,1-1 0 0 0,0 1-1 0 0,-1-2 1 0 0,1 1-95 0 0,5-4-18 0 0,-5 6 123 0 0,0-1 0 0 0,1 0 0 0 0,-1 1 0 0 0,0-1 0 0 0,0 0 0 0 0,1 1 0 0 0,-1-1 0 0 0,1 1 0 0 0,-1-1 0 0 0,1 0 0 0 0,-1 1 0 0 0,1-1 0 0 0,-1 1 0 0 0,1-1 0 0 0,-1 1 0 0 0,1-1 0 0 0,-1 1 0 0 0,1 0 0 0 0,0-1 0 0 0,-1 1 0 0 0,1 0 0 0 0,0 0 0 0 0,-1-1 0 0 0,1 1 0 0 0,0 0 0 0 0,0 0 0 0 0,-1 0 0 0 0,1 0 0 0 0,0 0 0 0 0,-1 0 0 0 0,1 0 0 0 0,0 0 0 0 0,0 0 0 0 0,-1 0 0 0 0,1 0 0 0 0,0 1 0 0 0,0-1 15 0 0,0 0 1 0 0,0 1-1 0 0,0-1 1 0 0,0 1-1 0 0,0 0 1 0 0,0-1-1 0 0,-1 1 1 0 0,1 0-1 0 0,0-1 1 0 0,-1 1-1 0 0,1 0 0 0 0,0 0 1 0 0,-1 0-1 0 0,1 0 1 0 0,-1 0-1 0 0,1-1 1 0 0,-1 1-1 0 0,0 0 1 0 0,1 0-1 0 0,-1 0 1 0 0,0 0-1 0 0,0 0 1 0 0,0 0-1 0 0,1 0 1 0 0,-1 0-1 0 0,0 0 0 0 0,0 0 1 0 0,-1 0-1 0 0,1 0 1 0 0,0 0-1 0 0,0 0 1 0 0,0 0-1 0 0,-1 0 1 0 0,1 0-1 0 0,0 0 1 0 0,-1 0-1 0 0,1 0 1 0 0,-2 2-1 0 0,-1 0 96 0 0,1 1-1 0 0,-1 0 1 0 0,-1-1 0 0 0,1 0-1 0 0,-1 1 1 0 0,1-1-1 0 0,-1-1 1 0 0,-5 4 0 0 0,9-6-114 0 0,-1 1 1 0 0,0-1-1 0 0,1 1 0 0 0,-1-1 1 0 0,0 0-1 0 0,1 1 1 0 0,-1-1-1 0 0,0 0 1 0 0,0 0-1 0 0,0 1 1 0 0,1-1-1 0 0,-1 0 0 0 0,0 0 1 0 0,0 0-1 0 0,1 0 1 0 0,-1 0-1 0 0,0 0 1 0 0,0 0-1 0 0,0 0 0 0 0,1-1 1 0 0,-1 1-1 0 0,0 0 1 0 0,0 0-1 0 0,1-1 1 0 0,-1 1-1 0 0,0 0 1 0 0,1-1-1 0 0,-1 1 0 0 0,0-1 1 0 0,1 1-1 0 0,-1-1 1 0 0,0 1-1 0 0,1-1 1 0 0,-1 1-1 0 0,1-1 0 0 0,-1 0 1 0 0,1 1-1 0 0,-1-1 1 0 0,1 0-1 0 0,0 1 1 0 0,-1-1-1 0 0,1 0 1 0 0,0 0-1 0 0,0 1 0 0 0,-1-1 1 0 0,1 0-1 0 0,0 0 1 0 0,0-1-1 0 0,-1-2-62 0 0,0 1 0 0 0,0-1 0 0 0,1 0-1 0 0,-1 0 1 0 0,1 0 0 0 0,0 0 0 0 0,0 0 0 0 0,1-4 0 0 0,-1 7 62 0 0,1 0-1 0 0,-1 0 1 0 0,0 0 0 0 0,1 0 0 0 0,-1 0 0 0 0,1 0 0 0 0,-1 1 0 0 0,1-1-1 0 0,-1 0 1 0 0,1 0 0 0 0,-1 0 0 0 0,1 1 0 0 0,0-1 0 0 0,-1 0 0 0 0,1 1 0 0 0,0-1-1 0 0,0 1 1 0 0,0-1 0 0 0,-1 1 0 0 0,1-1 0 0 0,0 1 0 0 0,0-1 0 0 0,0 1 0 0 0,0 0-1 0 0,0-1 1 0 0,0 1 0 0 0,0 0 0 0 0,0 0 0 0 0,0 0 0 0 0,0 0 0 0 0,0 0-1 0 0,0 0 1 0 0,0 0 0 0 0,0 0 0 0 0,0 0 0 0 0,0 0 0 0 0,0 1 0 0 0,0-1 0 0 0,-1 0-1 0 0,1 1 1 0 0,0-1 0 0 0,0 0 0 0 0,0 1 0 0 0,0-1 0 0 0,0 1 0 0 0,-1 0 0 0 0,1-1-1 0 0,0 1 1 0 0,0 0 0 0 0,-1-1 0 0 0,1 1 0 0 0,-1 0 0 0 0,1 0 0 0 0,0-1 0 0 0,-1 1-1 0 0,1 2 1 0 0,0-2 43 0 0,-1 1-1 0 0,1 0 1 0 0,-1 0 0 0 0,1-1-1 0 0,-1 1 1 0 0,0 0-1 0 0,0 0 1 0 0,0 0-1 0 0,0 0 1 0 0,0 0 0 0 0,0-1-1 0 0,0 1 1 0 0,-1 0-1 0 0,1 0 1 0 0,-1 0-1 0 0,1-1 1 0 0,-1 1 0 0 0,0 0-1 0 0,0-1 1 0 0,1 1-1 0 0,-1 0 1 0 0,-2 1 0 0 0,2-1 3 0 0,0 0 0 0 0,0 0 0 0 0,-1 0 0 0 0,1 0 1 0 0,0 0-1 0 0,-1 0 0 0 0,1 0 0 0 0,-1-1 0 0 0,0 1 1 0 0,1-1-1 0 0,-1 1 0 0 0,0-1 0 0 0,0 0 0 0 0,0 0 1 0 0,0 0-1 0 0,-4 2 0 0 0,4-3-51 0 0,0 0-1 0 0,0 0 1 0 0,0 0 0 0 0,0 0-1 0 0,0 0 1 0 0,0-1-1 0 0,0 1 1 0 0,1-1 0 0 0,-1 1-1 0 0,0-1 1 0 0,0 0 0 0 0,0 0-1 0 0,0 1 1 0 0,1-1 0 0 0,-1 0-1 0 0,0-1 1 0 0,1 1-1 0 0,-1 0 1 0 0,1 0 0 0 0,-2-2-1 0 0,2 1 1 0 0,1 1-1 0 0,0 0 0 0 0,-1 0 0 0 0,1-1 0 0 0,0 1 0 0 0,0 0 1 0 0,0 0-1 0 0,0-1 0 0 0,0 1 0 0 0,0 0 0 0 0,0-1 0 0 0,0 1 1 0 0,1 0-1 0 0,-1 0 0 0 0,0-1 0 0 0,1 1 0 0 0,-1 0 0 0 0,1 0 1 0 0,-1 0-1 0 0,1 0 0 0 0,0 0 0 0 0,-1-1 0 0 0,1 1 0 0 0,0 0 1 0 0,0 1-1 0 0,1-2 0 0 0,-1 1-27 0 0,21 2 267 0 0,-21-1-190 0 0,1 1 1 0 0,0-1-1 0 0,-1 1 1 0 0,1 0 0 0 0,-1-1-1 0 0,1 1 1 0 0,-1 0-1 0 0,1 0 1 0 0,-1 0-1 0 0,1 0 1 0 0,-1 0 0 0 0,0 1-1 0 0,0-1 1 0 0,0 0-1 0 0,1 0 1 0 0,-1 1 0 0 0,0-1-1 0 0,-1 1 1 0 0,1-1-1 0 0,0 1 1 0 0,0-1-1 0 0,-1 1 1 0 0,1 0 0 0 0,-1-1-1 0 0,1 1 1 0 0,-1 0-1 0 0,0-1 1 0 0,1 1-1 0 0,-1 0 1 0 0,0-1 0 0 0,0 1-1 0 0,0 0 1 0 0,-1 0-1 0 0,1-1 1 0 0,0 1 0 0 0,-1 0-1 0 0,1-1 1 0 0,-1 1-1 0 0,1 0 1 0 0,-1-1-1 0 0,0 1 1 0 0,1-1 0 0 0,-3 2-1 0 0,3-1 92 0 0,-2-2-123 0 0,1 0 0 0 0,0 0 0 0 0,-1 0 0 0 0,1 0 0 0 0,0 0 0 0 0,-1 0 0 0 0,1 0 1 0 0,0-1-1 0 0,-1 1 0 0 0,1 0 0 0 0,0-1 0 0 0,-1 1 0 0 0,1-1 0 0 0,0 1 0 0 0,0-1 1 0 0,0 0-1 0 0,0 1 0 0 0,0-1 0 0 0,-1 0 0 0 0,1 0 0 0 0,0 0 0 0 0,1 0 0 0 0,-1 0 1 0 0,0 0-1 0 0,0 0 0 0 0,0 0 0 0 0,1 0 0 0 0,-1 0 0 0 0,0-1 0 0 0,1 1 0 0 0,-2-3 1 0 0,2 1-83 0 0,0 0 1 0 0,0 0 0 0 0,0-1 0 0 0,0 1 0 0 0,1 0 0 0 0,-1 0 0 0 0,1 0-1 0 0,0 0 1 0 0,0 0 0 0 0,0 0 0 0 0,0 0 0 0 0,0 0 0 0 0,3-4-1 0 0,-3 5 40 0 0,0 1 0 0 0,0-1-1 0 0,1 0 1 0 0,-1 0-1 0 0,0 1 1 0 0,1-1 0 0 0,-1 1-1 0 0,1 0 1 0 0,0-1 0 0 0,-1 1-1 0 0,1 0 1 0 0,0 0-1 0 0,0 0 1 0 0,0 0 0 0 0,0 0-1 0 0,0 0 1 0 0,0 1-1 0 0,0-1 1 0 0,0 1 0 0 0,0-1-1 0 0,0 1 1 0 0,0 0-1 0 0,3 0 1 0 0,-1 0 26 0 0,0 0 0 0 0,0 0 0 0 0,0 1 0 0 0,0 0 0 0 0,0 0 1 0 0,0 0-1 0 0,0 0 0 0 0,0 1 0 0 0,-1-1 0 0 0,7 4 0 0 0,-10-4 25 0 0,1-1 0 0 0,-1 0 1 0 0,0 1-1 0 0,0-1 0 0 0,1 0 0 0 0,-1 1 0 0 0,0-1 0 0 0,0 0 1 0 0,0 1-1 0 0,0-1 0 0 0,0 0 0 0 0,0 1 0 0 0,1-1 0 0 0,-1 1 1 0 0,0-1-1 0 0,0 0 0 0 0,0 1 0 0 0,0-1 0 0 0,0 1 1 0 0,0-1-1 0 0,0 0 0 0 0,-1 1 0 0 0,1-1 0 0 0,0 0 0 0 0,0 1 1 0 0,0-1-1 0 0,0 0 0 0 0,0 1 0 0 0,0-1 0 0 0,-1 0 0 0 0,1 1 1 0 0,0-1-1 0 0,0 0 0 0 0,-1 1 0 0 0,1-1 0 0 0,0 0 0 0 0,0 1 1 0 0,-1-1-1 0 0,1 0 0 0 0,0 0 0 0 0,-1 0 0 0 0,1 1 1 0 0,0-1-1 0 0,-1 0 0 0 0,1 0 0 0 0,0 0 0 0 0,-1 0 0 0 0,1 0 1 0 0,-1 1-1 0 0,-1-1 4 0 0,1 1 1 0 0,0 0 0 0 0,-1 0 0 0 0,1-1-1 0 0,-1 1 1 0 0,1-1 0 0 0,-1 1-1 0 0,1-1 1 0 0,-1 0 0 0 0,1 1 0 0 0,-1-1-1 0 0,0 0 1 0 0,1 0 0 0 0,-4 0-1 0 0,3-1-49 0 0,0-1-1 0 0,-1 1 0 0 0,1 0 0 0 0,0-1 0 0 0,0 1 1 0 0,0-1-1 0 0,0 0 0 0 0,0 0 0 0 0,0 0 1 0 0,0 0-1 0 0,0 0 0 0 0,1 0 0 0 0,-1 0 0 0 0,1 0 1 0 0,0-1-1 0 0,0 1 0 0 0,0-1 0 0 0,0 1 0 0 0,0-1 1 0 0,0 1-1 0 0,0-1 0 0 0,1 1 0 0 0,0-1 1 0 0,-1 0-1 0 0,1-4 0 0 0,0 4-1 0 0,0 1 0 0 0,0 0 0 0 0,0-1 0 0 0,0 1 0 0 0,0 0 0 0 0,1-1 0 0 0,-1 1 0 0 0,1 0 0 0 0,-1-1 0 0 0,1 1 0 0 0,0 0 0 0 0,0 0 0 0 0,0 0 0 0 0,0 0-1 0 0,0 0 1 0 0,0 0 0 0 0,1 0 0 0 0,-1 0 0 0 0,1 0 0 0 0,-1 1 0 0 0,1-1 0 0 0,0 1 0 0 0,0-1 0 0 0,0 1 0 0 0,0 0 0 0 0,0-1 0 0 0,0 1 0 0 0,0 0 0 0 0,0 0 0 0 0,0 0 0 0 0,3 0 0 0 0,-4 0 36 0 0,0 1-1 0 0,0 0 1 0 0,0-1 0 0 0,0 1 0 0 0,1 0-1 0 0,-1 0 1 0 0,0 0 0 0 0,0 0 0 0 0,0 0-1 0 0,0 0 1 0 0,0 0 0 0 0,1 0 0 0 0,-1 0-1 0 0,0 0 1 0 0,0 1 0 0 0,0-1 0 0 0,0 1-1 0 0,0-1 1 0 0,0 0 0 0 0,0 1-1 0 0,0 0 1 0 0,0-1 0 0 0,0 1 0 0 0,0 0-1 0 0,0-1 1 0 0,0 1 0 0 0,0 0 0 0 0,-1 0-1 0 0,1 0 1 0 0,0 0 0 0 0,-1 0 0 0 0,1 0-1 0 0,0 0 1 0 0,-1 0 0 0 0,1 0 0 0 0,-1 0-1 0 0,0 0 1 0 0,1 0 0 0 0,-1 0 0 0 0,0 0-1 0 0,1 0 1 0 0,-1 0 0 0 0,0 2 0 0 0,0-1 37 0 0,0 1 0 0 0,0-1 0 0 0,-1 1 0 0 0,1-1 0 0 0,-1 1 1 0 0,1-1-1 0 0,-1 1 0 0 0,0-1 0 0 0,0 0 0 0 0,0 1 0 0 0,0-1 1 0 0,0 0-1 0 0,-1 0 0 0 0,1 1 0 0 0,-1-1 0 0 0,1 0 0 0 0,-1-1 1 0 0,0 1-1 0 0,-3 3 0 0 0,3-3-48 0 0,-1-1-1 0 0,1 1 1 0 0,-1 0 0 0 0,0-1 0 0 0,0 0-1 0 0,1 1 1 0 0,-1-1 0 0 0,0 0-1 0 0,0-1 1 0 0,0 1 0 0 0,0 0-1 0 0,0-1 1 0 0,0 0 0 0 0,-1 1-1 0 0,1-1 1 0 0,0 0 0 0 0,0-1 0 0 0,0 1-1 0 0,0-1 1 0 0,0 1 0 0 0,0-1-1 0 0,0 0 1 0 0,0 0 0 0 0,0 0-1 0 0,-4-3 1 0 0,-3 1-177 0 0,10 3 89 0 0,0-1 1 0 0,-1 1 0 0 0,1-1 0 0 0,0 1 0 0 0,0-1 0 0 0,0 1-1 0 0,0-1 1 0 0,-1 1 0 0 0,1-1 0 0 0,0 1 0 0 0,0-1-1 0 0,0 1 1 0 0,0-1 0 0 0,0 1 0 0 0,0-1 0 0 0,0 1-1 0 0,1-1 1 0 0,-1 1 0 0 0,0-1 0 0 0,0 1 0 0 0,0 0 0 0 0,0-1-1 0 0,0 1 1 0 0,1-1 0 0 0,-1 1 0 0 0,0-1 0 0 0,1 1-1 0 0,-1 0 1 0 0,1-1 0 0 0,7 3-294 0 0,4 3-22 0 0,0 3-3003 0 0,-5 3-1523 0 0,-7-4 3585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9:56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4 2416 0 0,'0'0'4068'0'0,"19"28"1101"0"0,-19-25-4868 0 0,0 0 0 0 0,0 0 0 0 0,-1 0 0 0 0,1 0 0 0 0,0 0 0 0 0,-1 0 0 0 0,0 0 0 0 0,0 0 0 0 0,0 0 1 0 0,0-1-1 0 0,0 1 0 0 0,0 0 0 0 0,-1-1 0 0 0,0 1 0 0 0,1-1 0 0 0,-4 4 0 0 0,4-5-60 0 0,-6-11-724 0 0,7 10 469 0 0,-1 0 0 0 0,1 0 0 0 0,-1-1 0 0 0,1 1 0 0 0,0 0-1 0 0,-1-1 1 0 0,1 1 0 0 0,-1 0 0 0 0,1-1 0 0 0,0 1 0 0 0,-1 0 0 0 0,1-1 0 0 0,0 1 0 0 0,-1-1 0 0 0,1 1 0 0 0,0-1 0 0 0,0 1 0 0 0,-1 0-1 0 0,1-1 1 0 0,0 1 0 0 0,0-1 0 0 0,0 1 0 0 0,0-1 0 0 0,0 1 0 0 0,0-1 0 0 0,0 1 0 0 0,0-1 0 0 0,0 1 0 0 0,0-1 0 0 0,0 0 0 0 0,0 1-1 0 0,0-1 1 0 0,0 1 0 0 0,0-1 0 0 0,1 0 0 0 0,0-2-70 0 0,1-1 1 0 0,0 1-1 0 0,0-1 0 0 0,0 1 0 0 0,0 0 0 0 0,1-1 1 0 0,-1 1-1 0 0,1 0 0 0 0,0 1 0 0 0,0-1 0 0 0,0 0 1 0 0,0 1-1 0 0,1 0 0 0 0,-1 0 0 0 0,1 0 0 0 0,-1 0 1 0 0,1 0-1 0 0,0 1 0 0 0,-1-1 0 0 0,1 1 0 0 0,0 0 1 0 0,0 0-1 0 0,0 1 0 0 0,0-1 0 0 0,0 1 0 0 0,0 0 1 0 0,0 0-1 0 0,7 1 0 0 0,-9-1 97 0 0,0 1-1 0 0,0-1 1 0 0,0 0 0 0 0,0 1 0 0 0,0 0-1 0 0,0 0 1 0 0,0-1 0 0 0,0 1-1 0 0,0 1 1 0 0,0-1 0 0 0,0 0 0 0 0,-1 0-1 0 0,1 1 1 0 0,0-1 0 0 0,-1 0 0 0 0,1 1-1 0 0,-1 0 1 0 0,0-1 0 0 0,1 1-1 0 0,-1 0 1 0 0,0 0 0 0 0,0 0 0 0 0,0 0-1 0 0,0 0 1 0 0,-1 0 0 0 0,1 0 0 0 0,0 0-1 0 0,-1 0 1 0 0,1 0 0 0 0,-1 0-1 0 0,0 0 1 0 0,0 0 0 0 0,0 0 0 0 0,0 4-1 0 0,0 6 187 0 0,-1 0-1 0 0,0 0 0 0 0,-1 0 1 0 0,-4 16-1 0 0,5-27-162 0 0,0 3 37 0 0,0-1 0 0 0,0 1 1 0 0,-1-1-1 0 0,0 1 0 0 0,1-1 0 0 0,-1 0 1 0 0,0 1-1 0 0,-3 2 0 0 0,-8 14-806 0 0,3-35 61 0 0,9 13 609 0 0,0 1 1 0 0,0 0-1 0 0,0 0 0 0 0,0-1 1 0 0,0 1-1 0 0,0 0 1 0 0,1-1-1 0 0,-1 1 0 0 0,0-1 1 0 0,1 1-1 0 0,0-1 1 0 0,-1 1-1 0 0,1-1 0 0 0,0 1 1 0 0,0-1-1 0 0,-1 0 1 0 0,1 1-1 0 0,1-1 0 0 0,-1 1 1 0 0,0-1-1 0 0,0 1 1 0 0,0-1-1 0 0,1 1 0 0 0,-1-1 1 0 0,1-1-1 0 0,1 0 18 0 0,0-1-1 0 0,-1 1 1 0 0,1 0 0 0 0,0 1-1 0 0,0-1 1 0 0,0 0 0 0 0,1 0-1 0 0,-1 1 1 0 0,1 0 0 0 0,-1-1-1 0 0,1 1 1 0 0,0 0 0 0 0,0 0-1 0 0,0 0 1 0 0,0 1 0 0 0,0-1-1 0 0,0 1 1 0 0,1 0 0 0 0,-1 0-1 0 0,0 0 1 0 0,1 0 0 0 0,-1 0-1 0 0,5 0 1 0 0,-5 1 154 0 0,28 9 431 0 0,-30-8-503 0 0,0 0 1 0 0,0 0 0 0 0,0 0-1 0 0,0 0 1 0 0,0 0 0 0 0,0 0-1 0 0,0 0 1 0 0,0 0 0 0 0,-1 1-1 0 0,1-1 1 0 0,0 0-1 0 0,-1 0 1 0 0,1 1 0 0 0,-1-1-1 0 0,0 1 1 0 0,1-1 0 0 0,-1 0-1 0 0,0 1 1 0 0,0-1 0 0 0,0 1-1 0 0,0-1 1 0 0,0 0 0 0 0,0 1-1 0 0,0-1 1 0 0,0 1-1 0 0,-1-1 1 0 0,1 0 0 0 0,0 1-1 0 0,-1-1 1 0 0,0 1 0 0 0,1-1-1 0 0,-1 0 1 0 0,0 0 0 0 0,1 0-1 0 0,-1 1 1 0 0,0-1 0 0 0,0 0-1 0 0,0 0 1 0 0,-2 1-1 0 0,-1 4 69 0 0,0-1 0 0 0,0-1 0 0 0,-1 1 0 0 0,1-1 0 0 0,-1 0-1 0 0,0 0 1 0 0,-8 5 0 0 0,10-8-135 0 0,1 0 0 0 0,0 1-1 0 0,-1-1 1 0 0,0 0 0 0 0,1 0 0 0 0,-1-1-1 0 0,0 1 1 0 0,1 0 0 0 0,-1-1 0 0 0,0 0-1 0 0,0 0 1 0 0,1 0 0 0 0,-1 0 0 0 0,0 0-1 0 0,0 0 1 0 0,1-1 0 0 0,-1 1 0 0 0,0-1-1 0 0,0 0 1 0 0,1 0 0 0 0,-1 0 0 0 0,1 0-1 0 0,-1 0 1 0 0,1 0 0 0 0,0-1 0 0 0,-1 1-1 0 0,1-1 1 0 0,0 0 0 0 0,0 0 0 0 0,0 0-1 0 0,0 0 1 0 0,0 0 0 0 0,0 0 0 0 0,1 0-1 0 0,-3-4 1 0 0,4 5 10 0 0,-1 0-1 0 0,1-1 1 0 0,-1 1-1 0 0,1 0 1 0 0,-1 0-1 0 0,1 0 1 0 0,0-1-1 0 0,0 1 1 0 0,0 0-1 0 0,-1 0 0 0 0,1-1 1 0 0,0 1-1 0 0,1 0 1 0 0,-1 0-1 0 0,0-1 1 0 0,0 1-1 0 0,1 0 1 0 0,-1 0-1 0 0,0 0 1 0 0,1-1-1 0 0,-1 1 1 0 0,1 0-1 0 0,-1 0 1 0 0,1 0-1 0 0,0 0 1 0 0,0 0-1 0 0,-1 0 1 0 0,1 0-1 0 0,0 0 1 0 0,1-1-1 0 0,0 1 47 0 0,1-1 0 0 0,-1 1 0 0 0,0 0 0 0 0,1-1 0 0 0,-1 1 0 0 0,0 0 0 0 0,1 0 0 0 0,0 1 0 0 0,-1-1 0 0 0,1 1 0 0 0,-1-1 0 0 0,1 1 1 0 0,4 0-1 0 0,-5 0 145 0 0,-1-1-130 0 0,0 1 1 0 0,0 0-1 0 0,1 0 1 0 0,-1 1 0 0 0,0-1-1 0 0,0 0 1 0 0,0 0 0 0 0,1 1-1 0 0,-1-1 1 0 0,0 0 0 0 0,0 1-1 0 0,0-1 1 0 0,0 1-1 0 0,0 0 1 0 0,0-1 0 0 0,0 1-1 0 0,0 0 1 0 0,0-1 0 0 0,0 1-1 0 0,0 0 1 0 0,0 0 0 0 0,-1 0-1 0 0,1 0 1 0 0,0 0-1 0 0,-1 0 1 0 0,1 0 0 0 0,-1 0-1 0 0,1 0 1 0 0,-1 0 0 0 0,1 0-1 0 0,-1 1 1 0 0,0-1 0 0 0,1 0-1 0 0,-1 0 1 0 0,0 0-1 0 0,0 1 1 0 0,0 1 0 0 0,-1-1-18 0 0,-1 1 0 0 0,1-1 0 0 0,-1 0 0 0 0,1 0 0 0 0,-1 0 0 0 0,0 0 0 0 0,0 0 0 0 0,0-1 0 0 0,0 1 0 0 0,0 0 1 0 0,0-1-1 0 0,0 0 0 0 0,-1 1 0 0 0,1-1 0 0 0,0 0 0 0 0,-1 0 0 0 0,1 0 0 0 0,-1-1 0 0 0,0 1 0 0 0,1-1 0 0 0,-1 1 0 0 0,1-1 0 0 0,-1 0 0 0 0,0 0 1 0 0,1 0-1 0 0,-1 0 0 0 0,0 0 0 0 0,1-1 0 0 0,-1 1 0 0 0,1-1 0 0 0,-1 0 0 0 0,1 1 0 0 0,-1-1 0 0 0,1 0 0 0 0,-4-2 0 0 0,3 1-59 0 0,0 1 0 0 0,1-1 0 0 0,-1 0 0 0 0,0 0 0 0 0,1 0 1 0 0,-1 0-1 0 0,1 0 0 0 0,-1 0 0 0 0,1 0 0 0 0,0-1 0 0 0,0 0 0 0 0,0 1 0 0 0,1-1 0 0 0,-1 0 0 0 0,0 0 0 0 0,1 0 0 0 0,0 0 0 0 0,0 0 0 0 0,0 0 0 0 0,0 0 0 0 0,0 0 0 0 0,1 0 0 0 0,-1 0 0 0 0,1-1 0 0 0,0 1 0 0 0,0 0 0 0 0,0 0 0 0 0,0-1 0 0 0,2-4 0 0 0,-1 4 9 0 0,1 0 0 0 0,0 1 0 0 0,0-1 0 0 0,0 1 0 0 0,0-1 0 0 0,1 1 0 0 0,-1 0 0 0 0,1-1 0 0 0,0 1 0 0 0,0 1-1 0 0,0-1 1 0 0,0 0 0 0 0,1 1 0 0 0,-1 0 0 0 0,1-1 0 0 0,-1 2 0 0 0,1-1 0 0 0,0 0 0 0 0,0 1 0 0 0,5-2 0 0 0,-7 2 246 0 0,21 19 545 0 0,-23-16-732 0 0,1 0 1 0 0,0 0-1 0 0,-1 1 1 0 0,1-1-1 0 0,-1 0 0 0 0,0 0 1 0 0,0 0-1 0 0,0 1 1 0 0,0-1-1 0 0,0 0 1 0 0,-1 0-1 0 0,1 0 1 0 0,0 1-1 0 0,-1-1 0 0 0,0 0 1 0 0,0 0-1 0 0,1 0 1 0 0,-1 0-1 0 0,0 0 1 0 0,-1 0-1 0 0,1 0 1 0 0,0-1-1 0 0,0 1 0 0 0,-1 0 1 0 0,1-1-1 0 0,-1 1 1 0 0,0-1-1 0 0,1 1 1 0 0,-1-1-1 0 0,0 0 1 0 0,0 1-1 0 0,0-1 1 0 0,0 0-1 0 0,0 0 0 0 0,0 0 1 0 0,0-1-1 0 0,0 1 1 0 0,-3 0-1 0 0,3 0-122 0 0,-24-24-931 0 0,25 21 987 0 0,0 0-1 0 0,0 0 1 0 0,1-1 0 0 0,-1 1 0 0 0,1 0 0 0 0,-1 0 0 0 0,1 0 0 0 0,0 0-1 0 0,0 0 1 0 0,0 0 0 0 0,0-1 0 0 0,0 1 0 0 0,0 0 0 0 0,1 0 0 0 0,-1 0 0 0 0,1 0-1 0 0,-1 0 1 0 0,1 0 0 0 0,0 0 0 0 0,0 0 0 0 0,0 0 0 0 0,0 0 0 0 0,0 0-1 0 0,1 1 1 0 0,-1-1 0 0 0,0 0 0 0 0,1 1 0 0 0,-1-1 0 0 0,1 1 0 0 0,0-1-1 0 0,-1 1 1 0 0,1 0 0 0 0,0 0 0 0 0,0 0 0 0 0,0 0 0 0 0,0 0 0 0 0,0 0-1 0 0,0 0 1 0 0,0 1 0 0 0,0-1 0 0 0,0 1 0 0 0,0-1 0 0 0,0 1 0 0 0,0 0-1 0 0,0 0 1 0 0,1 0 0 0 0,2 0 0 0 0,-4 1 59 0 0,1-1 0 0 0,0 1 0 0 0,-1 0 1 0 0,1-1-1 0 0,-1 1 0 0 0,1 0 0 0 0,-1 0 0 0 0,1 0 0 0 0,-1 0 1 0 0,0 0-1 0 0,1 0 0 0 0,-1 0 0 0 0,0 1 0 0 0,0-1 0 0 0,0 0 0 0 0,0 1 1 0 0,0-1-1 0 0,0 1 0 0 0,0-1 0 0 0,-1 1 0 0 0,1-1 0 0 0,0 1 1 0 0,0 3-1 0 0,0-2 43 0 0,0 0 0 0 0,0 0 0 0 0,0 1 0 0 0,0-1 0 0 0,-1 1 0 0 0,0-1 0 0 0,1 1 1 0 0,-1-1-1 0 0,-1 7 0 0 0,-1-1 129 0 0,1-6-130 0 0,1 0 0 0 0,-1 0 0 0 0,0 0 0 0 0,1 0 0 0 0,-1 0 0 0 0,0 0 0 0 0,-1-1 0 0 0,1 1 0 0 0,0 0 0 0 0,-1-1 0 0 0,0 1 0 0 0,0-1 0 0 0,1 1 0 0 0,-1-1 0 0 0,-1 0 0 0 0,-3 4 0 0 0,5-5 24 0 0,-2-3-591 0 0,1 1 450 0 0,1 0 0 0 0,0 0 1 0 0,0 0-1 0 0,0 0 0 0 0,0-1 1 0 0,-1 1-1 0 0,2 0 1 0 0,-1 0-1 0 0,0-1 0 0 0,0 1 1 0 0,0 0-1 0 0,1-1 1 0 0,-1 1-1 0 0,0-1 0 0 0,1 1 1 0 0,0-1-1 0 0,-1 1 1 0 0,1-1-1 0 0,0 1 0 0 0,0-1 1 0 0,0 0-1 0 0,0 1 1 0 0,0-1-1 0 0,0 1 0 0 0,0-1 1 0 0,0 1-1 0 0,1-1 1 0 0,-1 0-1 0 0,1 1 0 0 0,0-2 1 0 0,0-1-52 0 0,1 0 1 0 0,0 0-1 0 0,0 0 0 0 0,0 0 1 0 0,0 1-1 0 0,1-1 1 0 0,0 0-1 0 0,-1 1 0 0 0,1 0 1 0 0,0 0-1 0 0,6-5 1 0 0,-7 7 104 0 0,-1 0 1 0 0,1 0 0 0 0,-1 0-1 0 0,1 0 1 0 0,0 0 0 0 0,-1 0-1 0 0,1 1 1 0 0,0-1 0 0 0,0 1-1 0 0,0-1 1 0 0,-1 1 0 0 0,1-1-1 0 0,0 1 1 0 0,0 0 0 0 0,0 0-1 0 0,0 0 1 0 0,0 0 0 0 0,0 0-1 0 0,-1 1 1 0 0,1-1 0 0 0,0 0-1 0 0,0 1 1 0 0,0-1 0 0 0,-1 1-1 0 0,1 0 1 0 0,0 0 0 0 0,0-1-1 0 0,-1 1 1 0 0,1 0 0 0 0,-1 1-1 0 0,1-1 1 0 0,-1 0 0 0 0,2 2-1 0 0,1 0 54 0 0,-1 1 0 0 0,0-1 0 0 0,0 1 0 0 0,0 0 0 0 0,0 1 0 0 0,-1-1 0 0 0,1 0 0 0 0,-1 1 0 0 0,2 6 0 0 0,-3-9-32 0 0,-1 1 0 0 0,1-1 0 0 0,-1 1 0 0 0,0-1 0 0 0,1 0 0 0 0,-1 1 0 0 0,0 0 0 0 0,-1-1 0 0 0,1 0 0 0 0,0 1 0 0 0,-1-1 0 0 0,1 1 0 0 0,-1-1 0 0 0,0 1 0 0 0,0-1 0 0 0,0 0 0 0 0,0 1 0 0 0,0-1-1 0 0,0 0 1 0 0,-1 0 0 0 0,1 0 0 0 0,-1 0 0 0 0,1 0 0 0 0,-1 0 0 0 0,0-1 0 0 0,0 1 0 0 0,0 0 0 0 0,0-1 0 0 0,0 0 0 0 0,0 1 0 0 0,0-1 0 0 0,0 0 0 0 0,-1 0 0 0 0,1 0 0 0 0,0 0 0 0 0,-1 0 0 0 0,1-1 0 0 0,0 1 0 0 0,-1-1 0 0 0,-4 1-1 0 0,5-2-90 0 0,-1 1-1 0 0,1-1 0 0 0,0 1 1 0 0,-1-1-1 0 0,1 0 0 0 0,0 0 0 0 0,0 0 1 0 0,0 0-1 0 0,0 0 0 0 0,0-1 1 0 0,0 1-1 0 0,0 0 0 0 0,0-1 0 0 0,0 0 1 0 0,0 1-1 0 0,1-1 0 0 0,-1 0 1 0 0,1 0-1 0 0,-1 0 0 0 0,1 0 0 0 0,0 0 1 0 0,0 0-1 0 0,0 0 0 0 0,0-1 0 0 0,0 1 1 0 0,0 0-1 0 0,1 0 0 0 0,-1-4 1 0 0,0 4-35 0 0,0 0 1 0 0,1 0-1 0 0,-1-1 1 0 0,1 1-1 0 0,-1 0 1 0 0,1-1-1 0 0,0 1 1 0 0,0 0-1 0 0,0-1 1 0 0,0 1-1 0 0,1 0 1 0 0,-1-1-1 0 0,1 1 1 0 0,-1 0-1 0 0,1-1 1 0 0,0 1-1 0 0,0 0 1 0 0,0 0-1 0 0,0 0 1 0 0,0 0-1 0 0,0 0 1 0 0,0 0-1 0 0,1 0 1 0 0,-1 0-1 0 0,1 0 1 0 0,0 1-1 0 0,2-3 1 0 0,-1 2 225 0 0,1 0 1 0 0,0 1 0 0 0,0-1-1 0 0,0 1 1 0 0,0 0 0 0 0,0 0-1 0 0,0 0 1 0 0,0 1 0 0 0,1-1-1 0 0,-1 1 1 0 0,0 0 0 0 0,0 0 0 0 0,0 0-1 0 0,0 1 1 0 0,1-1 0 0 0,-1 1-1 0 0,0 0 1 0 0,0 1 0 0 0,0-1-1 0 0,0 1 1 0 0,0-1 0 0 0,-1 1-1 0 0,1 0 1 0 0,0 0 0 0 0,-1 1-1 0 0,0-1 1 0 0,1 1 0 0 0,-1 0-1 0 0,5 6 1 0 0,-8-9-59 0 0,1 1-1 0 0,-1-1 1 0 0,0 1-1 0 0,1-1 1 0 0,-1 1 0 0 0,0-1-1 0 0,0 1 1 0 0,1 0-1 0 0,-1-1 1 0 0,0 1-1 0 0,0 0 1 0 0,0-1 0 0 0,0 1-1 0 0,0 0 1 0 0,0-1-1 0 0,0 1 1 0 0,0-1 0 0 0,0 1-1 0 0,0 0 1 0 0,0-1-1 0 0,0 1 1 0 0,0 0-1 0 0,-1-1 1 0 0,1 2 0 0 0,-13 4-2526 0 0,11-6 2102 0 0,1 1 0 0 0,-1-1 0 0 0,1 0 0 0 0,-1 0 0 0 0,1-1 0 0 0,-1 1 1 0 0,1 0-1 0 0,-1 0 0 0 0,1-1 0 0 0,0 1 0 0 0,-1-1 0 0 0,1 1 0 0 0,-1-1 0 0 0,1 0 1 0 0,0 1-1 0 0,0-1 0 0 0,-1 0 0 0 0,1 0 0 0 0,0 0 0 0 0,0 0 0 0 0,0 0 0 0 0,-1-2 1 0 0,-4-15-3163 0 0,2 7 1961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8T15:39:57.7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198 5 1860 0 0,'0'0'492'0'0,"-5"0"-2"0"0,2-1-261 0 0,2 0-148 0 0,0 1 0 0 0,0-1 0 0 0,0 1 0 0 0,-1 0 0 0 0,1-1 0 0 0,0 1 0 0 0,0 0 0 0 0,0 0 0 0 0,-1 0 0 0 0,1 0 0 0 0,0 0 0 0 0,0 0 0 0 0,-1 0 0 0 0,1 0 0 0 0,0 0 0 0 0,0 1 0 0 0,0-1 0 0 0,-1 0 0 0 0,1 1 0 0 0,0-1-1 0 0,-1 2 1 0 0,1-2 291 0 0,-23 41 2670 0 0,-48 55-387 0 0,56-87-2572 0 0,15-9-97 0 0,1-1 1 0 0,-1 1-1 0 0,1-1 1 0 0,0 1-1 0 0,-1 0 1 0 0,1-1-1 0 0,0 1 1 0 0,-1-1-1 0 0,1 1 1 0 0,0-1-1 0 0,0 1 0 0 0,-1-1 1 0 0,1 0-1 0 0,0 1 1 0 0,0-1-1 0 0,0 1 1 0 0,0-1-1 0 0,0 1 1 0 0,0-1-1 0 0,-1 0 1 0 0,2 1-1 0 0,-1-1 1 0 0,0 1-1 0 0,0-1 1 0 0,0 1-1 0 0,0-1 0 0 0,0 0 1 0 0,0 1-1 0 0,1-1 1 0 0,-1 1-1 0 0,0-1 1 0 0,0 1-1 0 0,1-1 1 0 0,-1 1-1 0 0,0-1 1 0 0,1 1-1 0 0,-1-1 1 0 0,1-3-60 0 0,1 1 0 0 0,-1 0 0 0 0,0-1 1 0 0,1 1-1 0 0,-1 0 0 0 0,1 0 1 0 0,0 0-1 0 0,0 0 0 0 0,1 0 0 0 0,-1 0 1 0 0,0 0-1 0 0,1 1 0 0 0,0 0 0 0 0,-1-1 1 0 0,1 1-1 0 0,0 0 0 0 0,0 0 0 0 0,0 0 1 0 0,1 1-1 0 0,-1-1 0 0 0,0 1 1 0 0,8-2-1 0 0,-8 3 5 0 0,1 1 0 0 0,-1 0 76 0 0,0 0-1 0 0,0 1 1 0 0,0-1 0 0 0,0 1-1 0 0,0 0 1 0 0,0 0 0 0 0,0 0 0 0 0,-1 0-1 0 0,1 0 1 0 0,-1 1 0 0 0,1-1 0 0 0,-1 1-1 0 0,0-1 1 0 0,0 1 0 0 0,0 0-1 0 0,0 0 1 0 0,-1 0 0 0 0,1 0 0 0 0,-1 0-1 0 0,0 1 1 0 0,0-1 0 0 0,0 0-1 0 0,0 1 1 0 0,0-1 0 0 0,-1 0 0 0 0,0 1-1 0 0,1-1 1 0 0,-1 1 0 0 0,-1-1 0 0 0,1 0-1 0 0,0 1 1 0 0,-1-1 0 0 0,0 1-1 0 0,1-1 1 0 0,-1 0 0 0 0,-1 0 0 0 0,1 1-1 0 0,0-1 1 0 0,-1 0 0 0 0,0 0 0 0 0,1 0-1 0 0,-1 0 1 0 0,0-1 0 0 0,-1 1-1 0 0,1-1 1 0 0,0 1 0 0 0,-1-1 0 0 0,1 0-1 0 0,-1 1 1 0 0,-5 2 0 0 0,4-2 49 0 0,-1-1-1 0 0,0 1 1 0 0,0-1 0 0 0,0 0-1 0 0,0 0 1 0 0,-1 0 0 0 0,1-1-1 0 0,-11 2 1 0 0,12-2-61 0 0,-21-5-49 0 0,23 3 43 0 0,-1 1 1 0 0,1-1 0 0 0,0 0-1 0 0,0 1 1 0 0,-1-1 0 0 0,1 0 0 0 0,0 0-1 0 0,0-1 1 0 0,0 1 0 0 0,0 0 0 0 0,0-1-1 0 0,1 1 1 0 0,-1-1 0 0 0,0 0 0 0 0,1 1-1 0 0,-1-1 1 0 0,1 0 0 0 0,-1 0 0 0 0,1 0-1 0 0,0 0 1 0 0,0 0 0 0 0,0 0-1 0 0,0-1 1 0 0,0 1 0 0 0,1 0 0 0 0,-1 0-1 0 0,1-1 1 0 0,-1 1 0 0 0,1 0 0 0 0,0-1-1 0 0,0 1 1 0 0,0 0 0 0 0,0-1 0 0 0,0 1-1 0 0,0-1 1 0 0,1 1 0 0 0,-1 0-1 0 0,1 0 1 0 0,0-1 0 0 0,0 1 0 0 0,0 0-1 0 0,0 0 1 0 0,0 0 0 0 0,0 0 0 0 0,0 0-1 0 0,1 0 1 0 0,-1 0 0 0 0,1 0 0 0 0,-1 0-1 0 0,1 1 1 0 0,0-1 0 0 0,0 1 0 0 0,-1-1-1 0 0,1 1 1 0 0,0 0 0 0 0,0 0-1 0 0,1 0 1 0 0,-1 0 0 0 0,0 0 0 0 0,0 0-1 0 0,0 0 1 0 0,1 1 0 0 0,-1-1 0 0 0,0 1-1 0 0,1 0 1 0 0,3-1 0 0 0,-2 1-6 0 0,0 1-1 0 0,0-1 1 0 0,-1 1 0 0 0,1 0-1 0 0,0-1 1 0 0,0 2 0 0 0,-1-1 0 0 0,1 0-1 0 0,0 1 1 0 0,-1 0 0 0 0,1 0-1 0 0,-1 0 1 0 0,0 0 0 0 0,0 0 0 0 0,0 1-1 0 0,0-1 1 0 0,0 1 0 0 0,0 0-1 0 0,-1 0 1 0 0,1 0 0 0 0,3 6 0 0 0,-5-7 13 0 0,1 0 1 0 0,-1 1-1 0 0,0-1 1 0 0,1 0-1 0 0,-1 0 1 0 0,-1 1-1 0 0,1-1 1 0 0,0 1-1 0 0,0-1 1 0 0,-1 1-1 0 0,0-1 1 0 0,1 1-1 0 0,-1 0 1 0 0,0-1-1 0 0,0 1 1 0 0,0-1-1 0 0,-1 1 1 0 0,1-1-1 0 0,-1 1 1 0 0,1-1-1 0 0,-1 1 1 0 0,0-1-1 0 0,0 1 1 0 0,0-1-1 0 0,0 0 1 0 0,0 1-1 0 0,-1-1 1 0 0,1 0-1 0 0,-1 0 1 0 0,1 0-1 0 0,-1 0 1 0 0,0 0-1 0 0,0 0 1 0 0,-3 2-1 0 0,4-3-36 0 0,0 0 1 0 0,1 0-1 0 0,-1-1 0 0 0,0 1 1 0 0,0 0-1 0 0,0 0 0 0 0,0-1 1 0 0,0 1-1 0 0,0-1 0 0 0,0 1 1 0 0,0-1-1 0 0,0 1 0 0 0,0-1 1 0 0,0 0-1 0 0,0 1 0 0 0,-1-1 1 0 0,1 0-1 0 0,0 0 0 0 0,0 0 1 0 0,0 0-1 0 0,0 0 0 0 0,-1 0 1 0 0,1 0-1 0 0,0 0 0 0 0,0 0 1 0 0,0-1-1 0 0,0 1 0 0 0,0 0 1 0 0,0-1-1 0 0,0 1 0 0 0,0-1 1 0 0,0 1-1 0 0,0-1 0 0 0,0 0 1 0 0,0 1-1 0 0,0-1 0 0 0,0 0 0 0 0,0 0 1 0 0,0 1-1 0 0,0-1 0 0 0,1 0 1 0 0,-1 0-1 0 0,0 0 0 0 0,1 0 1 0 0,-1 0-1 0 0,1 0 0 0 0,-1-2 1 0 0,-1 0-153 0 0,1-1 1 0 0,0 0-1 0 0,0 1 0 0 0,0-1 1 0 0,1 0-1 0 0,-1 0 1 0 0,1 0-1 0 0,0 1 1 0 0,0-1-1 0 0,0 0 0 0 0,1 0 1 0 0,-1 0-1 0 0,2-4 1 0 0,-1 7 142 0 0,-1-1 0 0 0,1 0 0 0 0,-1 1 0 0 0,1-1 0 0 0,0 0 0 0 0,0 1 1 0 0,-1-1-1 0 0,1 1 0 0 0,1-1 0 0 0,-1 1 0 0 0,0 0 0 0 0,0 0 0 0 0,0-1 0 0 0,1 1 1 0 0,-1 0-1 0 0,0 0 0 0 0,1 0 0 0 0,-1 0 0 0 0,1 0 0 0 0,-1 1 0 0 0,1-1 0 0 0,0 0 1 0 0,-1 1-1 0 0,1-1 0 0 0,0 1 0 0 0,-1-1 0 0 0,1 1 0 0 0,0 0 0 0 0,0 0 0 0 0,-1 0 0 0 0,1 0 1 0 0,0 0-1 0 0,0 0 0 0 0,-1 0 0 0 0,1 1 0 0 0,0-1 0 0 0,-1 1 0 0 0,1-1 0 0 0,0 1 1 0 0,-1 0-1 0 0,4 1 0 0 0,0 1 22 0 0,1-1 1 0 0,-1 1-1 0 0,0 1 0 0 0,1-1 1 0 0,-2 1-1 0 0,1 0 1 0 0,0 0-1 0 0,-1 0 0 0 0,0 1 1 0 0,7 8-1 0 0,2 9-392 0 0,-8-11-402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6/8/2025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36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D074D-CF28-18FB-8409-A74701187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951F4F-B533-56E5-7FF1-6F9DDF579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AA9D8D-2FCE-CD8B-7A38-D5F76B602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F76E7-BCD1-131A-5CBE-3917ED80C9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05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4D56CB-7729-4F9B-B383-5D5EDD1C4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9821333" y="4558433"/>
            <a:ext cx="2370667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39E53A78-6591-EEDA-1DFD-F106ECC52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21333" y="4558438"/>
            <a:ext cx="2370667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5ADCC5-3878-853E-8614-59CF8B2810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208" y="837382"/>
            <a:ext cx="7837069" cy="3696518"/>
          </a:xfrm>
        </p:spPr>
        <p:txBody>
          <a:bodyPr anchor="t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99E747C-251E-F759-ABCD-CD941BA33A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1208" y="4648199"/>
            <a:ext cx="7837070" cy="8915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C031AA0C-A2A7-B56D-9661-B2A56DD37D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21208" y="5730282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A332-DECC-D8DD-0E19-762C6FFB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4EB1C08-1A28-5224-563E-C8AF24A3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529DAF-CFD3-BC3E-C570-099DAEEB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C113ED2-FAFE-A686-C43C-7C104C28E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580C5C3-0FF4-BA92-445D-48CC4C54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AB71EF6-F4ED-6CD6-E0C2-EAB75D0F0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3" y="0"/>
            <a:ext cx="2370665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B24268F0-A8A4-E399-5FC5-6384B8BD9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35107" y="-1"/>
            <a:ext cx="2356893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AC4EA9-78A7-EDEB-A4B1-0E44AB22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1" y="2456493"/>
            <a:ext cx="2370668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18">
            <a:extLst>
              <a:ext uri="{FF2B5EF4-FFF2-40B4-BE49-F238E27FC236}">
                <a16:creationId xmlns:a16="http://schemas.microsoft.com/office/drawing/2014/main" id="{ACCD3CEE-6646-969D-7160-69226A1B7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0444462" y="2810904"/>
            <a:ext cx="1124412" cy="2370664"/>
          </a:xfrm>
          <a:custGeom>
            <a:avLst/>
            <a:gdLst>
              <a:gd name="connsiteX0" fmla="*/ 600765 w 600765"/>
              <a:gd name="connsiteY0" fmla="*/ 0 h 1266628"/>
              <a:gd name="connsiteX1" fmla="*/ 600765 w 600765"/>
              <a:gd name="connsiteY1" fmla="*/ 1266628 h 1266628"/>
              <a:gd name="connsiteX2" fmla="*/ 508593 w 600765"/>
              <a:gd name="connsiteY2" fmla="*/ 1257336 h 1266628"/>
              <a:gd name="connsiteX3" fmla="*/ 0 w 600765"/>
              <a:gd name="connsiteY3" fmla="*/ 633314 h 1266628"/>
              <a:gd name="connsiteX4" fmla="*/ 508593 w 600765"/>
              <a:gd name="connsiteY4" fmla="*/ 9292 h 126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65" h="1266628">
                <a:moveTo>
                  <a:pt x="600765" y="0"/>
                </a:moveTo>
                <a:lnTo>
                  <a:pt x="600765" y="1266628"/>
                </a:lnTo>
                <a:lnTo>
                  <a:pt x="508593" y="1257336"/>
                </a:lnTo>
                <a:cubicBezTo>
                  <a:pt x="218339" y="1197942"/>
                  <a:pt x="0" y="941126"/>
                  <a:pt x="0" y="633314"/>
                </a:cubicBezTo>
                <a:cubicBezTo>
                  <a:pt x="0" y="325502"/>
                  <a:pt x="218339" y="68686"/>
                  <a:pt x="508593" y="92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93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16038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4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40B915B-DDF9-DD98-A561-3684DEE3834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28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EA40962-D6F9-CBBE-FF2C-4EC3830F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EC816DDB-9EA2-DF6E-AAED-1B18863E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4F26B9-B28E-8D10-94D1-04FE26C5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4947CEF4-1632-7EBE-80C3-C52AE183F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202" y="2160856"/>
            <a:ext cx="6735597" cy="2536289"/>
          </a:xfrm>
        </p:spPr>
        <p:txBody>
          <a:bodyPr lIns="0" tIns="0" rIns="0" bIns="0" anchor="ctr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E61E74D-D5FA-5080-2F53-0087775B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470C155E-4CCC-564B-027C-CDC41E373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85D770-FD07-EC97-B009-40BA4F4D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9F696CCD-6826-7E03-C9F2-76B5BC13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A24A50-A008-86B3-5F54-E8B7B3A9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C476D228-FB57-F7F8-C68A-E3413EFE8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3673381-EECC-4D46-EDE7-C5E028BE1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441DE95-147E-9B38-A464-7A9CF35C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749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8F1E9F-8DC0-3F47-3713-0A6BECA4A23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2963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229F71-3CE4-1A56-A454-B19344890E2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384268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12F71417-AF87-8BCD-86C2-D6D8455F675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84403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EF0D168-760E-3567-B5E3-6EB79B152A5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1805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0ECA0-C9A9-7F6F-DDEE-49117E596C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96257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B9C6248-FAAF-2686-9707-F8099CFE546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962712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C9235EC0-5363-881D-ECDD-99F83432317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94871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03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87FA2C-E603-94B3-BA10-F6645705849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3513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7664AE50-9F09-679F-6A2C-FCFE2305B0FB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541021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091BDB1-D06A-F20F-BD0A-FA4BEE12E67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2963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4B2A11E-0D27-4D46-A91D-448866797E4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84268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ABE6E289-1987-1965-BF2F-9BA862779B9C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1384403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5A2DADA-11CE-0CFF-67A5-C675A9F7976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21805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89CDCE3-2BC6-3295-3B7D-D64BF96C545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6257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D76792D-C530-0E2F-8D16-3B89EFFB4FF6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4962712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436CB067-7239-D038-646D-52E7105AE7E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94871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06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BA33470-6404-0E70-04B0-CDCAA18D436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53513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068F9459-BC8A-0B9B-0553-20FAA0BDB905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8541021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7687739-4F1B-4886-C248-53466C296513}"/>
              </a:ext>
            </a:extLst>
          </p:cNvPr>
          <p:cNvSpPr>
            <a:spLocks noGrp="1"/>
          </p:cNvSpPr>
          <p:nvPr>
            <p:ph type="dt" sz="half" idx="42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59676-000B-23C4-A79E-6F7EF618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FF8B4-211F-D599-8942-4CEA19F2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73199D-15C0-5009-084E-702074F0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3DC668-E35A-3B70-A10C-247B5A01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43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6F79B09-7D88-8381-B406-AFD71843F9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4000" y="2197099"/>
            <a:ext cx="10504000" cy="37741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5D5E2D8-F574-39FC-A2DB-A1AE4B96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74751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59676-000B-23C4-A79E-6F7EF618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FF8B4-211F-D599-8942-4CEA19F2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73199D-15C0-5009-084E-702074F0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3DC668-E35A-3B70-A10C-247B5A01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5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23949A-41F3-9274-96B9-AE55D20E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73CEA9-5FE2-4144-7BCF-29CF17143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474839"/>
            <a:ext cx="10504000" cy="455124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3246-8EC0-8C70-3F45-8768D7C5F7C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650C69B-A152-BD06-9047-9F7118B5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912CA5-005B-5D63-2624-E78C51C2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693E4553-C52A-1094-51E7-50535E769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19C42F7F-708C-263A-B3B6-00E85FDE0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2D9E626-EA86-5127-0C73-7BCA5CC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: Shape 59">
            <a:extLst>
              <a:ext uri="{FF2B5EF4-FFF2-40B4-BE49-F238E27FC236}">
                <a16:creationId xmlns:a16="http://schemas.microsoft.com/office/drawing/2014/main" id="{E36196F9-2EDE-D6C7-C18F-0CA6607F6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-1424940"/>
            <a:ext cx="10515600" cy="1325880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0143AB-871B-A40A-4ABF-203E36300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800" y="313467"/>
            <a:ext cx="11554400" cy="550700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213731-C6F5-8BF4-CFFA-DB6F3E7C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518267-D602-CAB2-16AC-CF280D72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6B0E37-DA37-08EC-5352-201C4409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5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7031" y="977462"/>
            <a:ext cx="6357939" cy="1639640"/>
          </a:xfrm>
        </p:spPr>
        <p:txBody>
          <a:bodyPr lIns="0" tIns="0" rIns="0" bIns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179A78-77A7-2005-19C5-C07E817AB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030" y="3178628"/>
            <a:ext cx="6357939" cy="2847451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D3A9C5A-2E4F-8513-3BB5-484AF6AB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71FE74-F4ED-F522-8E6C-987B7D92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4DB04A-B800-A67D-2202-5E3127DE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8FE1527-C73A-10FD-DC23-1B90C0C20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594723" cy="121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606E1E0-F3DA-894A-2D3C-A22A48141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18702"/>
            <a:ext cx="592750" cy="3553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037B66F-8A88-B401-B56A-B1819D1B7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72126"/>
            <a:ext cx="592750" cy="20858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8B4A883-7D2B-B3A4-E71C-97A5282E4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-1"/>
            <a:ext cx="589758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33DD5763-4396-FB3F-84CF-397FE27E1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5880326"/>
            <a:ext cx="592750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79FFE37C-246F-C521-201C-7A3929C75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606189" y="0"/>
            <a:ext cx="593702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03D9D30-3DEA-8443-E734-46EB19A66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92" y="2076566"/>
            <a:ext cx="589753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CFF138E9-CABA-E863-0725-2AF946DDF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5633579"/>
            <a:ext cx="589755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20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0BBEF3D7-DB5B-7581-44D1-A96990F4C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Freeform: Shape 59">
            <a:extLst>
              <a:ext uri="{FF2B5EF4-FFF2-40B4-BE49-F238E27FC236}">
                <a16:creationId xmlns:a16="http://schemas.microsoft.com/office/drawing/2014/main" id="{AA1200B2-C1B6-992C-FCB0-92D95EFEB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F37E9B1-B103-4DC6-4C5C-CBAE64410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69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ACE39DDF-DFF5-AB6F-F487-951C570FC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7BD2-62D0-543A-E4EC-DB0D7C8A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2385976"/>
            <a:ext cx="5464817" cy="245479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20CB7A08-999A-FAF6-CC22-3A805F79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1001B33-CCD1-56DE-1347-50FE52B4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5BA3F666-FC83-4A06-E2D1-F54F36EE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2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1706AB-E4B8-078D-026D-990252BF2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2258568"/>
            <a:ext cx="6077527" cy="355701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DBBEFEB-B716-AD6B-320D-005C214A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24575B1-A0F2-12EE-BB19-CB6ADE89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431A50-B82F-CFF9-D038-8C4456D0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F11A17-6EB4-B345-9C96-E6F438C8A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3B3BEDEF-57A1-D087-1E15-6B0456EC5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1370119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0E338B6-58A3-91A4-F5EB-CD40D614F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5AD26084-EDDC-61FF-5474-7DF349CC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3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3184A5B9-E2EB-CB8F-9FCE-B435678BB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3696527"/>
            <a:ext cx="2254248" cy="3163005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BEF628E3-8F76-0E9D-3DEE-A459731EF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937750" y="5736197"/>
            <a:ext cx="2254250" cy="1121803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4A9AA8-C219-474F-E074-634356B77D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837382"/>
            <a:ext cx="7837069" cy="3696518"/>
          </a:xfrm>
        </p:spPr>
        <p:txBody>
          <a:bodyPr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2979924-61C7-4C37-EAF2-46A0A2A2D1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7225" y="4648199"/>
            <a:ext cx="7837070" cy="104287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946F423E-A433-4DDE-A3C0-3165FE754F6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225" y="5883110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24AAE30-F15B-1702-BB62-5EF514C3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F5C5-ED4D-E322-2AF6-F166C684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3C27666-6814-D528-A7CD-540241E7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75F1C151-830E-3940-1AE4-FB8D2BD62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219F9CAC-9EAC-C1A6-0F7E-3F8E87DF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173937D-CDC9-73E6-6B3E-2447EC17A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1"/>
            <a:ext cx="2254248" cy="36949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CBC384E9-DFB8-C4B8-FD41-571F33CD6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7750" y="-2"/>
            <a:ext cx="2254250" cy="369651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45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F18FE0-442F-6AE0-4A34-0A68895F3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1109587"/>
            <a:ext cx="6077527" cy="46388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DC0C90B-196D-619B-00AC-36C5F6C0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4F9FBE-A6F5-09E6-684B-233C0D23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451D253-EA22-2614-2FD1-DC0FEB26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6832F4-CE37-2BF9-DDF5-11B7ABE0B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394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: Shape 59">
            <a:extLst>
              <a:ext uri="{FF2B5EF4-FFF2-40B4-BE49-F238E27FC236}">
                <a16:creationId xmlns:a16="http://schemas.microsoft.com/office/drawing/2014/main" id="{7DBA236D-4EBB-E514-DF68-7891C120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-229131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A191311-3AF4-ADF9-7C92-3ED08ED5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D7C5B45-BE42-B3FC-6515-F1F37CCC2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97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83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DD1C0B-8CAB-7B69-0068-FA66F2AC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874923"/>
            <a:ext cx="6077527" cy="494066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C4E1284-6ADD-36BA-D939-FD3B6B69F28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EEB4352-9E14-63F9-D5BD-0659C3CC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9A0B020-52CF-C931-68F6-A67EAB11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16">
            <a:extLst>
              <a:ext uri="{FF2B5EF4-FFF2-40B4-BE49-F238E27FC236}">
                <a16:creationId xmlns:a16="http://schemas.microsoft.com/office/drawing/2014/main" id="{274252EB-C02E-C37B-E2A2-ABBFED74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Freeform: Shape 17">
            <a:extLst>
              <a:ext uri="{FF2B5EF4-FFF2-40B4-BE49-F238E27FC236}">
                <a16:creationId xmlns:a16="http://schemas.microsoft.com/office/drawing/2014/main" id="{66E27A39-E979-7436-99F0-9EE45FC8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ACA57297-62CA-9D0A-0CFD-396A7514D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389D975E-EBA4-68ED-C38F-B40A2C9DC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88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46B297-C880-6157-3B17-0BC02453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831919"/>
            <a:ext cx="6742545" cy="5194161"/>
          </a:xfrm>
        </p:spPr>
        <p:txBody>
          <a:bodyPr anchor="b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EECDA90-A26B-C002-52AC-C255703344E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998B-12FC-4418-98A3-E280DFBA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562A23-051B-C681-23C4-7436AC39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9702558A-53E4-8EAB-6E0F-09871DB4F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D9D4F1C-0061-C3CC-D460-24FDA6B8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E74AEB5-27F7-D3F7-353D-F0C293E28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038BAB3B-0C8B-44FB-985D-D01959AF8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64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>
            <a:extLst>
              <a:ext uri="{FF2B5EF4-FFF2-40B4-BE49-F238E27FC236}">
                <a16:creationId xmlns:a16="http://schemas.microsoft.com/office/drawing/2014/main" id="{F32ACEC3-9042-9CA8-6E03-E51EC9B0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C406346C-7029-3258-5052-CEF732EAE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1525127B-EAD0-C6C2-5539-A82B684A5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0AD2D883-EB46-4708-231E-8E06FFCC0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1700B-05FA-57C3-2F6D-E68122FE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A9F9493-409B-15D0-BE96-3C506B18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1E01870-8427-A77F-33A2-524EAE9E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0307E41-6967-98D0-2B22-C44AADD6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4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8CE92327-3D7D-91A2-CBCF-20D78488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611E7B7-7FBD-C6BE-4220-4A9AFC269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694C599F-AFDE-9701-5E41-913EF170A2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6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4ECD-4494-EA14-631D-9D60BF41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6979BA07-7690-B8B0-F566-619EBF2C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B42A884-4919-DB12-4A6A-A0629C84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0A143ED-F5E5-1F8B-C749-6CB14422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72328280-7591-87BA-48BC-57154E8F9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E2E09B4-079D-3AC2-569B-351AC77F3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623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67A2B41B-7B73-7F7C-BDE4-B64E367EF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Freeform: Shape 59">
            <a:extLst>
              <a:ext uri="{FF2B5EF4-FFF2-40B4-BE49-F238E27FC236}">
                <a16:creationId xmlns:a16="http://schemas.microsoft.com/office/drawing/2014/main" id="{ECD5DF8A-9681-079A-0E04-84852AD0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826C698D-FB25-B1C4-B155-8945F760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0DCB0DA2-1A73-EDEF-65E1-746EFDD23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9BD555F-4F6F-4781-E21D-653B873455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1" y="2187607"/>
            <a:ext cx="10504000" cy="182334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0601-C34C-BDF8-8583-9991A91F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4202973"/>
            <a:ext cx="10504000" cy="14986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5F96EBD-A9C3-5CC5-2542-574F1140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8FB8D1-F05B-FD90-FBC8-67149E0F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E84F2-1BC7-D2C7-0CEC-21588919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5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AB4555F-BCE5-B734-1A0A-7B68F143CD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59458D0-3685-F716-1340-4CA2129F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49" y="2698033"/>
            <a:ext cx="4040595" cy="295742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5FDF597-FAC1-BC65-1C5C-5C7AA57F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8CF5147-075A-42DE-BA84-4D53ACCB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966F281-4FB2-63EB-5F87-0CE9630E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FB09EC07-8CA4-4E29-5495-97F9FF909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7907203D-D192-301A-C181-9D4573A85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C631F856-0C45-8546-C095-0C0B6F379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:a16="http://schemas.microsoft.com/office/drawing/2014/main" id="{924F2AA6-5AE1-A2E0-1742-8C4205481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42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155CA260-60C6-0862-8D37-67F8B32D7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5" y="2698032"/>
            <a:ext cx="4040596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AD2F-D082-4D53-364B-2AB7F22C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F3427FD-24F0-2A8C-4797-41345DBC146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5F9FEB-4B22-C769-CFAF-F6CF37A5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E8B32F-8DE7-DA38-22D9-A4AB011E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4FEF3EBE-C792-9A19-4F3A-11F8E8521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Freeform: Shape 17">
            <a:extLst>
              <a:ext uri="{FF2B5EF4-FFF2-40B4-BE49-F238E27FC236}">
                <a16:creationId xmlns:a16="http://schemas.microsoft.com/office/drawing/2014/main" id="{32DD04BE-0EC2-B435-EC39-F70F0B4D4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Freeform: Shape 19">
            <a:extLst>
              <a:ext uri="{FF2B5EF4-FFF2-40B4-BE49-F238E27FC236}">
                <a16:creationId xmlns:a16="http://schemas.microsoft.com/office/drawing/2014/main" id="{C7346FF1-1F4E-6102-72E8-B661677DE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Freeform: Shape 18">
            <a:extLst>
              <a:ext uri="{FF2B5EF4-FFF2-40B4-BE49-F238E27FC236}">
                <a16:creationId xmlns:a16="http://schemas.microsoft.com/office/drawing/2014/main" id="{281C9290-51EF-B467-0F94-917BE4AB6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1078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161B8709-B6C6-B6A2-8039-23E2746AC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3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CE8CAE3-17FA-FA2A-D6BF-43BBD09B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BCF6BC28-50F8-F181-0051-83FAF05643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4269C55-855F-A8C7-5284-8ADFEC54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4DC330-9F30-20C2-60AD-2F0AD287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BA67A5-F86C-E56E-2CA5-913F58D0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1D8A0EC4-4B8F-427F-7E90-7A7BCDFFE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7710114B-0C3A-98B0-CCBD-1242ACA3F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0F1B5886-DB08-F251-544B-FA1B14D51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0BA04B21-2519-6018-CD0C-897EC7ACF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02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064" y="825622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D37751-87A6-2102-5FE0-13CF0475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064" y="2050473"/>
            <a:ext cx="4522936" cy="39527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57C7EDD-DB32-06EC-F820-BCF6715A244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C55F9D-1F89-7C43-F3C5-6A855F82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3A576E1-43A8-DA10-8404-0BA92AFB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4774B974-C60E-962D-A2BF-A8D91844B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ED7D40-86A1-ABCA-9230-F31126FBD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644CC40D-4D0B-8820-3E77-FF38C10EF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F876AF74-00A8-A58C-C900-156CB37EC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B97416E4-EDCD-B6B0-871B-59B52393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: Shape 59">
            <a:extLst>
              <a:ext uri="{FF2B5EF4-FFF2-40B4-BE49-F238E27FC236}">
                <a16:creationId xmlns:a16="http://schemas.microsoft.com/office/drawing/2014/main" id="{E2D01E03-0AE5-38F7-B2E7-A561D2D8E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F6DBF5FB-1D7F-AA76-089E-78475F22B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: Shape 59">
            <a:extLst>
              <a:ext uri="{FF2B5EF4-FFF2-40B4-BE49-F238E27FC236}">
                <a16:creationId xmlns:a16="http://schemas.microsoft.com/office/drawing/2014/main" id="{44A1C6DB-DBF1-64FE-805A-746B1CA7C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7D558E-B648-BBEB-46E0-F39608643F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25650" y="1122363"/>
            <a:ext cx="8140700" cy="23876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764C513-A87E-FCB7-156B-282EBAF019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25650" y="3602038"/>
            <a:ext cx="8140700" cy="88106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3D9CC7D7-743B-85D5-5C99-E91249AF7E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981200" y="5793918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FA3A1DD-04DE-1541-1FFF-3A707AF5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7C9CB-6FF6-0287-178B-6CADEEB9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84A680-FB9E-E42D-DDAA-5791A07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B3A19901-5D82-7B65-7782-E6852337B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7" name="Freeform: Shape 59">
            <a:extLst>
              <a:ext uri="{FF2B5EF4-FFF2-40B4-BE49-F238E27FC236}">
                <a16:creationId xmlns:a16="http://schemas.microsoft.com/office/drawing/2014/main" id="{8F412048-B308-2DFC-686A-6DA382617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EA419E24-8272-CD51-84D8-E7CA5E6F7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: Shape 9">
            <a:extLst>
              <a:ext uri="{FF2B5EF4-FFF2-40B4-BE49-F238E27FC236}">
                <a16:creationId xmlns:a16="http://schemas.microsoft.com/office/drawing/2014/main" id="{FC750F5C-AF95-4BA8-1FF7-DF14E175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8EB19805-760B-FC22-27FF-2642CF681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16723D4D-CE24-1BFA-381F-67A51CF4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EDD86B10-8265-2F8F-A1C8-E1C52EB8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4EDA9D06-9457-35FD-607C-E7105181A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7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9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490" y="831918"/>
            <a:ext cx="4572000" cy="187664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6A5C8C-1C5F-8F3C-7273-ECFA2686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491" y="2899064"/>
            <a:ext cx="4572000" cy="31270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49D7FA6-EF6B-01F5-1B41-77B0DC79D0E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3C0937A-F86B-C55A-CAB8-2F846105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1334FA-8FF3-5A9F-F579-96C33FF3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7A021801-1E66-C93E-CA81-2F4A5B6D0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DE776DA-FCE8-B4E5-0C47-C09678BF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850E7C7-C469-6C82-35B3-A4D50FA38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BDD13537-C329-9582-A499-5B198F35C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8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46432" y="831918"/>
            <a:ext cx="3401568" cy="1527048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8022B9-94F3-E71A-0D00-132BBF9A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0" y="2595418"/>
            <a:ext cx="3423200" cy="340775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22A4C20-C591-B7BA-88A2-EE4295E42BD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390BD26-2598-EE89-F73A-1685B739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882322-2806-6BFB-ACF1-EB3E6930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A7FA8BD1-9A20-5381-CC5C-A27497B1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FCD0DE49-3A7C-EE4C-61A3-FAF4F1B2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767B11D7-CD08-FAED-9296-480025235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50CF2599-B950-2167-E974-CC7481C78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843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401568" cy="1527048"/>
          </a:xfrm>
        </p:spPr>
        <p:txBody>
          <a:bodyPr anchor="b">
            <a:no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4DE6-EAC2-AC37-0397-9528F6C5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2540000"/>
            <a:ext cx="3423200" cy="34860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8F2FDC-C562-B34A-6571-DC327742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CD5EAC-3346-2E3B-3C1B-E978B8BD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221974C-11FF-808A-131E-5B13E74A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9F1C76D-67DE-DFCB-797B-209A9222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:a16="http://schemas.microsoft.com/office/drawing/2014/main" id="{2D7E2290-C841-FA30-B540-94E323C37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98CB2567-FE22-5916-E6EE-BF2E420C8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61982EF-A562-8BFF-583D-EB011D564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11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3454" y="831919"/>
            <a:ext cx="3273552" cy="203569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3DB3FE-F7D2-E449-4412-979DFDAD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52" y="2992582"/>
            <a:ext cx="3273553" cy="29310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B3F9524-AF16-7B88-FD0F-5D85D35D402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09F231-51ED-DDB0-9D71-BF8956AA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004408D-81FD-E507-7BBD-A8D6584E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697E7E97-2AF1-DCEF-1577-E6BB3BF3A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E9317DCD-DD5B-9395-5430-ADD837B16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FD993BD8-30E5-EFEA-32A5-68475D04F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0AA84551-1089-1E65-5C17-6F400C1EA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138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8" y="4509559"/>
            <a:ext cx="4579339" cy="1516522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29A789-F42A-CE01-5134-E27AA725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236" y="4509559"/>
            <a:ext cx="5750764" cy="15165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E6EE51A-242F-6B3B-BC3A-A775A4D3ABC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AF2934-39B9-625F-CE2A-760A04F0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A7CB57-5E03-8E25-767F-8320CC05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EDC08D2B-BE98-2387-126D-01CA1E351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DB9B957-9A7F-6030-9FD9-7190608C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E30A39C3-B004-B36E-236D-BDD46BB5E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C16C57F0-678F-7C1D-45CA-3A0EEF6DA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7400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9" y="3785800"/>
            <a:ext cx="2953618" cy="2240280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8E2102-73F7-E059-C739-47418EA8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09" y="3785800"/>
            <a:ext cx="7357891" cy="2240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529124B-3B19-6FC6-9F79-A760D6CA945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173872-0F8A-92BB-60FA-06E41B05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982C76-6FB9-F3AD-FA15-0D32F3D9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9731B2A6-3038-F565-C577-E69DD5BC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A67BA275-E7E6-7053-A026-EB387262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7F446589-4583-8647-CFA5-49008F0B9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B5B742C4-F546-E27E-53EA-AC608C08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305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8"/>
            <a:ext cx="2953618" cy="2240279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37715F-06AC-F5A6-12CE-84D44B40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764" y="824389"/>
            <a:ext cx="7293236" cy="224780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A42EE36-6D78-ED96-BA7A-0AE1F0DD311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381D81-8909-BE95-6F06-C0C3249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B87E8A-0424-908A-2920-72BA97B7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F2F4F436-2885-E919-59D1-9F4B72461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19B02536-A5B7-CFE8-D253-CC3FCA17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99ACFEDC-62BE-1738-94DB-A9A847423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0C3F2215-0CD2-E69F-A2BD-8DFCDB37B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22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963" y="858337"/>
            <a:ext cx="10504000" cy="970463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8C7461-314A-7430-6CA4-63A01F73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017" y="2081049"/>
            <a:ext cx="4108945" cy="394503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8C7D2F-9D75-2435-3CAF-B6029DA9EDE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3794DE6-442D-DCFE-9025-59816725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FCE053A-D84D-F068-2187-0593A6D6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481F23A8-0C6F-3F32-0B98-06736333D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C56C0F3-A0B5-A7A6-A072-97B2A5722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9D199749-F152-56FE-4504-73DF7E15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95BDD05D-8B5F-8B0A-B47B-E97C0D386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987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52884"/>
            <a:ext cx="4672584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571DC-86DF-2230-52AD-9440B5CB4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852883"/>
            <a:ext cx="5750764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162FE03-22B1-3FC9-D0A1-70C4C9B6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AD1C7F-699D-B975-BBB5-3F8AAE99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90F4F4-332A-7489-099F-649FE29D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69458B26-18DF-0F22-F73B-FBF0117A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29454459-F726-2777-3904-98ED4301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AFF45CF-7D31-04CD-2EDB-8FBEADAE8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:a16="http://schemas.microsoft.com/office/drawing/2014/main" id="{7EC0A88E-95E4-54C0-4C7B-90A8A6AD7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906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3725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C9BBE1-F163-BFCA-3F62-3189A30F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073" y="852883"/>
            <a:ext cx="6757527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D1735F2-E2C8-9B6A-C3E1-C7B56CDE41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ABF240-AB8A-B851-60A3-07C17BF9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CE6569-5A00-FAA6-16A6-9CAC579A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093A1E9-14E7-F1BD-8AD3-0926AC48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C082F9D-17F7-A6A3-6F59-395DBD040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0635C57-C6B6-95FF-FF70-8E4EC72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64C0BF67-AD24-8BA3-7BFE-4FC4B3109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0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49885F5-BCBD-1B93-4BD0-913F4539E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1973" y="3986909"/>
            <a:ext cx="11288052" cy="1331597"/>
          </a:xfrm>
        </p:spPr>
        <p:txBody>
          <a:bodyPr anchor="b">
            <a:noAutofit/>
          </a:bodyPr>
          <a:lstStyle>
            <a:lvl1pPr algn="l">
              <a:defRPr sz="5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044FD8C-6C45-EC5E-5CA3-79C3C87BF8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73" y="5416550"/>
            <a:ext cx="11288052" cy="61595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99621" y="964"/>
            <a:ext cx="5578791" cy="3888401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E6436228-797E-53A8-A7F9-52AD1B8E0F3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1973" y="6087722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84172-860D-1647-047C-C3738A9C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F49D81A-40A1-67EF-AB98-6D6B4700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D469B88-8070-4714-51D1-F43A0AFE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13429-7FDC-7187-2143-8A9EEDD8A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93548" y="-195013"/>
            <a:ext cx="1957956" cy="23479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34876CF-E930-1022-BFB1-831273576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7597" y="3"/>
            <a:ext cx="2351132" cy="117001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763CC7-EA2E-97AB-5E20-B44890F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03865" y="1754093"/>
            <a:ext cx="1940257" cy="23479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A88D6-0F39-DB96-BA62-7586959D1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544101" y="-198088"/>
            <a:ext cx="1954953" cy="23511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13202E-A252-90D1-ED83-5D7FB9C4F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1501" y="1746727"/>
            <a:ext cx="1940259" cy="23510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B2E8D-ECD5-FF51-A5CA-5FB0750DA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4974" y="1743143"/>
            <a:ext cx="1933202" cy="2351131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BE33DCB4-EBE4-F9F4-40E1-A1109F436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53534" y="22400"/>
            <a:ext cx="1960861" cy="191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9D37B0-DB36-8B46-3EE5-848EE070F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65341" y="1968544"/>
            <a:ext cx="1937248" cy="19160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49AE85A-7CA3-CA3E-CAC1-2D64B4689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0263835" y="1970054"/>
            <a:ext cx="1940259" cy="1916066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03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3999" y="5076496"/>
            <a:ext cx="7559021" cy="949583"/>
          </a:xfrm>
        </p:spPr>
        <p:txBody>
          <a:bodyPr anchor="t">
            <a:noAutofit/>
          </a:bodyPr>
          <a:lstStyle>
            <a:lvl1pPr marL="0" indent="0" algn="l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D0B43-8816-7247-6389-43D5551017B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7E193F-93CE-A072-84E6-1413DA17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8423F9-4799-A3D7-1F4C-F18DF70A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88041669-6793-077D-9837-4A969A82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Freeform: Shape 17">
            <a:extLst>
              <a:ext uri="{FF2B5EF4-FFF2-40B4-BE49-F238E27FC236}">
                <a16:creationId xmlns:a16="http://schemas.microsoft.com/office/drawing/2014/main" id="{AC3F6980-A0AE-0D20-BB5F-49A002200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02937DA2-B26D-43F5-EA04-BE9925EF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EBDA1D10-E930-CB39-86A5-FA42DB42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43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FE8812C-E055-50E4-0169-A1950E62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6A94C-87F9-4135-8D16-E44AFA1F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DE2A589-D2DC-84F9-7195-EA18408E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3E8DDA7-6F09-A45D-D2CD-D785473EF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Freeform: Shape 59">
            <a:extLst>
              <a:ext uri="{FF2B5EF4-FFF2-40B4-BE49-F238E27FC236}">
                <a16:creationId xmlns:a16="http://schemas.microsoft.com/office/drawing/2014/main" id="{67B1242D-E100-7A0B-1A2F-727DD9934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18569" y="-219375"/>
            <a:ext cx="312166" cy="7493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D3D4B49A-33A3-4552-3BC7-AFEDF4F5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-1971971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39B139C-807D-C305-EDA8-691E0DFB6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-590448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87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BFDC082-8545-4E14-11AF-FFBD6384E6D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FEC98-351C-9217-F32A-E626491D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528185-249C-C3DD-E678-AFBB8FFF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reeform: Shape 59">
            <a:extLst>
              <a:ext uri="{FF2B5EF4-FFF2-40B4-BE49-F238E27FC236}">
                <a16:creationId xmlns:a16="http://schemas.microsoft.com/office/drawing/2014/main" id="{699D7479-A95C-B9AB-8F14-BDAE9D997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6AD101D-8188-88D0-9B81-9437DD5E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148622B-2A3E-B519-D517-B1227723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0B9E09DF-714D-90DF-B3AD-44EABE33E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2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0D95FF-5457-4897-C849-71357B0BD4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FA8F0C3-BC6D-6591-CB4A-11D861FBC72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B90E5DD-D445-87A5-7673-8A1F88BD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BBD032-D2AB-904A-8441-9141AC45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BB3875C-AB86-8E9A-4F93-9CCBB06B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B298429-8DA5-BFFD-51EB-A90E073B0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3C3643E2-FB9D-A282-05D4-4ADCA28D3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1D24C1E-2499-ECF1-B8DF-E0B4343EA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B0AE408-95C0-A98F-93FE-469A71B6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9012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FA7C22B-A89C-426A-2C61-A4248B0DB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372961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72744D9B-8B76-550A-34DF-7C3E89C14E5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EFFE-734C-E450-E89C-CA99223B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B40393E-DBD1-6BA9-3978-D776FE47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A968107-B15C-8E6D-FE8F-5B9CF718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C74BB1-A215-A0A5-E737-8BCC4B63B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EBEFF781-B473-6F4A-B48E-4BDDBDA22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9949D4-4863-4EB4-07B7-1DE490BE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66188E6-7A98-AC66-FEEF-2258A532A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661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93AB473-5AA2-F8C2-52FE-444C26F552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BB5C6304-7175-022B-6047-B7061B9529B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01E0B-6390-6AEC-5C53-5D538E15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D45BA7E-BB20-C646-2450-F8562ED9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B1D2082-DF85-D231-9624-6372331F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3E5FC2-5685-46E9-2717-E0629E608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C526560E-0081-7213-2B8C-2BEC157A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9A8E9E-14B4-DCD2-5039-79CFB3442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DBFDC890-4416-3434-05AF-08ECA9FC9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81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50D50B0-843C-5B14-48D1-87F8D200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6ADB1-ED49-7629-9149-E16F9F0A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9AE49E-D511-6279-081B-4E86B48E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AD384D22-7069-5A9F-31CA-EEDEA8AAF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AE04790-7C0A-5078-4BBB-C4DBA5633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111550E-DD6C-68D9-796D-CC69B24BB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:a16="http://schemas.microsoft.com/office/drawing/2014/main" id="{29EB5C97-94A5-1E7B-8EEE-F0194617F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35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0EAFB48-77A7-BA54-C30E-13615B2CFC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A297-04CE-E894-0801-F7FA853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02B948-797F-2EDF-6B6F-80E26357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37AA86A7-00D3-E74F-78A0-15D0D5E67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6BF3A7D-5E07-57E7-65BD-0684EBF6B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DC52BC5-949D-F72A-1862-B4C2DF8AD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64EF6841-D3F8-5018-9386-312A1A88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2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DEA9FFE-FE2C-A2CF-6A54-6A11FD045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7F3191B1-5F85-BFE9-41AB-CC31EB42A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51857FF-9996-86DA-9589-6D9F2E71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6B0CE-1E90-D91B-206A-1AAEF0D8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A564268-0963-3A71-EC86-705E6E65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AFCBF-0E31-230A-60F4-103AA780A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15B40AB6-F47D-71EB-5487-2535D533C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880F52-3352-D5BD-BC6D-2567B22B1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93C49F-06BF-DE6C-456D-E415925B3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629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1919"/>
            <a:ext cx="10515600" cy="113225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951C9BE-1BC0-DA0E-97D3-AEEBAEC8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2A408A81-CDF6-5FC4-EB66-DF74E6CD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4B2F785-3677-7806-7A3C-AB27487B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0792B4B1-A255-634B-7113-0BE8BAE88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3E17EB6F-9BB3-4A94-402E-FAD02B2C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B5C09CFD-5DB4-D507-3AC9-437BB1B64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4" name="Freeform: Shape 59">
            <a:extLst>
              <a:ext uri="{FF2B5EF4-FFF2-40B4-BE49-F238E27FC236}">
                <a16:creationId xmlns:a16="http://schemas.microsoft.com/office/drawing/2014/main" id="{3D77659E-88C7-E969-8E1D-2B9E7B0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9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45E22-547F-B6E1-5F51-CFECC13B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-7621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D43FFF1-DDFA-80AA-76D1-22BD8FF1A0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32261" y="482261"/>
            <a:ext cx="5828395" cy="3987800"/>
          </a:xfrm>
        </p:spPr>
        <p:txBody>
          <a:bodyPr lIns="0" tIns="0" rIns="0" bIns="0"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07D3A1-9DD8-7489-4AF4-BA29A6CDB4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32260" y="4625351"/>
            <a:ext cx="5828396" cy="891675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64491" y="1339850"/>
            <a:ext cx="3762007" cy="4905375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00F3AF08-58B8-1240-DC7F-D213996B2AE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671050" y="5982369"/>
            <a:ext cx="1589606" cy="266701"/>
          </a:xfrm>
        </p:spPr>
        <p:txBody>
          <a:bodyPr lIns="0" tIns="0" rIns="0" bIns="0"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AC3F6DD-F963-7D20-7D44-A9471028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D3E5DEB-74C0-2DEA-0038-2F004421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EFCC32E-F87E-343D-5B5C-6507310C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0E8E679-660F-5B58-91D7-9E0CDF0A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-3"/>
            <a:ext cx="1360674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Freeform: Shape 59">
            <a:extLst>
              <a:ext uri="{FF2B5EF4-FFF2-40B4-BE49-F238E27FC236}">
                <a16:creationId xmlns:a16="http://schemas.microsoft.com/office/drawing/2014/main" id="{8587E180-57E3-C8FA-E365-AB365B7F4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37" y="-5"/>
            <a:ext cx="1352738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2F644D-1D4F-6486-A506-5B5A7BE49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2232018"/>
            <a:ext cx="1360677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155A9F5C-6C2B-B9A0-9DF2-D4B82FBE6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471537"/>
            <a:ext cx="1360678" cy="677127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6B928C87-B3CE-A38B-38D7-B0948D3E4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-2" y="4148664"/>
            <a:ext cx="1360677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: Shape 59">
            <a:extLst>
              <a:ext uri="{FF2B5EF4-FFF2-40B4-BE49-F238E27FC236}">
                <a16:creationId xmlns:a16="http://schemas.microsoft.com/office/drawing/2014/main" id="{1F867251-402A-C2DE-7D05-B8E48B7E7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4148663"/>
            <a:ext cx="1360678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B4E1136-DFDD-32BF-5846-514278A0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34332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973B099-8DFA-53FB-1105-A26CC3601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814480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188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6374" y="838988"/>
            <a:ext cx="10461626" cy="1143292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4000" y="2142935"/>
            <a:ext cx="5157787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000" y="2844801"/>
            <a:ext cx="51577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4812" y="2142935"/>
            <a:ext cx="5183188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64812" y="2844801"/>
            <a:ext cx="51831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54F43-A159-C557-9E6B-CFF4F10369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669F11A-4BB7-E399-ADBB-0F360C06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6F30B9-EE4B-C493-7E8E-D3B0E35E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03AB0DEF-0DAF-10A0-D371-A2D5CFF3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CE00B65A-4DD3-A66E-7B7D-B1480BCB5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69C3029D-7FB9-5E45-82D3-D6A8844A6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BE1498E0-4720-9D5C-04B8-B5A8136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893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Picture Placeholder21">
            <a:extLst>
              <a:ext uri="{FF2B5EF4-FFF2-40B4-BE49-F238E27FC236}">
                <a16:creationId xmlns:a16="http://schemas.microsoft.com/office/drawing/2014/main" id="{D0542117-0280-7EF2-981E-7EBEEA22B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077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35">
            <a:extLst>
              <a:ext uri="{FF2B5EF4-FFF2-40B4-BE49-F238E27FC236}">
                <a16:creationId xmlns:a16="http://schemas.microsoft.com/office/drawing/2014/main" id="{C0CA7D34-E67D-8E1E-D764-4EEF48B5F10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37242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35">
            <a:extLst>
              <a:ext uri="{FF2B5EF4-FFF2-40B4-BE49-F238E27FC236}">
                <a16:creationId xmlns:a16="http://schemas.microsoft.com/office/drawing/2014/main" id="{BF9C1CC2-757F-2074-A27F-0C3465D031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37242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Picture Placeholder21">
            <a:extLst>
              <a:ext uri="{FF2B5EF4-FFF2-40B4-BE49-F238E27FC236}">
                <a16:creationId xmlns:a16="http://schemas.microsoft.com/office/drawing/2014/main" id="{57B833E3-1027-D68D-486F-417BDE65BF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376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Text Placeholder 35">
            <a:extLst>
              <a:ext uri="{FF2B5EF4-FFF2-40B4-BE49-F238E27FC236}">
                <a16:creationId xmlns:a16="http://schemas.microsoft.com/office/drawing/2014/main" id="{51119BFC-5232-31B7-0199-2BC44B1610E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4541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5B52BFC0-79AE-E39B-C284-97D8EDBCA7A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4541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Picture Placeholder 21">
            <a:extLst>
              <a:ext uri="{FF2B5EF4-FFF2-40B4-BE49-F238E27FC236}">
                <a16:creationId xmlns:a16="http://schemas.microsoft.com/office/drawing/2014/main" id="{CF406033-2018-29A3-CCC9-6C9E44FD5D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14789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C3ED7ECE-1ADF-CD96-C30D-6F02AC54B1F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06435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35">
            <a:extLst>
              <a:ext uri="{FF2B5EF4-FFF2-40B4-BE49-F238E27FC236}">
                <a16:creationId xmlns:a16="http://schemas.microsoft.com/office/drawing/2014/main" id="{12DF7936-36F7-44AF-D721-23AB6274392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06435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33EABF6-4EA1-0F72-47E7-E214CDBF7DD4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59">
            <a:extLst>
              <a:ext uri="{FF2B5EF4-FFF2-40B4-BE49-F238E27FC236}">
                <a16:creationId xmlns:a16="http://schemas.microsoft.com/office/drawing/2014/main" id="{ED3CEBA7-0265-2989-2EC6-ED2043F33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25533D8-30B7-6701-E92E-C0BA672DC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C35F9418-7400-2BD9-AE41-597ECEA37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: Shape 59">
            <a:extLst>
              <a:ext uri="{FF2B5EF4-FFF2-40B4-BE49-F238E27FC236}">
                <a16:creationId xmlns:a16="http://schemas.microsoft.com/office/drawing/2014/main" id="{C0743258-BC4B-50FD-71BE-9D97DF0A8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85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Text Placeholder 35">
            <a:extLst>
              <a:ext uri="{FF2B5EF4-FFF2-40B4-BE49-F238E27FC236}">
                <a16:creationId xmlns:a16="http://schemas.microsoft.com/office/drawing/2014/main" id="{A6D91015-EB22-C504-4A41-5D8469D6BF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064866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5">
            <a:extLst>
              <a:ext uri="{FF2B5EF4-FFF2-40B4-BE49-F238E27FC236}">
                <a16:creationId xmlns:a16="http://schemas.microsoft.com/office/drawing/2014/main" id="{532D2B12-D41E-8DA0-8841-A776ACF4492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64866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35">
            <a:extLst>
              <a:ext uri="{FF2B5EF4-FFF2-40B4-BE49-F238E27FC236}">
                <a16:creationId xmlns:a16="http://schemas.microsoft.com/office/drawing/2014/main" id="{40A11E8F-696A-E4EF-90AF-7299A387E89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56353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Text Placeholder 35">
            <a:extLst>
              <a:ext uri="{FF2B5EF4-FFF2-40B4-BE49-F238E27FC236}">
                <a16:creationId xmlns:a16="http://schemas.microsoft.com/office/drawing/2014/main" id="{ED0764D2-EF05-95D7-E518-B428DEA78A5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56353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35">
            <a:extLst>
              <a:ext uri="{FF2B5EF4-FFF2-40B4-BE49-F238E27FC236}">
                <a16:creationId xmlns:a16="http://schemas.microsoft.com/office/drawing/2014/main" id="{C07DDEA9-66DD-7AAA-0D2F-798B2B9629E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64866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D27F749F-CAF5-FF7B-7CF9-192E8764322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C192F01-6AB2-5F7C-6D0A-CB9465FB2B1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56353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92B7605E-FACE-97D3-9DDD-CBD52582C52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556353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077065C-2494-1885-831E-3BA6D45D1B2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9495CF4B-5A18-C9CB-401F-E668B73D1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A3A58E7B-24DB-5995-5E8D-E19B88CD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7AEF2BAC-C579-9EFD-2089-8AAF5C6A9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5D70562F-DEEF-5606-F5E8-63AEA8B62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60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E932CF8-809C-FD53-EC2F-3F8B262C9E1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28775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C5471E28-499C-13C5-B42B-B8FC431D73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0248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A5EC27E-AE02-883E-31F5-32208B9F14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30248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5771AF9B-91C5-4FCF-3268-BEF15CB2C65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78356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6CD61A4-9D01-CB18-B80D-F0D20394AF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76966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EA936668-A06C-15E6-9A5A-A170E3C8A6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76966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66E6D2AA-72F5-D5EB-9F7A-61EFDB8679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628775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06D78574-9004-D5A4-06C4-6DE8A9BCBC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930248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9A4992FB-C1F4-515B-6938-346345DE2B8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930248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D7A8246B-3515-AD53-2508-3FC029202D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78356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1FFCB778-56FA-17FD-49C7-D7F1BDD26C1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876966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7AAE6DE1-1F3D-F4AB-184E-8A3A4CEDCD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876966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F563E81-A6F0-648D-DCF7-BFF1870E75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EB1495DF-573A-3AAB-5854-8A09491BA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D49C3F5-81F6-6E72-50FF-8F3AEFA1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EEEF2-460E-B70B-6230-10A7994E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:a16="http://schemas.microsoft.com/office/drawing/2014/main" id="{C4E3626D-71B6-6652-8FE1-40921DF05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220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EE5EE63-A6DA-348D-8495-E51900A59A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2366167"/>
            <a:ext cx="3255962" cy="3604422"/>
          </a:xfrm>
        </p:spPr>
        <p:txBody>
          <a:bodyPr/>
          <a:lstStyle/>
          <a:p>
            <a:endParaRPr lang="en-GB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94087FA0-09BB-9F62-C383-36B2C6623B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34844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156A739-AA76-7366-9AE0-D20D44A62F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34844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57BB261E-3856-D4EB-E49A-A805AA8CA02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5143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14EE8DBC-744D-FDE5-F388-611D6C0C16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35143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29E55623-928E-5F9E-2EBB-9C1009DA21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34844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E7542672-472E-0E16-8066-DFA6279908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34844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8D6428D0-36EF-16D7-741F-B91DFF9CC9A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35143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0BCE5C17-683A-5D3B-ECCE-2C25D14F893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5143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F234816-4552-682C-7011-792489AA851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516C1398-A7AF-C02F-934D-C37C5E987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B38EA50-6705-E42C-3897-B0D76FAA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F1543-7A6B-249C-1650-3EFEB63C1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BBAD9B21-7393-1499-E59D-EA109D80C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475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CC5A7648-D01A-875E-E9BB-ED5949D47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35EC3073-FA99-7015-CBD2-0E3B9CE430C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4198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19" name="Text Placeholder 35">
            <a:extLst>
              <a:ext uri="{FF2B5EF4-FFF2-40B4-BE49-F238E27FC236}">
                <a16:creationId xmlns:a16="http://schemas.microsoft.com/office/drawing/2014/main" id="{C879862E-201F-4356-6D65-28E89DB6F11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1989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35">
            <a:extLst>
              <a:ext uri="{FF2B5EF4-FFF2-40B4-BE49-F238E27FC236}">
                <a16:creationId xmlns:a16="http://schemas.microsoft.com/office/drawing/2014/main" id="{A15D05C0-B891-85E5-35C5-24FBD31E32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1989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Picture Placeholder 29">
            <a:extLst>
              <a:ext uri="{FF2B5EF4-FFF2-40B4-BE49-F238E27FC236}">
                <a16:creationId xmlns:a16="http://schemas.microsoft.com/office/drawing/2014/main" id="{B9CDE245-8A43-C7AE-733E-51362998210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552179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3" name="Text Placeholder 35">
            <a:extLst>
              <a:ext uri="{FF2B5EF4-FFF2-40B4-BE49-F238E27FC236}">
                <a16:creationId xmlns:a16="http://schemas.microsoft.com/office/drawing/2014/main" id="{6741BED5-DD9B-DA08-B276-4A6A9619A7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52493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35">
            <a:extLst>
              <a:ext uri="{FF2B5EF4-FFF2-40B4-BE49-F238E27FC236}">
                <a16:creationId xmlns:a16="http://schemas.microsoft.com/office/drawing/2014/main" id="{4211193A-897F-A0CB-98F7-FD02B1E032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2493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6776899D-7EB0-41AC-9AF4-FE101D6C9E8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284660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Text Placeholder 35">
            <a:extLst>
              <a:ext uri="{FF2B5EF4-FFF2-40B4-BE49-F238E27FC236}">
                <a16:creationId xmlns:a16="http://schemas.microsoft.com/office/drawing/2014/main" id="{1DED0997-D314-C6AE-A692-306403BBE62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4974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35">
            <a:extLst>
              <a:ext uri="{FF2B5EF4-FFF2-40B4-BE49-F238E27FC236}">
                <a16:creationId xmlns:a16="http://schemas.microsoft.com/office/drawing/2014/main" id="{CB02C1DA-F7C6-2990-C630-24D0D3CA893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4974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F1FE3630-D074-6944-4F08-08363014CC1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04514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7" name="Text Placeholder 35">
            <a:extLst>
              <a:ext uri="{FF2B5EF4-FFF2-40B4-BE49-F238E27FC236}">
                <a16:creationId xmlns:a16="http://schemas.microsoft.com/office/drawing/2014/main" id="{2BD521B6-BD70-6519-3BCC-0441BC90998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45462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35">
            <a:extLst>
              <a:ext uri="{FF2B5EF4-FFF2-40B4-BE49-F238E27FC236}">
                <a16:creationId xmlns:a16="http://schemas.microsoft.com/office/drawing/2014/main" id="{B09D8CE1-C90E-B457-C2C5-5AE34D538BF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45462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AF960F-EA2C-059B-FD05-9627AA9B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41B0960E-E397-9136-EE2E-F2595BA18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9DDA4E8-D382-3D12-576D-43FB555E0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695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53CF-A657-E995-A3A7-271D67F3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5E39344-307B-8BD6-D5B8-D1E1F155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F632A0F-F12A-0DEF-B91F-C360E126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93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1757505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4000" y="2724912"/>
            <a:ext cx="3595634" cy="3301168"/>
          </a:xfrm>
        </p:spPr>
        <p:txBody>
          <a:bodyPr anchor="t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07742" y="831919"/>
            <a:ext cx="6440258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B9FEA63-1DA3-3F9F-C50E-7AC4477F221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D582E8-8B0D-6439-7715-18DB0157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65968CD-929F-6D74-C903-1AA5B153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0322356F-D701-4C42-BB8B-523069A7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E841F2B-D332-09D0-EBCB-48E8FBC6D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5024EB45-DF26-BF12-BFEF-CA485F4D9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B1D17E64-4E73-BCCA-9364-C59A3D226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489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2212313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9024" y="3260034"/>
            <a:ext cx="3585586" cy="2766045"/>
          </a:xfrm>
        </p:spPr>
        <p:txBody>
          <a:bodyPr anchor="b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DADB269-BBE0-1959-FE0B-2D6A08AE1A0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88765A0-98CE-097F-70CA-A8CE8867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4CCF01-6BD8-D0D5-B68F-BF0D0E1E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978EDC5-9ECC-A0CA-79B2-E1099D052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5CC0BF8E-63A7-7E59-17B3-46BB432D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9">
            <a:extLst>
              <a:ext uri="{FF2B5EF4-FFF2-40B4-BE49-F238E27FC236}">
                <a16:creationId xmlns:a16="http://schemas.microsoft.com/office/drawing/2014/main" id="{7C16A068-4B31-D509-6638-F057A8F5C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8">
            <a:extLst>
              <a:ext uri="{FF2B5EF4-FFF2-40B4-BE49-F238E27FC236}">
                <a16:creationId xmlns:a16="http://schemas.microsoft.com/office/drawing/2014/main" id="{ED2C66E4-77A5-559A-C4D6-22E169AE6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500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9B4F649-ECC0-65D4-73EB-F610B1EEE4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AC71-4189-4AAE-3C30-91D3E764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335CC0F-60E4-5024-B6AB-D87255AB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EB1DE042-7AE4-75AA-1CFC-25903005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B955153-AC29-8EA8-DE1E-EF143A12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CBF393-915A-6526-812F-61956DD2E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:a16="http://schemas.microsoft.com/office/drawing/2014/main" id="{36817505-F187-6307-3AA7-E8701992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00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45E22-547F-B6E1-5F51-CFECC13B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1C19B4F-DFB6-9576-9DF4-96FE43A1E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0628" y="482261"/>
            <a:ext cx="5824186" cy="3987799"/>
          </a:xfrm>
        </p:spPr>
        <p:txBody>
          <a:bodyPr lIns="0" tIns="0" rIns="0" bIns="0"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99BC2BC-8A72-7BB8-D8C8-CB385D30BB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0628" y="4640704"/>
            <a:ext cx="5824186" cy="87632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EC403ECD-0E61-4F10-7162-E98E5D2C68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10629" y="5978808"/>
            <a:ext cx="1737322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5818" y="1331046"/>
            <a:ext cx="3772303" cy="4914460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742842F-049E-5CE5-521C-3D7CF466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7807E5-619C-C6C7-6226-8A9540B6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73A478-35CD-870F-0A0C-AD044CED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B4E1136-DFDD-32BF-5846-514278A0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973B099-8DFA-53FB-1105-A26CC3601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F5FF0307-7223-2A57-49F7-205DFC3CA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AB33DB86-5F38-0CF7-F613-511E8B1B1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B297F7B8-C42C-1B4A-C596-DA900418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3CDB4C82-C1F2-7A31-B0C0-EC7A16E86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888" y="3428999"/>
            <a:ext cx="1366047" cy="71966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D03B5295-1DAD-F67E-A9D1-1EDDEDAE0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5" y="4148664"/>
            <a:ext cx="1365981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C681F86B-1EB2-1ABD-11BE-7405C317D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65980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514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21509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915D485-D4CB-65C5-C05B-8D3E535F6A4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67240-62F7-D89C-BF3D-34806BC2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9726FF9-AAAD-F331-EC9B-83CB551F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16">
            <a:extLst>
              <a:ext uri="{FF2B5EF4-FFF2-40B4-BE49-F238E27FC236}">
                <a16:creationId xmlns:a16="http://schemas.microsoft.com/office/drawing/2014/main" id="{7C2CB355-42E5-6CAD-CDA4-04E8698C7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7F51CA23-0DF4-94C6-A295-9A6ED5AA7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9">
            <a:extLst>
              <a:ext uri="{FF2B5EF4-FFF2-40B4-BE49-F238E27FC236}">
                <a16:creationId xmlns:a16="http://schemas.microsoft.com/office/drawing/2014/main" id="{78973DDC-FE45-271D-D333-1265C63D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8">
            <a:extLst>
              <a:ext uri="{FF2B5EF4-FFF2-40B4-BE49-F238E27FC236}">
                <a16:creationId xmlns:a16="http://schemas.microsoft.com/office/drawing/2014/main" id="{98BB5E17-8DB4-2B6A-4A48-E57456A31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22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23">
            <a:extLst>
              <a:ext uri="{FF2B5EF4-FFF2-40B4-BE49-F238E27FC236}">
                <a16:creationId xmlns:a16="http://schemas.microsoft.com/office/drawing/2014/main" id="{590E6AF1-4025-C539-6638-597177D00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2617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itle 6">
            <a:extLst>
              <a:ext uri="{FF2B5EF4-FFF2-40B4-BE49-F238E27FC236}">
                <a16:creationId xmlns:a16="http://schemas.microsoft.com/office/drawing/2014/main" id="{25E8EC5E-EA9E-1F86-2E83-5D54996011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864" y="1532081"/>
            <a:ext cx="5273221" cy="3793838"/>
          </a:xfrm>
        </p:spPr>
        <p:txBody>
          <a:bodyPr lIns="0" tIns="0" rIns="0" bIns="0" anchor="ctr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5" descr="A woman wearing a yellow sweater working at the office">
            <a:extLst>
              <a:ext uri="{FF2B5EF4-FFF2-40B4-BE49-F238E27FC236}">
                <a16:creationId xmlns:a16="http://schemas.microsoft.com/office/drawing/2014/main" id="{0F266249-25B1-EF53-33EB-FA594F7F68B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3457" y="1326812"/>
            <a:ext cx="3778434" cy="4924193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21528A5-067A-BD49-2204-67FF006E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67C389-E6A8-48B1-74CD-322C690F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D7705C1-E2D3-B1B7-C51C-44843980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917FF65-0254-002E-D43D-FF8B5E603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D6108ED-5598-D9CD-3F7C-E35B4C8BB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21EB73BE-3F32-B696-CCF3-3120CC026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4" name="Freeform: Shape 59">
            <a:extLst>
              <a:ext uri="{FF2B5EF4-FFF2-40B4-BE49-F238E27FC236}">
                <a16:creationId xmlns:a16="http://schemas.microsoft.com/office/drawing/2014/main" id="{A7A3C520-412F-3B3C-3DD2-BA1FA9970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9367659-61EC-44B3-A73E-47A6D3C10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14EDCCCA-96A0-0D33-9C7F-224DCB3D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956" y="3472845"/>
            <a:ext cx="1358044" cy="675816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C55E30B-D458-A8B6-11AB-5FAEA926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4" y="4148664"/>
            <a:ext cx="1358043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: Shape 59">
            <a:extLst>
              <a:ext uri="{FF2B5EF4-FFF2-40B4-BE49-F238E27FC236}">
                <a16:creationId xmlns:a16="http://schemas.microsoft.com/office/drawing/2014/main" id="{81D1A457-4F77-6BE6-3713-4638E83D6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58045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22365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30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06802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6/8/2025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50334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8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EA40962-D6F9-CBBE-FF2C-4EC3830F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EC816DDB-9EA2-DF6E-AAED-1B18863E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4F26B9-B28E-8D10-94D1-04FE26C5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4947CEF4-1632-7EBE-80C3-C52AE183F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80042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8202" y="2558836"/>
            <a:ext cx="6735597" cy="2536289"/>
          </a:xfrm>
        </p:spPr>
        <p:txBody>
          <a:bodyPr lIns="0" tIns="0" rIns="0" bIns="0" anchor="t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E61E74D-D5FA-5080-2F53-0087775B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470C155E-4CCC-564B-027C-CDC41E373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85D770-FD07-EC97-B009-40BA4F4D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9F696CCD-6826-7E03-C9F2-76B5BC13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A24A50-A008-86B3-5F54-E8B7B3A9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C476D228-FB57-F7F8-C68A-E3413EFE8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3673381-EECC-4D46-EDE7-C5E028BE1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441DE95-147E-9B38-A464-7A9CF35C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03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z="1418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z="1418"/>
              <a:t>Click to edit Master text styles</a:t>
            </a:r>
            <a:endParaRPr lang="en-US"/>
          </a:p>
          <a:p>
            <a:pPr lvl="1"/>
            <a:r>
              <a:rPr lang="en-US" sz="1418"/>
              <a:t>Second level</a:t>
            </a:r>
          </a:p>
          <a:p>
            <a:pPr lvl="2"/>
            <a:r>
              <a:rPr lang="en-US" sz="1418"/>
              <a:t>Third level</a:t>
            </a:r>
          </a:p>
          <a:p>
            <a:pPr lvl="3"/>
            <a:r>
              <a:rPr lang="en-US" sz="1418"/>
              <a:t>Fourth level</a:t>
            </a:r>
          </a:p>
          <a:p>
            <a:pPr lvl="4"/>
            <a:r>
              <a:rPr lang="en-US" sz="1418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9DDEA0E-07E9-13B1-EDC7-61BAFA5FF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 sz="1200"/>
            </a:lvl1pPr>
          </a:lstStyle>
          <a:p>
            <a:fld id="{FD138C57-8E3B-4697-92F8-0ED9B71F7E17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EA10547-A0BF-14BF-EF18-92FBBF644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 sz="1200"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13A03B-58A6-5266-F4CA-95B7A6F4B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 sz="1200"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3" r:id="rId4"/>
    <p:sldLayoutId id="2147483707" r:id="rId5"/>
    <p:sldLayoutId id="2147483650" r:id="rId6"/>
    <p:sldLayoutId id="2147483654" r:id="rId7"/>
    <p:sldLayoutId id="2147483754" r:id="rId8"/>
    <p:sldLayoutId id="2147483755" r:id="rId9"/>
    <p:sldLayoutId id="2147483760" r:id="rId10"/>
    <p:sldLayoutId id="2147483761" r:id="rId11"/>
    <p:sldLayoutId id="2147483762" r:id="rId12"/>
    <p:sldLayoutId id="2147483662" r:id="rId13"/>
    <p:sldLayoutId id="2147483763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1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752" r:id="rId43"/>
    <p:sldLayoutId id="2147483753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756" r:id="rId52"/>
    <p:sldLayoutId id="2147483757" r:id="rId53"/>
    <p:sldLayoutId id="2147483758" r:id="rId54"/>
    <p:sldLayoutId id="2147483759" r:id="rId55"/>
    <p:sldLayoutId id="2147483698" r:id="rId56"/>
    <p:sldLayoutId id="2147483699" r:id="rId57"/>
    <p:sldLayoutId id="2147483700" r:id="rId58"/>
    <p:sldLayoutId id="2147483701" r:id="rId59"/>
    <p:sldLayoutId id="2147483702" r:id="rId60"/>
    <p:sldLayoutId id="2147483661" r:id="rId6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customXml" Target="../ink/ink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08/JKM-04-2018-0265" TargetMode="External"/><Relationship Id="rId3" Type="http://schemas.openxmlformats.org/officeDocument/2006/relationships/hyperlink" Target="https://www.varonis.com/blog/cybersecurity-statistics?utm_source=chatgpt.com" TargetMode="External"/><Relationship Id="rId7" Type="http://schemas.openxmlformats.org/officeDocument/2006/relationships/hyperlink" Target="https://doi.org/10.1145/3317287.3323993" TargetMode="External"/><Relationship Id="rId2" Type="http://schemas.openxmlformats.org/officeDocument/2006/relationships/hyperlink" Target="https://www.varonis.com/blog/cybersecurity-statistics" TargetMode="External"/><Relationship Id="rId1" Type="http://schemas.openxmlformats.org/officeDocument/2006/relationships/slideLayout" Target="../slideLayouts/slideLayout52.xml"/><Relationship Id="rId6" Type="http://schemas.openxmlformats.org/officeDocument/2006/relationships/hyperlink" Target="https://www.mckinsey.com/capabilities/quantumblack/our-insights/the-data-driven-enterprise-of-2025" TargetMode="External"/><Relationship Id="rId11" Type="http://schemas.openxmlformats.org/officeDocument/2006/relationships/hyperlink" Target="https://doi.org/10.1016/j.eswa.2020.113585" TargetMode="External"/><Relationship Id="rId5" Type="http://schemas.openxmlformats.org/officeDocument/2006/relationships/hyperlink" Target="https://www.forbes.com/sites/chuckbrooks/2024/06/05/alarming-cybersecurity-stats-what-you-need-to-know-in-2024/?utm_source=chatgpt.com" TargetMode="External"/><Relationship Id="rId10" Type="http://schemas.openxmlformats.org/officeDocument/2006/relationships/hyperlink" Target="https://doi.org/10.1016/J.TECHFORE.2021.120822" TargetMode="External"/><Relationship Id="rId4" Type="http://schemas.openxmlformats.org/officeDocument/2006/relationships/hyperlink" Target="https://www.forbes.com/advisor/education/it-and-tech/cybersecurity-statistics/" TargetMode="External"/><Relationship Id="rId9" Type="http://schemas.openxmlformats.org/officeDocument/2006/relationships/hyperlink" Target="https://doi.org/10.55041/ijsrem3266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1.png"/><Relationship Id="rId18" Type="http://schemas.openxmlformats.org/officeDocument/2006/relationships/customXml" Target="../ink/ink14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customXml" Target="../ink/ink11.xml"/><Relationship Id="rId17" Type="http://schemas.openxmlformats.org/officeDocument/2006/relationships/image" Target="../media/image13.png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8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10.xml"/><Relationship Id="rId19" Type="http://schemas.openxmlformats.org/officeDocument/2006/relationships/image" Target="../media/image14.png"/><Relationship Id="rId4" Type="http://schemas.openxmlformats.org/officeDocument/2006/relationships/customXml" Target="../ink/ink7.xml"/><Relationship Id="rId9" Type="http://schemas.openxmlformats.org/officeDocument/2006/relationships/image" Target="../media/image9.png"/><Relationship Id="rId14" Type="http://schemas.openxmlformats.org/officeDocument/2006/relationships/customXml" Target="../ink/ink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6" Type="http://schemas.microsoft.com/office/2007/relationships/diagramDrawing" Target="../diagrams/drawing5.xml"/><Relationship Id="rId117" Type="http://schemas.openxmlformats.org/officeDocument/2006/relationships/customXml" Target="../ink/ink60.xml"/><Relationship Id="rId21" Type="http://schemas.microsoft.com/office/2007/relationships/diagramDrawing" Target="../diagrams/drawing4.xml"/><Relationship Id="rId42" Type="http://schemas.openxmlformats.org/officeDocument/2006/relationships/image" Target="../media/image25.png"/><Relationship Id="rId47" Type="http://schemas.openxmlformats.org/officeDocument/2006/relationships/customXml" Target="../ink/ink25.xml"/><Relationship Id="rId63" Type="http://schemas.openxmlformats.org/officeDocument/2006/relationships/customXml" Target="../ink/ink33.xml"/><Relationship Id="rId68" Type="http://schemas.openxmlformats.org/officeDocument/2006/relationships/image" Target="../media/image38.png"/><Relationship Id="rId84" Type="http://schemas.openxmlformats.org/officeDocument/2006/relationships/image" Target="../media/image46.png"/><Relationship Id="rId89" Type="http://schemas.openxmlformats.org/officeDocument/2006/relationships/customXml" Target="../ink/ink46.xml"/><Relationship Id="rId112" Type="http://schemas.openxmlformats.org/officeDocument/2006/relationships/image" Target="../media/image60.png"/><Relationship Id="rId16" Type="http://schemas.microsoft.com/office/2007/relationships/diagramDrawing" Target="../diagrams/drawing3.xml"/><Relationship Id="rId107" Type="http://schemas.openxmlformats.org/officeDocument/2006/relationships/customXml" Target="../ink/ink55.xml"/><Relationship Id="rId11" Type="http://schemas.microsoft.com/office/2007/relationships/diagramDrawing" Target="../diagrams/drawing2.xml"/><Relationship Id="rId32" Type="http://schemas.openxmlformats.org/officeDocument/2006/relationships/image" Target="../media/image21.png"/><Relationship Id="rId37" Type="http://schemas.openxmlformats.org/officeDocument/2006/relationships/customXml" Target="../ink/ink20.xml"/><Relationship Id="rId53" Type="http://schemas.openxmlformats.org/officeDocument/2006/relationships/customXml" Target="../ink/ink28.xml"/><Relationship Id="rId58" Type="http://schemas.openxmlformats.org/officeDocument/2006/relationships/image" Target="../media/image33.png"/><Relationship Id="rId74" Type="http://schemas.openxmlformats.org/officeDocument/2006/relationships/image" Target="../media/image41.png"/><Relationship Id="rId79" Type="http://schemas.openxmlformats.org/officeDocument/2006/relationships/customXml" Target="../ink/ink41.xml"/><Relationship Id="rId102" Type="http://schemas.openxmlformats.org/officeDocument/2006/relationships/image" Target="../media/image55.png"/><Relationship Id="rId5" Type="http://schemas.openxmlformats.org/officeDocument/2006/relationships/diagramColors" Target="../diagrams/colors1.xml"/><Relationship Id="rId90" Type="http://schemas.openxmlformats.org/officeDocument/2006/relationships/image" Target="../media/image49.png"/><Relationship Id="rId95" Type="http://schemas.openxmlformats.org/officeDocument/2006/relationships/customXml" Target="../ink/ink49.xml"/><Relationship Id="rId22" Type="http://schemas.openxmlformats.org/officeDocument/2006/relationships/diagramData" Target="../diagrams/data5.xml"/><Relationship Id="rId27" Type="http://schemas.openxmlformats.org/officeDocument/2006/relationships/customXml" Target="../ink/ink15.xml"/><Relationship Id="rId43" Type="http://schemas.openxmlformats.org/officeDocument/2006/relationships/customXml" Target="../ink/ink23.xml"/><Relationship Id="rId48" Type="http://schemas.openxmlformats.org/officeDocument/2006/relationships/image" Target="../media/image28.png"/><Relationship Id="rId64" Type="http://schemas.openxmlformats.org/officeDocument/2006/relationships/image" Target="../media/image36.png"/><Relationship Id="rId69" Type="http://schemas.openxmlformats.org/officeDocument/2006/relationships/customXml" Target="../ink/ink36.xml"/><Relationship Id="rId113" Type="http://schemas.openxmlformats.org/officeDocument/2006/relationships/customXml" Target="../ink/ink58.xml"/><Relationship Id="rId118" Type="http://schemas.openxmlformats.org/officeDocument/2006/relationships/image" Target="../media/image63.png"/><Relationship Id="rId80" Type="http://schemas.openxmlformats.org/officeDocument/2006/relationships/image" Target="../media/image44.png"/><Relationship Id="rId85" Type="http://schemas.openxmlformats.org/officeDocument/2006/relationships/customXml" Target="../ink/ink44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33" Type="http://schemas.openxmlformats.org/officeDocument/2006/relationships/customXml" Target="../ink/ink18.xml"/><Relationship Id="rId38" Type="http://schemas.openxmlformats.org/officeDocument/2006/relationships/image" Target="../media/image23.png"/><Relationship Id="rId59" Type="http://schemas.openxmlformats.org/officeDocument/2006/relationships/customXml" Target="../ink/ink31.xml"/><Relationship Id="rId103" Type="http://schemas.openxmlformats.org/officeDocument/2006/relationships/customXml" Target="../ink/ink53.xml"/><Relationship Id="rId108" Type="http://schemas.openxmlformats.org/officeDocument/2006/relationships/image" Target="../media/image58.png"/><Relationship Id="rId54" Type="http://schemas.openxmlformats.org/officeDocument/2006/relationships/image" Target="../media/image31.png"/><Relationship Id="rId70" Type="http://schemas.openxmlformats.org/officeDocument/2006/relationships/image" Target="../media/image39.png"/><Relationship Id="rId75" Type="http://schemas.openxmlformats.org/officeDocument/2006/relationships/customXml" Target="../ink/ink39.xml"/><Relationship Id="rId91" Type="http://schemas.openxmlformats.org/officeDocument/2006/relationships/customXml" Target="../ink/ink47.xml"/><Relationship Id="rId96" Type="http://schemas.openxmlformats.org/officeDocument/2006/relationships/image" Target="../media/image52.png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23" Type="http://schemas.openxmlformats.org/officeDocument/2006/relationships/diagramLayout" Target="../diagrams/layout5.xml"/><Relationship Id="rId28" Type="http://schemas.openxmlformats.org/officeDocument/2006/relationships/image" Target="../media/image19.png"/><Relationship Id="rId49" Type="http://schemas.openxmlformats.org/officeDocument/2006/relationships/customXml" Target="../ink/ink26.xml"/><Relationship Id="rId114" Type="http://schemas.openxmlformats.org/officeDocument/2006/relationships/image" Target="../media/image61.png"/><Relationship Id="rId10" Type="http://schemas.openxmlformats.org/officeDocument/2006/relationships/diagramColors" Target="../diagrams/colors2.xml"/><Relationship Id="rId31" Type="http://schemas.openxmlformats.org/officeDocument/2006/relationships/customXml" Target="../ink/ink17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Relationship Id="rId60" Type="http://schemas.openxmlformats.org/officeDocument/2006/relationships/image" Target="../media/image34.png"/><Relationship Id="rId65" Type="http://schemas.openxmlformats.org/officeDocument/2006/relationships/customXml" Target="../ink/ink34.xml"/><Relationship Id="rId73" Type="http://schemas.openxmlformats.org/officeDocument/2006/relationships/customXml" Target="../ink/ink38.xml"/><Relationship Id="rId78" Type="http://schemas.openxmlformats.org/officeDocument/2006/relationships/image" Target="../media/image43.png"/><Relationship Id="rId81" Type="http://schemas.openxmlformats.org/officeDocument/2006/relationships/customXml" Target="../ink/ink42.xml"/><Relationship Id="rId86" Type="http://schemas.openxmlformats.org/officeDocument/2006/relationships/image" Target="../media/image47.png"/><Relationship Id="rId94" Type="http://schemas.openxmlformats.org/officeDocument/2006/relationships/image" Target="../media/image51.png"/><Relationship Id="rId99" Type="http://schemas.openxmlformats.org/officeDocument/2006/relationships/customXml" Target="../ink/ink51.xml"/><Relationship Id="rId101" Type="http://schemas.openxmlformats.org/officeDocument/2006/relationships/customXml" Target="../ink/ink5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9" Type="http://schemas.openxmlformats.org/officeDocument/2006/relationships/customXml" Target="../ink/ink21.xml"/><Relationship Id="rId109" Type="http://schemas.openxmlformats.org/officeDocument/2006/relationships/customXml" Target="../ink/ink56.xml"/><Relationship Id="rId34" Type="http://schemas.openxmlformats.org/officeDocument/2006/relationships/image" Target="../media/image6.png"/><Relationship Id="rId50" Type="http://schemas.openxmlformats.org/officeDocument/2006/relationships/image" Target="../media/image29.png"/><Relationship Id="rId55" Type="http://schemas.openxmlformats.org/officeDocument/2006/relationships/customXml" Target="../ink/ink29.xml"/><Relationship Id="rId76" Type="http://schemas.openxmlformats.org/officeDocument/2006/relationships/image" Target="../media/image42.png"/><Relationship Id="rId97" Type="http://schemas.openxmlformats.org/officeDocument/2006/relationships/customXml" Target="../ink/ink50.xml"/><Relationship Id="rId104" Type="http://schemas.openxmlformats.org/officeDocument/2006/relationships/image" Target="../media/image56.png"/><Relationship Id="rId7" Type="http://schemas.openxmlformats.org/officeDocument/2006/relationships/diagramData" Target="../diagrams/data2.xml"/><Relationship Id="rId71" Type="http://schemas.openxmlformats.org/officeDocument/2006/relationships/customXml" Target="../ink/ink37.xml"/><Relationship Id="rId92" Type="http://schemas.openxmlformats.org/officeDocument/2006/relationships/image" Target="../media/image50.png"/><Relationship Id="rId2" Type="http://schemas.openxmlformats.org/officeDocument/2006/relationships/diagramData" Target="../diagrams/data1.xml"/><Relationship Id="rId29" Type="http://schemas.openxmlformats.org/officeDocument/2006/relationships/customXml" Target="../ink/ink16.xml"/><Relationship Id="rId24" Type="http://schemas.openxmlformats.org/officeDocument/2006/relationships/diagramQuickStyle" Target="../diagrams/quickStyle5.xml"/><Relationship Id="rId40" Type="http://schemas.openxmlformats.org/officeDocument/2006/relationships/image" Target="../media/image24.png"/><Relationship Id="rId45" Type="http://schemas.openxmlformats.org/officeDocument/2006/relationships/customXml" Target="../ink/ink24.xml"/><Relationship Id="rId66" Type="http://schemas.openxmlformats.org/officeDocument/2006/relationships/image" Target="../media/image37.png"/><Relationship Id="rId87" Type="http://schemas.openxmlformats.org/officeDocument/2006/relationships/customXml" Target="../ink/ink45.xml"/><Relationship Id="rId110" Type="http://schemas.openxmlformats.org/officeDocument/2006/relationships/image" Target="../media/image59.png"/><Relationship Id="rId115" Type="http://schemas.openxmlformats.org/officeDocument/2006/relationships/customXml" Target="../ink/ink59.xml"/><Relationship Id="rId61" Type="http://schemas.openxmlformats.org/officeDocument/2006/relationships/customXml" Target="../ink/ink32.xml"/><Relationship Id="rId82" Type="http://schemas.openxmlformats.org/officeDocument/2006/relationships/image" Target="../media/image45.png"/><Relationship Id="rId1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3.xml"/><Relationship Id="rId30" Type="http://schemas.openxmlformats.org/officeDocument/2006/relationships/image" Target="../media/image20.png"/><Relationship Id="rId35" Type="http://schemas.openxmlformats.org/officeDocument/2006/relationships/customXml" Target="../ink/ink19.xml"/><Relationship Id="rId56" Type="http://schemas.openxmlformats.org/officeDocument/2006/relationships/image" Target="../media/image32.png"/><Relationship Id="rId77" Type="http://schemas.openxmlformats.org/officeDocument/2006/relationships/customXml" Target="../ink/ink40.xml"/><Relationship Id="rId100" Type="http://schemas.openxmlformats.org/officeDocument/2006/relationships/image" Target="../media/image54.png"/><Relationship Id="rId105" Type="http://schemas.openxmlformats.org/officeDocument/2006/relationships/customXml" Target="../ink/ink54.xml"/><Relationship Id="rId8" Type="http://schemas.openxmlformats.org/officeDocument/2006/relationships/diagramLayout" Target="../diagrams/layout2.xml"/><Relationship Id="rId51" Type="http://schemas.openxmlformats.org/officeDocument/2006/relationships/customXml" Target="../ink/ink27.xml"/><Relationship Id="rId72" Type="http://schemas.openxmlformats.org/officeDocument/2006/relationships/image" Target="../media/image40.png"/><Relationship Id="rId93" Type="http://schemas.openxmlformats.org/officeDocument/2006/relationships/customXml" Target="../ink/ink48.xml"/><Relationship Id="rId98" Type="http://schemas.openxmlformats.org/officeDocument/2006/relationships/image" Target="../media/image53.png"/><Relationship Id="rId3" Type="http://schemas.openxmlformats.org/officeDocument/2006/relationships/diagramLayout" Target="../diagrams/layout1.xml"/><Relationship Id="rId25" Type="http://schemas.openxmlformats.org/officeDocument/2006/relationships/diagramColors" Target="../diagrams/colors5.xml"/><Relationship Id="rId46" Type="http://schemas.openxmlformats.org/officeDocument/2006/relationships/image" Target="../media/image27.png"/><Relationship Id="rId67" Type="http://schemas.openxmlformats.org/officeDocument/2006/relationships/customXml" Target="../ink/ink35.xml"/><Relationship Id="rId116" Type="http://schemas.openxmlformats.org/officeDocument/2006/relationships/image" Target="../media/image62.png"/><Relationship Id="rId20" Type="http://schemas.openxmlformats.org/officeDocument/2006/relationships/diagramColors" Target="../diagrams/colors4.xml"/><Relationship Id="rId41" Type="http://schemas.openxmlformats.org/officeDocument/2006/relationships/customXml" Target="../ink/ink22.xml"/><Relationship Id="rId62" Type="http://schemas.openxmlformats.org/officeDocument/2006/relationships/image" Target="../media/image35.png"/><Relationship Id="rId83" Type="http://schemas.openxmlformats.org/officeDocument/2006/relationships/customXml" Target="../ink/ink43.xml"/><Relationship Id="rId88" Type="http://schemas.openxmlformats.org/officeDocument/2006/relationships/image" Target="../media/image48.png"/><Relationship Id="rId111" Type="http://schemas.openxmlformats.org/officeDocument/2006/relationships/customXml" Target="../ink/ink57.xml"/><Relationship Id="rId15" Type="http://schemas.openxmlformats.org/officeDocument/2006/relationships/diagramColors" Target="../diagrams/colors3.xml"/><Relationship Id="rId36" Type="http://schemas.openxmlformats.org/officeDocument/2006/relationships/image" Target="../media/image22.png"/><Relationship Id="rId57" Type="http://schemas.openxmlformats.org/officeDocument/2006/relationships/customXml" Target="../ink/ink30.xml"/><Relationship Id="rId106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6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EB480B4-3B70-1D3F-43D1-F14B9904D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628" y="2729354"/>
            <a:ext cx="5824186" cy="876323"/>
          </a:xfrm>
        </p:spPr>
        <p:txBody>
          <a:bodyPr/>
          <a:lstStyle/>
          <a:p>
            <a:r>
              <a:rPr lang="en-US" altLang="zh-CN" dirty="0"/>
              <a:t>Microsoft Certified Data Engineer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92E120-ADD1-2A77-D56A-D37AA9A86104}"/>
              </a:ext>
            </a:extLst>
          </p:cNvPr>
          <p:cNvSpPr txBox="1"/>
          <p:nvPr/>
        </p:nvSpPr>
        <p:spPr>
          <a:xfrm>
            <a:off x="828078" y="3352800"/>
            <a:ext cx="74708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NHS Dorset Lead Data Engineer</a:t>
            </a:r>
          </a:p>
          <a:p>
            <a:pPr marL="285750" indent="-285750">
              <a:buFontTx/>
              <a:buChar char="-"/>
            </a:pPr>
            <a:r>
              <a:rPr lang="en-GB" dirty="0"/>
              <a:t>British Civil Service</a:t>
            </a:r>
          </a:p>
          <a:p>
            <a:pPr marL="285750" indent="-285750">
              <a:buFontTx/>
              <a:buChar char="-"/>
            </a:pPr>
            <a:r>
              <a:rPr lang="en-GB" dirty="0"/>
              <a:t>American Silicone Valley Software Company</a:t>
            </a:r>
          </a:p>
          <a:p>
            <a:pPr marL="285750" indent="-285750">
              <a:buFontTx/>
              <a:buChar char="-"/>
            </a:pPr>
            <a:r>
              <a:rPr lang="en-GB" dirty="0"/>
              <a:t>AG: Largest RMG Denim Manufacturer in the world</a:t>
            </a:r>
          </a:p>
          <a:p>
            <a:pPr marL="285750" indent="-285750">
              <a:buFontTx/>
              <a:buChar char="-"/>
            </a:pPr>
            <a:r>
              <a:rPr lang="en-GB" dirty="0"/>
              <a:t>MSC in Data from UK University, Bachelor from Australian University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897062-AD9E-AA0C-5A9D-A3BA19A2FE36}"/>
              </a:ext>
            </a:extLst>
          </p:cNvPr>
          <p:cNvGrpSpPr/>
          <p:nvPr/>
        </p:nvGrpSpPr>
        <p:grpSpPr>
          <a:xfrm>
            <a:off x="971447" y="1860982"/>
            <a:ext cx="5508360" cy="724320"/>
            <a:chOff x="803496" y="766190"/>
            <a:chExt cx="5508360" cy="72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B7ECBD3-AC10-4865-F653-A6C2E0FC57D9}"/>
                    </a:ext>
                  </a:extLst>
                </p14:cNvPr>
                <p14:cNvContentPartPr/>
                <p14:nvPr/>
              </p14:nvContentPartPr>
              <p14:xfrm>
                <a:off x="803496" y="888230"/>
                <a:ext cx="2110680" cy="602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B7ECBD3-AC10-4865-F653-A6C2E0FC57D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9176" y="883910"/>
                  <a:ext cx="21193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E151315-DA76-8FC7-CB8C-5367850A1930}"/>
                    </a:ext>
                  </a:extLst>
                </p14:cNvPr>
                <p14:cNvContentPartPr/>
                <p14:nvPr/>
              </p14:nvContentPartPr>
              <p14:xfrm>
                <a:off x="2375616" y="1063550"/>
                <a:ext cx="69480" cy="27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E151315-DA76-8FC7-CB8C-5367850A193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71296" y="1059230"/>
                  <a:ext cx="781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1D370BE-4D4A-ABDC-F621-D3F5386356FB}"/>
                    </a:ext>
                  </a:extLst>
                </p14:cNvPr>
                <p14:cNvContentPartPr/>
                <p14:nvPr/>
              </p14:nvContentPartPr>
              <p14:xfrm>
                <a:off x="1567776" y="1027910"/>
                <a:ext cx="69480" cy="29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1D370BE-4D4A-ABDC-F621-D3F5386356F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63456" y="1023590"/>
                  <a:ext cx="781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B11C861-E694-09BF-6633-A8014A7A0AFB}"/>
                    </a:ext>
                  </a:extLst>
                </p14:cNvPr>
                <p14:cNvContentPartPr/>
                <p14:nvPr/>
              </p14:nvContentPartPr>
              <p14:xfrm>
                <a:off x="3420696" y="766190"/>
                <a:ext cx="2891160" cy="576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B11C861-E694-09BF-6633-A8014A7A0AF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16376" y="761870"/>
                  <a:ext cx="289980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BB8D394-08C1-F466-2E4D-38DB24A60433}"/>
                    </a:ext>
                  </a:extLst>
                </p14:cNvPr>
                <p14:cNvContentPartPr/>
                <p14:nvPr/>
              </p14:nvContentPartPr>
              <p14:xfrm>
                <a:off x="4140696" y="860150"/>
                <a:ext cx="51120" cy="16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BB8D394-08C1-F466-2E4D-38DB24A6043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36376" y="855830"/>
                  <a:ext cx="59760" cy="2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7428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A0277-C02F-D33D-69E7-CAF331850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8D26-5445-7E84-8542-22C8A251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noProof="0" dirty="0"/>
              <a:t>Best Practices for Data Engineering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928220-B999-94CD-8A9E-3FF11823430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2189584"/>
            <a:ext cx="7850465" cy="3676361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Logging Database for ETL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 err="1"/>
              <a:t>Visualise</a:t>
            </a:r>
            <a:r>
              <a:rPr lang="en-US" altLang="zh-CN" dirty="0"/>
              <a:t> ETL health on a Power BI report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SCD type 2 logic used whenever possible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Clustered </a:t>
            </a:r>
            <a:r>
              <a:rPr lang="en-US" altLang="zh-CN" dirty="0" err="1"/>
              <a:t>Columnstore</a:t>
            </a:r>
            <a:r>
              <a:rPr lang="en-US" altLang="zh-CN" dirty="0"/>
              <a:t> Indexing on Patient Fact Tables or Large Fact Tables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altLang="zh-CN" dirty="0"/>
              <a:t>Purview</a:t>
            </a:r>
            <a:r>
              <a:rPr lang="en-US" altLang="zh-CN" dirty="0"/>
              <a:t> to ensure Data Quality – scanning, alerts etc.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Auto Copy of Hotfix branch using Azure DevOps pipeline – ensure Main Branch Backup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All the Basic SQL DML, DDL or any SQL keywords will be Uppercase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Pascal Case for Column Names ( e.g. </a:t>
            </a:r>
            <a:r>
              <a:rPr lang="en-US" altLang="zh-CN" dirty="0" err="1"/>
              <a:t>UserID</a:t>
            </a:r>
            <a:r>
              <a:rPr lang="en-US" altLang="zh-CN" dirty="0"/>
              <a:t>, </a:t>
            </a:r>
            <a:r>
              <a:rPr lang="en-US" altLang="zh-CN" dirty="0" err="1"/>
              <a:t>PatientName</a:t>
            </a:r>
            <a:r>
              <a:rPr lang="en-US" altLang="zh-CN" dirty="0"/>
              <a:t>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Clear and elaborated Naming Convention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Avoiding Merged Into Statement for Performance boost, Use insert/update/delete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If using Databricks: Creating Index on LH frequently Joined columns. E.g. “OPTIMIZE patients ZORDER BY (</a:t>
            </a:r>
            <a:r>
              <a:rPr lang="en-US" altLang="zh-CN" dirty="0" err="1"/>
              <a:t>patient_id</a:t>
            </a:r>
            <a:r>
              <a:rPr lang="en-US" altLang="zh-CN" dirty="0"/>
              <a:t>)”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altLang="zh-CN" dirty="0"/>
              <a:t>If using Databricks: Partitioning on LH on Low Cardinality Column. Like Months or Regions.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altLang="zh-CN" dirty="0"/>
              <a:t>If using Databricks: use of DLT to handle SCD type to logic</a:t>
            </a:r>
            <a:endParaRPr lang="zh-CN" altLang="en-US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1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B1B53-D6D7-E5E9-7AFF-7A81E71B6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0CE3-5404-24D6-B625-191F904E4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noProof="0" dirty="0"/>
              <a:t>Best Practices for Power BI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6E4B428-CE30-EB79-01F3-F8189883AF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2189584"/>
            <a:ext cx="8329436" cy="3981061"/>
          </a:xfrm>
        </p:spPr>
        <p:txBody>
          <a:bodyPr/>
          <a:lstStyle/>
          <a:p>
            <a:pPr marL="285750" lvl="0" indent="-285750" algn="l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GB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Filter early:</a:t>
            </a:r>
          </a:p>
          <a:p>
            <a:pPr algn="l">
              <a:lnSpc>
                <a:spcPct val="115000"/>
              </a:lnSpc>
            </a:pPr>
            <a:r>
              <a:rPr lang="en-GB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Apply filters and transformations as early as possible in the query to reduce the amount of data processed.</a:t>
            </a:r>
          </a:p>
          <a:p>
            <a:pPr marL="285750" lvl="0" indent="-285750" algn="l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Incremental Refresh</a:t>
            </a:r>
            <a:endParaRPr lang="en-GB" b="1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 algn="l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b="1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Datamarts</a:t>
            </a:r>
            <a:r>
              <a:rPr lang="en-US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lvl="0" algn="l">
              <a:lnSpc>
                <a:spcPct val="115000"/>
              </a:lnSpc>
            </a:pPr>
            <a:r>
              <a:rPr lang="en-US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For complex Power Query and Power Bi transformation, use </a:t>
            </a:r>
            <a:r>
              <a:rPr lang="en-US" kern="0" spc="10" dirty="0" err="1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datamarts</a:t>
            </a:r>
            <a:r>
              <a:rPr lang="en-US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on the </a:t>
            </a:r>
            <a:r>
              <a:rPr lang="en-US" kern="0" spc="10" dirty="0" err="1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sql</a:t>
            </a:r>
            <a:r>
              <a:rPr lang="en-US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server or DW. If you do use native query, then get a </a:t>
            </a:r>
            <a:r>
              <a:rPr lang="en-US" kern="0" spc="10" dirty="0" err="1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datamart</a:t>
            </a:r>
            <a:r>
              <a:rPr lang="en-US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done by data engineers.</a:t>
            </a:r>
            <a:r>
              <a:rPr lang="en-GB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 algn="l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Turn off default visual interactions if not needed.</a:t>
            </a:r>
            <a:endParaRPr lang="en-GB" b="1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No to calculated tables; </a:t>
            </a:r>
          </a:p>
          <a:p>
            <a:pPr marL="285750" indent="-285750" algn="l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No Dataflow; </a:t>
            </a:r>
          </a:p>
          <a:p>
            <a:pPr algn="l">
              <a:lnSpc>
                <a:spcPct val="115000"/>
              </a:lnSpc>
            </a:pPr>
            <a:r>
              <a:rPr lang="en-US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Get a </a:t>
            </a:r>
            <a:r>
              <a:rPr lang="en-US" kern="0" spc="10" dirty="0" err="1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datamart</a:t>
            </a:r>
            <a:r>
              <a:rPr lang="en-US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in place. Use Lakehouse or DW to bring data in.</a:t>
            </a:r>
          </a:p>
          <a:p>
            <a:pPr marL="285750" indent="-285750" algn="l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Row Level Security in Power BI</a:t>
            </a:r>
          </a:p>
          <a:p>
            <a:pPr marL="285750" indent="-285750" algn="l">
              <a:lnSpc>
                <a:spcPct val="115000"/>
              </a:lnSpc>
              <a:buFont typeface="Wingdings" panose="05000000000000000000" pitchFamily="2" charset="2"/>
              <a:buChar char="Ø"/>
            </a:pPr>
            <a:endParaRPr lang="en-US" kern="0" spc="10" dirty="0">
              <a:solidFill>
                <a:srgbClr val="545D7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</a:pPr>
            <a:endParaRPr lang="en-GB" kern="0" spc="10" dirty="0">
              <a:solidFill>
                <a:srgbClr val="545D7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56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11D9E-C1CC-980C-072F-852408A1D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16EC-1DCE-DBC8-DF1E-93CA5673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noProof="0" dirty="0"/>
              <a:t>Key Elements of Data Culture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9770097-553D-1B41-57B2-BDA0DAA63F0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2189584"/>
            <a:ext cx="8329436" cy="3981061"/>
          </a:xfrm>
        </p:spPr>
        <p:txBody>
          <a:bodyPr/>
          <a:lstStyle/>
          <a:p>
            <a:pPr algn="l">
              <a:lnSpc>
                <a:spcPct val="115000"/>
              </a:lnSpc>
            </a:pPr>
            <a:endParaRPr lang="en-US" sz="1050" kern="0" spc="10" dirty="0">
              <a:solidFill>
                <a:srgbClr val="545D7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GB" sz="1050" b="1" dirty="0"/>
              <a:t>All 3 Key Elements (Scene: Dashboard development for Mental Health Services Provider)</a:t>
            </a:r>
          </a:p>
          <a:p>
            <a:pPr algn="l">
              <a:buNone/>
            </a:pPr>
            <a:r>
              <a:rPr lang="en-GB" sz="1050" b="1" dirty="0"/>
              <a:t>1. Collaboration and Communication: </a:t>
            </a:r>
            <a:r>
              <a:rPr lang="en-GB" sz="1050" b="0" i="0" dirty="0">
                <a:solidFill>
                  <a:srgbClr val="28333D"/>
                </a:solidFill>
                <a:effectLst/>
                <a:latin typeface="CircularXXWeb"/>
              </a:rPr>
              <a:t>Matsudaira, K. (2019). </a:t>
            </a:r>
            <a:br>
              <a:rPr lang="en-GB" sz="1050" dirty="0"/>
            </a:br>
            <a:r>
              <a:rPr lang="en-GB" sz="1050" dirty="0"/>
              <a:t>-- Sibbir organizes a </a:t>
            </a:r>
            <a:r>
              <a:rPr lang="en-GB" sz="1050" b="1" dirty="0"/>
              <a:t>joint planning session</a:t>
            </a:r>
            <a:r>
              <a:rPr lang="en-GB" sz="1050" dirty="0"/>
              <a:t> </a:t>
            </a:r>
          </a:p>
          <a:p>
            <a:pPr algn="l">
              <a:buNone/>
            </a:pPr>
            <a:r>
              <a:rPr lang="en-GB" sz="1050" dirty="0"/>
              <a:t>-- Collaborating directly with the domain experts to understand which data fields are most important, </a:t>
            </a:r>
          </a:p>
          <a:p>
            <a:pPr algn="l">
              <a:buNone/>
            </a:pPr>
            <a:r>
              <a:rPr lang="en-GB" sz="1050" dirty="0"/>
              <a:t>-- Arranging drop location, standup to remove blocker</a:t>
            </a:r>
          </a:p>
          <a:p>
            <a:pPr algn="l">
              <a:buNone/>
            </a:pPr>
            <a:r>
              <a:rPr lang="en-GB" sz="1050" b="1" dirty="0"/>
              <a:t>2. Knowledge Sharing: </a:t>
            </a:r>
            <a:r>
              <a:rPr lang="en-GB" sz="1050" b="0" i="0" dirty="0">
                <a:solidFill>
                  <a:srgbClr val="28333D"/>
                </a:solidFill>
                <a:effectLst/>
                <a:latin typeface="CircularXXWeb"/>
              </a:rPr>
              <a:t>Jamshed, S., &amp; Majeed, N. (2019). </a:t>
            </a:r>
            <a:br>
              <a:rPr lang="en-GB" sz="1050" dirty="0"/>
            </a:br>
            <a:r>
              <a:rPr lang="en-GB" sz="1050" dirty="0"/>
              <a:t>-- Junior engineers struggles to optimize a complex SQL query </a:t>
            </a:r>
            <a:r>
              <a:rPr lang="en-GB" sz="1050" b="1" dirty="0"/>
              <a:t>that’s slowing down the ETL pipeline</a:t>
            </a:r>
            <a:r>
              <a:rPr lang="en-GB" sz="1050" dirty="0"/>
              <a:t>. </a:t>
            </a:r>
          </a:p>
          <a:p>
            <a:pPr algn="l">
              <a:buNone/>
            </a:pPr>
            <a:r>
              <a:rPr lang="en-GB" sz="1050" dirty="0"/>
              <a:t>-- Sibbir </a:t>
            </a:r>
            <a:r>
              <a:rPr lang="en-GB" sz="1050" b="1" dirty="0"/>
              <a:t>walks them through</a:t>
            </a:r>
            <a:r>
              <a:rPr lang="en-GB" sz="1050" dirty="0"/>
              <a:t> an efficient indexing strategy, and documenting the tip on dev wiki</a:t>
            </a:r>
          </a:p>
          <a:p>
            <a:pPr algn="l"/>
            <a:r>
              <a:rPr lang="en-GB" sz="1050" b="1" dirty="0"/>
              <a:t>3. Emotional Intelligence: </a:t>
            </a:r>
            <a:r>
              <a:rPr lang="en-GB" sz="1050" b="0" i="0" dirty="0">
                <a:solidFill>
                  <a:srgbClr val="28333D"/>
                </a:solidFill>
                <a:effectLst/>
                <a:latin typeface="CircularXXWeb"/>
              </a:rPr>
              <a:t>Jamshed, S., &amp; Majeed, N. (2019). </a:t>
            </a:r>
            <a:br>
              <a:rPr lang="en-GB" sz="1050" dirty="0"/>
            </a:br>
            <a:r>
              <a:rPr lang="en-GB" sz="1050" dirty="0"/>
              <a:t>-- As a lead of the Sibbir always schedules well-being call with his team members 1:1</a:t>
            </a:r>
          </a:p>
          <a:p>
            <a:pPr algn="l"/>
            <a:r>
              <a:rPr lang="en-GB" sz="1050" dirty="0"/>
              <a:t>-- Finds out one member going through emotional struggles</a:t>
            </a:r>
          </a:p>
          <a:p>
            <a:pPr algn="l"/>
            <a:r>
              <a:rPr lang="en-GB" sz="1050" dirty="0"/>
              <a:t>-- Therefore, assigns  less urgent pieces of work until he has sorted his mental health</a:t>
            </a:r>
          </a:p>
          <a:p>
            <a:pPr algn="l">
              <a:lnSpc>
                <a:spcPct val="115000"/>
              </a:lnSpc>
            </a:pPr>
            <a:endParaRPr lang="en-GB" sz="1050" kern="0" spc="10" dirty="0">
              <a:solidFill>
                <a:srgbClr val="545D7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endParaRPr lang="zh-CN" altLang="en-US" sz="105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05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zh-CN" altLang="en-US" sz="1050" dirty="0"/>
          </a:p>
          <a:p>
            <a:pPr algn="l"/>
            <a:endParaRPr lang="en-GB" sz="1050" dirty="0"/>
          </a:p>
          <a:p>
            <a:pPr algn="l"/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99400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00CBD-B120-B0AB-7A5F-9C1CBAABA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866E-A4B9-03FE-1C87-B02CB7E33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/>
              <a:t>Recruitment Strategy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3E69814-3906-97E9-6DA3-31AC44528F2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2189584"/>
            <a:ext cx="8329436" cy="3981061"/>
          </a:xfrm>
        </p:spPr>
        <p:txBody>
          <a:bodyPr/>
          <a:lstStyle/>
          <a:p>
            <a:pPr algn="l">
              <a:lnSpc>
                <a:spcPct val="115000"/>
              </a:lnSpc>
            </a:pPr>
            <a:endParaRPr lang="en-US" sz="1050" kern="0" spc="10" dirty="0">
              <a:solidFill>
                <a:srgbClr val="545D7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GB" sz="1050" b="1" dirty="0"/>
              <a:t>Recruitment Objective: Technical, Values Driven, Commitment to continuous Development.</a:t>
            </a:r>
            <a:br>
              <a:rPr lang="en-GB" sz="1050" b="1" dirty="0"/>
            </a:br>
            <a:br>
              <a:rPr lang="en-GB" sz="1050" b="1" dirty="0"/>
            </a:br>
            <a:endParaRPr lang="en-GB" sz="1050" b="1" dirty="0"/>
          </a:p>
          <a:p>
            <a:pPr algn="l">
              <a:buNone/>
            </a:pPr>
            <a:r>
              <a:rPr lang="en-GB" sz="1050" b="1" dirty="0"/>
              <a:t>1. Interview and Assessment: </a:t>
            </a:r>
            <a:r>
              <a:rPr lang="en-GB" sz="1050" b="0" i="0" dirty="0">
                <a:solidFill>
                  <a:srgbClr val="28333D"/>
                </a:solidFill>
                <a:effectLst/>
                <a:latin typeface="CircularXXWeb"/>
              </a:rPr>
              <a:t>Rai, S. (2024). </a:t>
            </a:r>
            <a:br>
              <a:rPr lang="en-GB" sz="1050" dirty="0"/>
            </a:br>
            <a:r>
              <a:rPr lang="en-GB" sz="1050" dirty="0"/>
              <a:t>-- Assess on real-life problem solving through </a:t>
            </a:r>
            <a:r>
              <a:rPr lang="en-GB" sz="1050" b="1" i="1" dirty="0"/>
              <a:t>take home assessments</a:t>
            </a:r>
            <a:r>
              <a:rPr lang="en-GB" sz="1050" dirty="0"/>
              <a:t>, helps testing for Architectural Thinking, </a:t>
            </a:r>
            <a:r>
              <a:rPr lang="en-GB" sz="1050" b="0" i="0" dirty="0">
                <a:solidFill>
                  <a:srgbClr val="28333D"/>
                </a:solidFill>
                <a:effectLst/>
                <a:latin typeface="CircularXXWeb"/>
              </a:rPr>
              <a:t>Rai, S. (2024); Karam, S., </a:t>
            </a:r>
            <a:r>
              <a:rPr lang="en-GB" sz="1050" b="0" i="0" dirty="0" err="1">
                <a:solidFill>
                  <a:srgbClr val="28333D"/>
                </a:solidFill>
                <a:effectLst/>
                <a:latin typeface="CircularXXWeb"/>
              </a:rPr>
              <a:t>Nagahi</a:t>
            </a:r>
            <a:r>
              <a:rPr lang="en-GB" sz="1050" b="0" i="0" dirty="0">
                <a:solidFill>
                  <a:srgbClr val="28333D"/>
                </a:solidFill>
                <a:effectLst/>
                <a:latin typeface="CircularXXWeb"/>
              </a:rPr>
              <a:t>, M., </a:t>
            </a:r>
            <a:r>
              <a:rPr lang="en-GB" sz="1050" b="0" i="0" dirty="0" err="1">
                <a:solidFill>
                  <a:srgbClr val="28333D"/>
                </a:solidFill>
                <a:effectLst/>
                <a:latin typeface="CircularXXWeb"/>
              </a:rPr>
              <a:t>Dayarathna</a:t>
            </a:r>
            <a:r>
              <a:rPr lang="en-GB" sz="1050" b="0" i="0" dirty="0">
                <a:solidFill>
                  <a:srgbClr val="28333D"/>
                </a:solidFill>
                <a:effectLst/>
                <a:latin typeface="CircularXXWeb"/>
              </a:rPr>
              <a:t>, V., , J., Jaradat, R., &amp; Hamilton, M. (2020). </a:t>
            </a:r>
            <a:endParaRPr lang="en-GB" sz="1050" dirty="0"/>
          </a:p>
          <a:p>
            <a:pPr algn="l">
              <a:buNone/>
            </a:pPr>
            <a:r>
              <a:rPr lang="en-GB" sz="1050" dirty="0"/>
              <a:t>-- Assess System Thinking Skills </a:t>
            </a:r>
            <a:r>
              <a:rPr lang="en-GB" sz="1050" b="1" i="1" dirty="0"/>
              <a:t>– Scenario based questions on implementing cloud solutions</a:t>
            </a:r>
            <a:r>
              <a:rPr lang="en-GB" sz="1050" dirty="0"/>
              <a:t>; Opportunity to assess on cultural fitness and technical depth of </a:t>
            </a:r>
            <a:r>
              <a:rPr lang="en-GB" sz="1050" dirty="0" err="1"/>
              <a:t>unittesting</a:t>
            </a:r>
            <a:r>
              <a:rPr lang="en-GB" sz="1050" dirty="0"/>
              <a:t>, cloud infrastructure, faster shipment. </a:t>
            </a:r>
            <a:r>
              <a:rPr lang="en-GB" sz="1050" b="0" i="0" dirty="0">
                <a:solidFill>
                  <a:srgbClr val="28333D"/>
                </a:solidFill>
                <a:effectLst/>
                <a:latin typeface="CircularXXWeb"/>
              </a:rPr>
              <a:t>Allal-Chérif, O., </a:t>
            </a:r>
            <a:r>
              <a:rPr lang="en-GB" sz="1050" b="0" i="0" dirty="0" err="1">
                <a:solidFill>
                  <a:srgbClr val="28333D"/>
                </a:solidFill>
                <a:effectLst/>
                <a:latin typeface="CircularXXWeb"/>
              </a:rPr>
              <a:t>Aránega</a:t>
            </a:r>
            <a:r>
              <a:rPr lang="en-GB" sz="1050" b="0" i="0" dirty="0">
                <a:solidFill>
                  <a:srgbClr val="28333D"/>
                </a:solidFill>
                <a:effectLst/>
                <a:latin typeface="CircularXXWeb"/>
              </a:rPr>
              <a:t>, A., &amp; Sánchez, R. (2021). </a:t>
            </a:r>
          </a:p>
          <a:p>
            <a:pPr algn="l">
              <a:buNone/>
            </a:pPr>
            <a:endParaRPr lang="en-GB" sz="1050" dirty="0"/>
          </a:p>
          <a:p>
            <a:pPr algn="l">
              <a:buNone/>
            </a:pPr>
            <a:r>
              <a:rPr lang="en-GB" sz="1050" b="1" dirty="0"/>
              <a:t>2. Fair Competition: </a:t>
            </a:r>
            <a:r>
              <a:rPr lang="en-GB" sz="1050" b="0" i="0" dirty="0">
                <a:solidFill>
                  <a:srgbClr val="28333D"/>
                </a:solidFill>
                <a:effectLst/>
                <a:latin typeface="CircularXXWeb"/>
              </a:rPr>
              <a:t>Jamshed, S., &amp; Majeed, N. (2019). Jacob, B., Rockoff, J., Taylor, E., Lindy, B., &amp; Rosen, R. (2016). </a:t>
            </a:r>
            <a:br>
              <a:rPr lang="en-GB" sz="1050" dirty="0"/>
            </a:br>
            <a:r>
              <a:rPr lang="en-GB" sz="1050" dirty="0"/>
              <a:t>-- Clear job description; avoiding ambiguous role statements; Only include technologies currently used or likely to be implemented.</a:t>
            </a:r>
          </a:p>
          <a:p>
            <a:pPr algn="l">
              <a:buNone/>
            </a:pPr>
            <a:r>
              <a:rPr lang="en-GB" sz="1050" dirty="0"/>
              <a:t>-- Fair competition without biases. Giving Referred and non-referred applicants' equal opportunity. Networking is not the core skill for DE.</a:t>
            </a:r>
          </a:p>
          <a:p>
            <a:pPr algn="l"/>
            <a:endParaRPr lang="en-GB" sz="1050" b="1" dirty="0"/>
          </a:p>
          <a:p>
            <a:pPr marL="171450" indent="-171450" algn="l">
              <a:buFont typeface="Wingdings" panose="05000000000000000000" pitchFamily="2" charset="2"/>
              <a:buChar char="n"/>
            </a:pPr>
            <a:endParaRPr lang="en-GB" sz="1050" kern="0" spc="10" dirty="0">
              <a:solidFill>
                <a:srgbClr val="545D7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endParaRPr lang="zh-CN" altLang="en-US" sz="105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05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zh-CN" altLang="en-US" sz="1050" dirty="0"/>
          </a:p>
          <a:p>
            <a:pPr algn="l"/>
            <a:endParaRPr lang="en-GB" sz="1050" dirty="0"/>
          </a:p>
          <a:p>
            <a:pPr algn="l"/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2669839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BFC0D-F36E-C29D-77ED-4B13182C2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30A3-457E-2D1B-43CA-8CEBD675B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/>
              <a:t>Communities of Practice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3203DA9-B51E-D53D-97EC-52832A84223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2189584"/>
            <a:ext cx="8329436" cy="3981061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sz="1600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“Cultivating a practice of shared learning is vital more than ever now. AI is a key board shortcut on steroid.”</a:t>
            </a:r>
            <a:br>
              <a:rPr lang="en-GB" sz="1050" b="1" dirty="0"/>
            </a:br>
            <a:br>
              <a:rPr lang="en-GB" sz="1050" b="1" dirty="0"/>
            </a:br>
            <a:endParaRPr lang="en-GB" sz="1050" b="1" dirty="0"/>
          </a:p>
          <a:p>
            <a:pPr marL="228600" indent="-228600" algn="l">
              <a:buAutoNum type="arabicPeriod"/>
            </a:pPr>
            <a:r>
              <a:rPr lang="en-GB" sz="1050" b="1" dirty="0"/>
              <a:t>Monthly Dev Hours: </a:t>
            </a:r>
          </a:p>
          <a:p>
            <a:pPr algn="l"/>
            <a:r>
              <a:rPr lang="en-GB" sz="1050" dirty="0"/>
              <a:t>-- Organising monthly discussion on improving the existing development and delivery process. </a:t>
            </a:r>
          </a:p>
          <a:p>
            <a:pPr algn="l"/>
            <a:r>
              <a:rPr lang="en-GB" sz="1050" dirty="0"/>
              <a:t>-- Reusable templates, sharing CICD practice knowledge</a:t>
            </a:r>
          </a:p>
          <a:p>
            <a:pPr algn="l"/>
            <a:endParaRPr lang="en-GB" sz="1050" b="0" i="0" dirty="0">
              <a:solidFill>
                <a:srgbClr val="28333D"/>
              </a:solidFill>
              <a:effectLst/>
              <a:latin typeface="CircularXXWeb"/>
            </a:endParaRPr>
          </a:p>
          <a:p>
            <a:pPr algn="l"/>
            <a:r>
              <a:rPr lang="en-GB" sz="1050" b="1" dirty="0"/>
              <a:t>2. External CoP: </a:t>
            </a:r>
            <a:r>
              <a:rPr lang="en-GB" sz="1050" b="0" i="0" dirty="0">
                <a:solidFill>
                  <a:srgbClr val="28333D"/>
                </a:solidFill>
                <a:effectLst/>
                <a:latin typeface="CircularXXWeb"/>
              </a:rPr>
              <a:t>Jamshed, S., &amp; Majeed, N. (2019). </a:t>
            </a:r>
            <a:br>
              <a:rPr lang="en-GB" sz="1050" dirty="0"/>
            </a:br>
            <a:r>
              <a:rPr lang="en-GB" sz="1050" dirty="0"/>
              <a:t>-- Participate and deliver at National Data Engineering Groups</a:t>
            </a:r>
          </a:p>
          <a:p>
            <a:pPr algn="l"/>
            <a:r>
              <a:rPr lang="en-GB" sz="1050" dirty="0"/>
              <a:t>-- Cross-Trust Collaboration and learning exchange</a:t>
            </a:r>
          </a:p>
          <a:p>
            <a:pPr algn="l"/>
            <a:endParaRPr lang="en-GB" sz="1050" b="1" dirty="0"/>
          </a:p>
          <a:p>
            <a:pPr algn="l"/>
            <a:r>
              <a:rPr lang="en-GB" sz="1050" b="1" dirty="0"/>
              <a:t>3. Keeping existing Engineers: </a:t>
            </a:r>
            <a:r>
              <a:rPr lang="en-GB" sz="1050" b="0" i="0" dirty="0">
                <a:solidFill>
                  <a:srgbClr val="28333D"/>
                </a:solidFill>
                <a:effectLst/>
                <a:latin typeface="CircularXXWeb"/>
              </a:rPr>
              <a:t>Jamshed, S., &amp; Majeed, N. (2019). </a:t>
            </a:r>
            <a:br>
              <a:rPr lang="en-GB" sz="1050" dirty="0"/>
            </a:br>
            <a:r>
              <a:rPr lang="en-GB" sz="1050" dirty="0"/>
              <a:t>-- Constantly looking for opportunities to improve the data tech stack, Implementing cutting edge solutions to keep employees motivated.</a:t>
            </a:r>
          </a:p>
          <a:p>
            <a:pPr algn="l"/>
            <a:r>
              <a:rPr lang="en-GB" sz="1050" dirty="0"/>
              <a:t>-- Budget to develop existing team and implement that cutting edge tool with existing team member. </a:t>
            </a:r>
          </a:p>
          <a:p>
            <a:pPr algn="l"/>
            <a:r>
              <a:rPr lang="en-GB" sz="1050" dirty="0"/>
              <a:t>-- Ensuring continuous development and learning support is provided through </a:t>
            </a:r>
            <a:r>
              <a:rPr lang="en-GB" sz="1050" b="1" dirty="0"/>
              <a:t>in-house training </a:t>
            </a:r>
            <a:r>
              <a:rPr lang="en-GB" sz="1050" dirty="0"/>
              <a:t>support or </a:t>
            </a:r>
            <a:r>
              <a:rPr lang="en-GB" sz="1050" b="1" dirty="0"/>
              <a:t>protected learning window </a:t>
            </a:r>
            <a:r>
              <a:rPr lang="en-GB" sz="1050" dirty="0"/>
              <a:t>for vendor certifications such as Microsoft DP700/ Snowflake Core Certification/ Databricks Certifications</a:t>
            </a:r>
          </a:p>
          <a:p>
            <a:pPr algn="l"/>
            <a:endParaRPr lang="en-GB" sz="1050" kern="0" spc="10" dirty="0">
              <a:solidFill>
                <a:srgbClr val="545D7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endParaRPr lang="zh-CN" altLang="en-US" sz="105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sz="1050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zh-CN" altLang="en-US" sz="1050" dirty="0"/>
          </a:p>
          <a:p>
            <a:pPr algn="l"/>
            <a:endParaRPr lang="en-GB" sz="1050" dirty="0"/>
          </a:p>
          <a:p>
            <a:pPr algn="l"/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77202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485F-4292-1208-9FDA-691CF4A8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Provided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BB55EA-954A-2261-FC7E-E5BBB567C944}"/>
              </a:ext>
            </a:extLst>
          </p:cNvPr>
          <p:cNvSpPr txBox="1"/>
          <p:nvPr/>
        </p:nvSpPr>
        <p:spPr>
          <a:xfrm>
            <a:off x="1775927" y="1950097"/>
            <a:ext cx="8204718" cy="4021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Varonis</a:t>
            </a:r>
            <a:br>
              <a:rPr lang="en-GB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Sobers, R. (2024, September 13). </a:t>
            </a:r>
            <a:r>
              <a:rPr lang="en-GB" sz="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157 cybersecurity statistics and trends [Updated 2024]</a:t>
            </a:r>
            <a:r>
              <a:rPr lang="en-GB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Varonis. Retrieved June 8, 2025, from </a:t>
            </a:r>
            <a:r>
              <a:rPr lang="en-GB" sz="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https://www.varonis.com/blog/cybersecurity-statistics</a:t>
            </a:r>
            <a:r>
              <a:rPr lang="en-GB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somerfordassociates.com</a:t>
            </a:r>
            <a:endParaRPr lang="en-GB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Forbes Advisor</a:t>
            </a:r>
            <a:br>
              <a:rPr lang="en-GB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Brooks, C. (2024, June 5). </a:t>
            </a:r>
            <a:r>
              <a:rPr lang="en-GB" sz="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Alarming cybersecurity stats: What you need to know in 2024</a:t>
            </a:r>
            <a:r>
              <a:rPr lang="en-GB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Forbes. Retrieved June 8, 2025, from </a:t>
            </a:r>
            <a:r>
              <a:rPr lang="en-GB" sz="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https://www.forbes.com/advisor/education/it-and-tech/cybersecurity-statistics/</a:t>
            </a:r>
            <a:r>
              <a:rPr lang="en-GB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forbes.com</a:t>
            </a:r>
            <a:endParaRPr lang="en-GB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McKinsey (</a:t>
            </a:r>
            <a:r>
              <a:rPr lang="en-GB" sz="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QuantumBlack</a:t>
            </a:r>
            <a:r>
              <a:rPr lang="en-GB" sz="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br>
              <a:rPr lang="en-GB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Assur, N., &amp; </a:t>
            </a:r>
            <a:r>
              <a:rPr lang="en-GB" sz="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Rowshankish</a:t>
            </a:r>
            <a:r>
              <a:rPr lang="en-GB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K. (2022, January 28). </a:t>
            </a:r>
            <a:r>
              <a:rPr lang="en-GB" sz="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data‑driven enterprise of 2025</a:t>
            </a:r>
            <a:r>
              <a:rPr lang="en-GB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McKinsey &amp; Company. Retrieved June 8, 2025, from </a:t>
            </a:r>
            <a:r>
              <a:rPr lang="en-GB" sz="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https://www.mckinsey.com/capabilities/quantumblack/our-insights/the-data-driven-enterprise-of-2025</a:t>
            </a:r>
            <a:r>
              <a:rPr lang="en-GB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Matsudaira, K. (2019). How to Create a Great Team Culture (and Why It Matters). </a:t>
            </a:r>
            <a:r>
              <a:rPr lang="en-GB" sz="800" b="0" i="1" dirty="0">
                <a:solidFill>
                  <a:srgbClr val="28333D"/>
                </a:solidFill>
                <a:effectLst/>
                <a:latin typeface="CircularXXWeb"/>
              </a:rPr>
              <a:t>Queue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, 17, 5 - 13. 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  <a:hlinkClick r:id="rId7"/>
              </a:rPr>
              <a:t>https://doi.org/10.1145/3317287.3323993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Jamshed, S., &amp; Majeed, N. (2019). Relationship between team culture and team performance through lens of knowledge sharing and team emotional intelligence. </a:t>
            </a:r>
            <a:r>
              <a:rPr lang="en-GB" sz="800" b="0" i="1" dirty="0">
                <a:solidFill>
                  <a:srgbClr val="28333D"/>
                </a:solidFill>
                <a:effectLst/>
                <a:latin typeface="CircularXXWeb"/>
              </a:rPr>
              <a:t>J. </a:t>
            </a:r>
            <a:r>
              <a:rPr lang="en-GB" sz="800" b="0" i="1" dirty="0" err="1">
                <a:solidFill>
                  <a:srgbClr val="28333D"/>
                </a:solidFill>
                <a:effectLst/>
                <a:latin typeface="CircularXXWeb"/>
              </a:rPr>
              <a:t>Knowl</a:t>
            </a:r>
            <a:r>
              <a:rPr lang="en-GB" sz="800" b="0" i="1" dirty="0">
                <a:solidFill>
                  <a:srgbClr val="28333D"/>
                </a:solidFill>
                <a:effectLst/>
                <a:latin typeface="CircularXXWeb"/>
              </a:rPr>
              <a:t>. Manag.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, 23, 90-109. 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  <a:hlinkClick r:id="rId8"/>
              </a:rPr>
              <a:t>https://doi.org/10.1108/JKM-04-2018-0265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.</a:t>
            </a:r>
            <a:b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</a:b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Rai, S. (2024). INNOVATION IN RECRUITMENT IN TALENT ACQUISITION: A STUDY ON TECHNOLOGIES AND STRATEGIES ADOPTED FOR TALENT MANAGEMENT IN IT SECTOR. </a:t>
            </a:r>
            <a:r>
              <a:rPr lang="en-GB" sz="800" b="0" i="1" dirty="0">
                <a:solidFill>
                  <a:srgbClr val="28333D"/>
                </a:solidFill>
                <a:effectLst/>
                <a:latin typeface="CircularXXWeb"/>
              </a:rPr>
              <a:t>INTERANTIONAL JOURNAL OF SCIENTIFIC RESEARCH IN ENGINEERING AND MANAGEMENT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. 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  <a:hlinkClick r:id="rId9"/>
              </a:rPr>
              <a:t>https://doi.org/10.55041/ijsrem32666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Allal-Chérif, O., </a:t>
            </a:r>
            <a:r>
              <a:rPr lang="en-GB" sz="800" b="0" i="0" dirty="0" err="1">
                <a:solidFill>
                  <a:srgbClr val="28333D"/>
                </a:solidFill>
                <a:effectLst/>
                <a:latin typeface="CircularXXWeb"/>
              </a:rPr>
              <a:t>Aránega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, A., &amp; Sánchez, R. (2021). Intelligent recruitment: How to identify, select, and retain talents from around the world using artificial intelligence. </a:t>
            </a:r>
            <a:r>
              <a:rPr lang="en-GB" sz="800" b="0" i="1" dirty="0">
                <a:solidFill>
                  <a:srgbClr val="28333D"/>
                </a:solidFill>
                <a:effectLst/>
                <a:latin typeface="CircularXXWeb"/>
              </a:rPr>
              <a:t>Technological Forecasting and Social Change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, 169, 120822. 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  <a:hlinkClick r:id="rId10"/>
              </a:rPr>
              <a:t>https://doi.org/10.1016/J.TECHFORE.2021.120822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Karam, S., </a:t>
            </a:r>
            <a:r>
              <a:rPr lang="en-GB" sz="800" b="0" i="0" dirty="0" err="1">
                <a:solidFill>
                  <a:srgbClr val="28333D"/>
                </a:solidFill>
                <a:effectLst/>
                <a:latin typeface="CircularXXWeb"/>
              </a:rPr>
              <a:t>Nagahi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, M., </a:t>
            </a:r>
            <a:r>
              <a:rPr lang="en-GB" sz="800" b="0" i="0" dirty="0" err="1">
                <a:solidFill>
                  <a:srgbClr val="28333D"/>
                </a:solidFill>
                <a:effectLst/>
                <a:latin typeface="CircularXXWeb"/>
              </a:rPr>
              <a:t>Dayarathna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, V., , J., Jaradat, R., &amp; Hamilton, M. (2020). Integrating systems thinking skills with multi-criteria decision-making technology to recruit employee candidates. </a:t>
            </a:r>
            <a:r>
              <a:rPr lang="en-GB" sz="800" b="0" i="1" dirty="0">
                <a:solidFill>
                  <a:srgbClr val="28333D"/>
                </a:solidFill>
                <a:effectLst/>
                <a:latin typeface="CircularXXWeb"/>
              </a:rPr>
              <a:t>Expert Syst. Appl.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, 160, 113585. 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  <a:hlinkClick r:id="rId11"/>
              </a:rPr>
              <a:t>https://doi.org/10.1016/j.eswa.2020.113585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Jacob, B., Rockoff, J., Taylor, E., Lindy, B., &amp; Rosen, R. (2016). Teacher Applicant Hiring and Teacher Performance: Evidence from Dc Public Schools. </a:t>
            </a:r>
            <a:r>
              <a:rPr lang="en-GB" sz="800" b="0" i="1" dirty="0">
                <a:solidFill>
                  <a:srgbClr val="28333D"/>
                </a:solidFill>
                <a:effectLst/>
                <a:latin typeface="CircularXXWeb"/>
              </a:rPr>
              <a:t>Organizations &amp; Markets: Motivation &amp; Incentives </a:t>
            </a:r>
            <a:r>
              <a:rPr lang="en-GB" sz="800" b="0" i="1" dirty="0" err="1">
                <a:solidFill>
                  <a:srgbClr val="28333D"/>
                </a:solidFill>
                <a:effectLst/>
                <a:latin typeface="CircularXXWeb"/>
              </a:rPr>
              <a:t>eJournal</a:t>
            </a:r>
            <a:r>
              <a:rPr lang="en-GB" sz="800" b="0" i="0" dirty="0">
                <a:solidFill>
                  <a:srgbClr val="28333D"/>
                </a:solidFill>
                <a:effectLst/>
                <a:latin typeface="CircularXXWeb"/>
              </a:rPr>
              <a:t>. https://doi.org/10.1016/j.jpubeco.2018.08.011.</a:t>
            </a:r>
            <a:endParaRPr lang="en-GB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876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5857A-D96C-E0C9-7006-88B13E735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07415B0-5ED6-40D0-6F7C-3D90C9DF1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9654" y="2822659"/>
            <a:ext cx="5824186" cy="876323"/>
          </a:xfrm>
        </p:spPr>
        <p:txBody>
          <a:bodyPr/>
          <a:lstStyle/>
          <a:p>
            <a:pPr algn="ctr"/>
            <a:r>
              <a:rPr lang="en-GB" dirty="0"/>
              <a:t>Cultivating Data Engineering Excellence in Healthcare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843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7F69-41ED-30F5-166A-551B5D0C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/>
              <a:t>Agenda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5B9A5-654F-D10C-C72F-92F9B261CB6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859317" y="2189926"/>
            <a:ext cx="434758" cy="385763"/>
          </a:xfrm>
        </p:spPr>
        <p:txBody>
          <a:bodyPr/>
          <a:lstStyle/>
          <a:p>
            <a:r>
              <a:rPr lang="en-GB" dirty="0"/>
              <a:t>01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B31C9-771F-A407-D89F-280DF73B2FE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410955" y="2019041"/>
            <a:ext cx="7163739" cy="788962"/>
          </a:xfrm>
        </p:spPr>
        <p:txBody>
          <a:bodyPr/>
          <a:lstStyle/>
          <a:p>
            <a:pPr algn="ctr"/>
            <a:r>
              <a:rPr lang="en-US" altLang="zh-CN" noProof="1"/>
              <a:t>Defining Strategic Vision and Aligning Data Architecture with The Vision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0E7F64-B964-8C53-CF09-F8CC256DCB1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859317" y="3935877"/>
            <a:ext cx="434758" cy="320276"/>
          </a:xfrm>
        </p:spPr>
        <p:txBody>
          <a:bodyPr/>
          <a:lstStyle/>
          <a:p>
            <a:r>
              <a:rPr lang="en-GB" dirty="0"/>
              <a:t>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DD5AA2-64EC-A8B5-13D9-726874BEC8E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0955" y="3519250"/>
            <a:ext cx="6784294" cy="1061496"/>
          </a:xfrm>
        </p:spPr>
        <p:txBody>
          <a:bodyPr/>
          <a:lstStyle/>
          <a:p>
            <a:pPr algn="ctr"/>
            <a:r>
              <a:rPr lang="en-US" altLang="zh-CN" noProof="1"/>
              <a:t>Developing a Data Culture that Delivers High Performing </a:t>
            </a:r>
          </a:p>
          <a:p>
            <a:pPr algn="ctr"/>
            <a:r>
              <a:rPr lang="en-US" altLang="zh-CN" noProof="1"/>
              <a:t>Data Team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EA31C15-1411-7B05-FEB8-586B67DB1C00}"/>
                  </a:ext>
                </a:extLst>
              </p14:cNvPr>
              <p14:cNvContentPartPr/>
              <p14:nvPr/>
            </p14:nvContentPartPr>
            <p14:xfrm>
              <a:off x="9835896" y="3268550"/>
              <a:ext cx="2160" cy="46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EA31C15-1411-7B05-FEB8-586B67DB1C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29776" y="3262430"/>
                <a:ext cx="1440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577" name="TextBox 576">
            <a:extLst>
              <a:ext uri="{FF2B5EF4-FFF2-40B4-BE49-F238E27FC236}">
                <a16:creationId xmlns:a16="http://schemas.microsoft.com/office/drawing/2014/main" id="{B508424F-CCD0-846A-506E-D41A154EB593}"/>
              </a:ext>
            </a:extLst>
          </p:cNvPr>
          <p:cNvSpPr txBox="1"/>
          <p:nvPr/>
        </p:nvSpPr>
        <p:spPr>
          <a:xfrm>
            <a:off x="7270125" y="2898844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Engineering Strategy</a:t>
            </a:r>
          </a:p>
        </p:txBody>
      </p:sp>
      <p:sp>
        <p:nvSpPr>
          <p:cNvPr id="649" name="TextBox 648">
            <a:extLst>
              <a:ext uri="{FF2B5EF4-FFF2-40B4-BE49-F238E27FC236}">
                <a16:creationId xmlns:a16="http://schemas.microsoft.com/office/drawing/2014/main" id="{E10E0D04-B3D3-7EC4-AB4D-DF1240B8CA9D}"/>
              </a:ext>
            </a:extLst>
          </p:cNvPr>
          <p:cNvSpPr txBox="1"/>
          <p:nvPr/>
        </p:nvSpPr>
        <p:spPr>
          <a:xfrm>
            <a:off x="7045176" y="3300024"/>
            <a:ext cx="459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Engineering Solution and Architecture</a:t>
            </a:r>
          </a:p>
        </p:txBody>
      </p:sp>
      <p:sp>
        <p:nvSpPr>
          <p:cNvPr id="650" name="TextBox 649">
            <a:extLst>
              <a:ext uri="{FF2B5EF4-FFF2-40B4-BE49-F238E27FC236}">
                <a16:creationId xmlns:a16="http://schemas.microsoft.com/office/drawing/2014/main" id="{BFC272B9-378A-44D1-4DC5-63A7E44D70C4}"/>
              </a:ext>
            </a:extLst>
          </p:cNvPr>
          <p:cNvSpPr txBox="1"/>
          <p:nvPr/>
        </p:nvSpPr>
        <p:spPr>
          <a:xfrm>
            <a:off x="7089096" y="4612594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Key Elements of Data Engineering Culture</a:t>
            </a:r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642F9AE8-69A3-644D-4A22-9DFB72014B2C}"/>
              </a:ext>
            </a:extLst>
          </p:cNvPr>
          <p:cNvSpPr txBox="1"/>
          <p:nvPr/>
        </p:nvSpPr>
        <p:spPr>
          <a:xfrm>
            <a:off x="6991347" y="4937606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Recruitment Strategy</a:t>
            </a: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701C7EC3-DAE1-8843-3FED-ABE1DD49B139}"/>
              </a:ext>
            </a:extLst>
          </p:cNvPr>
          <p:cNvSpPr txBox="1"/>
          <p:nvPr/>
        </p:nvSpPr>
        <p:spPr>
          <a:xfrm>
            <a:off x="6868596" y="5262618"/>
            <a:ext cx="489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System Thinking and Communities of Practice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66" name="Ink 665">
                <a:extLst>
                  <a:ext uri="{FF2B5EF4-FFF2-40B4-BE49-F238E27FC236}">
                    <a16:creationId xmlns:a16="http://schemas.microsoft.com/office/drawing/2014/main" id="{C61BBA12-746C-BC93-EFF5-C6F08D5F84A6}"/>
                  </a:ext>
                </a:extLst>
              </p14:cNvPr>
              <p14:cNvContentPartPr/>
              <p14:nvPr/>
            </p14:nvContentPartPr>
            <p14:xfrm>
              <a:off x="7038336" y="4749590"/>
              <a:ext cx="58680" cy="65160"/>
            </p14:xfrm>
          </p:contentPart>
        </mc:Choice>
        <mc:Fallback>
          <p:pic>
            <p:nvPicPr>
              <p:cNvPr id="666" name="Ink 665">
                <a:extLst>
                  <a:ext uri="{FF2B5EF4-FFF2-40B4-BE49-F238E27FC236}">
                    <a16:creationId xmlns:a16="http://schemas.microsoft.com/office/drawing/2014/main" id="{C61BBA12-746C-BC93-EFF5-C6F08D5F84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4016" y="4745270"/>
                <a:ext cx="673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70" name="Ink 669">
                <a:extLst>
                  <a:ext uri="{FF2B5EF4-FFF2-40B4-BE49-F238E27FC236}">
                    <a16:creationId xmlns:a16="http://schemas.microsoft.com/office/drawing/2014/main" id="{0AC13CF8-AF0F-31C3-EFE9-16BEB6C7C9DC}"/>
                  </a:ext>
                </a:extLst>
              </p14:cNvPr>
              <p14:cNvContentPartPr/>
              <p14:nvPr/>
            </p14:nvContentPartPr>
            <p14:xfrm>
              <a:off x="6821976" y="5446190"/>
              <a:ext cx="84240" cy="70200"/>
            </p14:xfrm>
          </p:contentPart>
        </mc:Choice>
        <mc:Fallback>
          <p:pic>
            <p:nvPicPr>
              <p:cNvPr id="670" name="Ink 669">
                <a:extLst>
                  <a:ext uri="{FF2B5EF4-FFF2-40B4-BE49-F238E27FC236}">
                    <a16:creationId xmlns:a16="http://schemas.microsoft.com/office/drawing/2014/main" id="{0AC13CF8-AF0F-31C3-EFE9-16BEB6C7C9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17656" y="5441870"/>
                <a:ext cx="928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71" name="Ink 670">
                <a:extLst>
                  <a:ext uri="{FF2B5EF4-FFF2-40B4-BE49-F238E27FC236}">
                    <a16:creationId xmlns:a16="http://schemas.microsoft.com/office/drawing/2014/main" id="{3A162F7C-9BDA-132F-E2E2-5B4DDD330983}"/>
                  </a:ext>
                </a:extLst>
              </p14:cNvPr>
              <p14:cNvContentPartPr/>
              <p14:nvPr/>
            </p14:nvContentPartPr>
            <p14:xfrm>
              <a:off x="7008816" y="4752110"/>
              <a:ext cx="75240" cy="95040"/>
            </p14:xfrm>
          </p:contentPart>
        </mc:Choice>
        <mc:Fallback>
          <p:pic>
            <p:nvPicPr>
              <p:cNvPr id="671" name="Ink 670">
                <a:extLst>
                  <a:ext uri="{FF2B5EF4-FFF2-40B4-BE49-F238E27FC236}">
                    <a16:creationId xmlns:a16="http://schemas.microsoft.com/office/drawing/2014/main" id="{3A162F7C-9BDA-132F-E2E2-5B4DDD3309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04496" y="4747790"/>
                <a:ext cx="83880" cy="10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73" name="Group 672">
            <a:extLst>
              <a:ext uri="{FF2B5EF4-FFF2-40B4-BE49-F238E27FC236}">
                <a16:creationId xmlns:a16="http://schemas.microsoft.com/office/drawing/2014/main" id="{8FACE74E-34A7-999F-E06C-3645A5FE4482}"/>
              </a:ext>
            </a:extLst>
          </p:cNvPr>
          <p:cNvGrpSpPr/>
          <p:nvPr/>
        </p:nvGrpSpPr>
        <p:grpSpPr>
          <a:xfrm>
            <a:off x="6937176" y="5072510"/>
            <a:ext cx="67320" cy="91440"/>
            <a:chOff x="6937176" y="5072510"/>
            <a:chExt cx="67320" cy="9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C27265D9-4FE4-B608-129A-22EA6E20CB6E}"/>
                    </a:ext>
                  </a:extLst>
                </p14:cNvPr>
                <p14:cNvContentPartPr/>
                <p14:nvPr/>
              </p14:nvContentPartPr>
              <p14:xfrm>
                <a:off x="6959856" y="5089430"/>
                <a:ext cx="43560" cy="60840"/>
              </p14:xfrm>
            </p:contentPart>
          </mc:Choice>
          <mc:Fallback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C27265D9-4FE4-B608-129A-22EA6E20CB6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55536" y="5085110"/>
                  <a:ext cx="52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637339D6-DEE9-2EFC-6F5B-8B9B63EA527C}"/>
                    </a:ext>
                  </a:extLst>
                </p14:cNvPr>
                <p14:cNvContentPartPr/>
                <p14:nvPr/>
              </p14:nvContentPartPr>
              <p14:xfrm>
                <a:off x="6944736" y="5113910"/>
                <a:ext cx="43920" cy="43920"/>
              </p14:xfrm>
            </p:contentPart>
          </mc:Choice>
          <mc:Fallback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637339D6-DEE9-2EFC-6F5B-8B9B63EA527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40416" y="5109590"/>
                  <a:ext cx="52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8C83AAE4-7824-54FA-B458-3CEBA108D70F}"/>
                    </a:ext>
                  </a:extLst>
                </p14:cNvPr>
                <p14:cNvContentPartPr/>
                <p14:nvPr/>
              </p14:nvContentPartPr>
              <p14:xfrm>
                <a:off x="6937176" y="5072510"/>
                <a:ext cx="67320" cy="91440"/>
              </p14:xfrm>
            </p:contentPart>
          </mc:Choice>
          <mc:Fallback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8C83AAE4-7824-54FA-B458-3CEBA108D70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32856" y="5068190"/>
                  <a:ext cx="75960" cy="10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74" name="Ink 673">
                <a:extLst>
                  <a:ext uri="{FF2B5EF4-FFF2-40B4-BE49-F238E27FC236}">
                    <a16:creationId xmlns:a16="http://schemas.microsoft.com/office/drawing/2014/main" id="{5E74F94F-25D0-0ADE-2C20-789206C1194A}"/>
                  </a:ext>
                </a:extLst>
              </p14:cNvPr>
              <p14:cNvContentPartPr/>
              <p14:nvPr/>
            </p14:nvContentPartPr>
            <p14:xfrm>
              <a:off x="7034376" y="3058310"/>
              <a:ext cx="105840" cy="68760"/>
            </p14:xfrm>
          </p:contentPart>
        </mc:Choice>
        <mc:Fallback>
          <p:pic>
            <p:nvPicPr>
              <p:cNvPr id="674" name="Ink 673">
                <a:extLst>
                  <a:ext uri="{FF2B5EF4-FFF2-40B4-BE49-F238E27FC236}">
                    <a16:creationId xmlns:a16="http://schemas.microsoft.com/office/drawing/2014/main" id="{5E74F94F-25D0-0ADE-2C20-789206C1194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30056" y="3053990"/>
                <a:ext cx="11448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75" name="Ink 674">
                <a:extLst>
                  <a:ext uri="{FF2B5EF4-FFF2-40B4-BE49-F238E27FC236}">
                    <a16:creationId xmlns:a16="http://schemas.microsoft.com/office/drawing/2014/main" id="{9EEB0B20-5E51-951E-7981-B6337D98DBF9}"/>
                  </a:ext>
                </a:extLst>
              </p14:cNvPr>
              <p14:cNvContentPartPr/>
              <p14:nvPr/>
            </p14:nvContentPartPr>
            <p14:xfrm>
              <a:off x="6767616" y="3459710"/>
              <a:ext cx="108720" cy="82440"/>
            </p14:xfrm>
          </p:contentPart>
        </mc:Choice>
        <mc:Fallback>
          <p:pic>
            <p:nvPicPr>
              <p:cNvPr id="675" name="Ink 674">
                <a:extLst>
                  <a:ext uri="{FF2B5EF4-FFF2-40B4-BE49-F238E27FC236}">
                    <a16:creationId xmlns:a16="http://schemas.microsoft.com/office/drawing/2014/main" id="{9EEB0B20-5E51-951E-7981-B6337D98DBF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63296" y="3455390"/>
                <a:ext cx="117360" cy="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657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C65FA8-076F-597A-68FF-7BDFA2AE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364" y="2558836"/>
            <a:ext cx="6735597" cy="3793838"/>
          </a:xfrm>
        </p:spPr>
        <p:txBody>
          <a:bodyPr/>
          <a:lstStyle/>
          <a:p>
            <a:pPr algn="ctr"/>
            <a:r>
              <a:rPr lang="en-US" altLang="zh-CN" sz="4000" noProof="1"/>
              <a:t>Defining Strategic Vision and Aligning Data Architecture with The Vision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7428F-8074-BDCD-5B9D-C0ADA88E45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2365" y="1649960"/>
            <a:ext cx="831916" cy="597807"/>
          </a:xfr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36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BF8C-DE05-CDCC-8A93-E9CF8DD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/>
          <a:p>
            <a:r>
              <a:rPr lang="en-GB" dirty="0"/>
              <a:t>Strategic Vision for Data Engineering to Align with Hospital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9B94-B996-1CE7-AD33-7FA000997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Facilitating a data driven business practice though a </a:t>
            </a:r>
            <a:r>
              <a:rPr lang="en-GB" b="1" i="1" dirty="0"/>
              <a:t>robust data architecture</a:t>
            </a:r>
            <a:r>
              <a:rPr lang="en-GB" dirty="0"/>
              <a:t> that prioritises digital growth, data security, clinical safety by </a:t>
            </a:r>
            <a:r>
              <a:rPr lang="en-GB" i="1" dirty="0"/>
              <a:t>putting people at the heart of everything we do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7B1615-5ADD-85C8-A970-57E5F57A9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977" y="831919"/>
            <a:ext cx="5819787" cy="51941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39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CA0CF-DA8A-4F86-BB34-EDA18383C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9916-784B-6F05-9795-3659C15C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95" y="886783"/>
            <a:ext cx="9386350" cy="1132258"/>
          </a:xfrm>
        </p:spPr>
        <p:txBody>
          <a:bodyPr/>
          <a:lstStyle/>
          <a:p>
            <a:r>
              <a:rPr lang="en-GB" dirty="0"/>
              <a:t>GOALS of Perfectly Functioning Data Platform and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7FC21-4570-11E0-C293-0EFE5AE68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459331" cy="295742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reliability, scalability, usability, automation, and value delivery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9A0D5BA-3610-089F-286A-8AA0D9A921B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9150" y="2698032"/>
            <a:ext cx="4040595" cy="2957429"/>
          </a:xfrm>
        </p:spPr>
      </p:pic>
    </p:spTree>
    <p:extLst>
      <p:ext uri="{BB962C8B-B14F-4D97-AF65-F5344CB8AC3E}">
        <p14:creationId xmlns:p14="http://schemas.microsoft.com/office/powerpoint/2010/main" val="209006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149BD4-0FBE-5334-8A1C-D1B7D4FDE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493083"/>
            <a:ext cx="10504000" cy="776917"/>
          </a:xfrm>
        </p:spPr>
        <p:txBody>
          <a:bodyPr/>
          <a:lstStyle/>
          <a:p>
            <a:r>
              <a:rPr lang="en-GB" dirty="0"/>
              <a:t>Assumptions and Budget Considerations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4A833826-80CB-E37E-F87F-F9A659CCCC3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8478" y="1435100"/>
            <a:ext cx="2684463" cy="143192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ACD4C9-1C3C-B1EE-80F1-6FF10A71E49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290124" y="2946403"/>
            <a:ext cx="2692817" cy="501647"/>
          </a:xfrm>
        </p:spPr>
        <p:txBody>
          <a:bodyPr/>
          <a:lstStyle/>
          <a:p>
            <a:r>
              <a:rPr lang="en-US" altLang="zh-CN" dirty="0"/>
              <a:t>Azure and SQL Heavy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F5DAC4-DD52-DCB0-027D-890769EDB61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126164" y="3761634"/>
            <a:ext cx="2969836" cy="2207366"/>
          </a:xfrm>
        </p:spPr>
        <p:txBody>
          <a:bodyPr/>
          <a:lstStyle/>
          <a:p>
            <a:pPr algn="l"/>
            <a:r>
              <a:rPr lang="en-US" altLang="zh-CN" sz="1200" dirty="0"/>
              <a:t>Not strict requirements but Easy to adopt if-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Already using SQL Server, Synapse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Using ADF as an integration tool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Team’s expertise only in T-SQL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Ready to pay for Azure Resources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Does not have any Fabric SKU purchased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DE1B94D0-C433-BE19-1455-4D7F093A0C7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1468" y="1435100"/>
            <a:ext cx="2684463" cy="143192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1A3310-ADB7-CB2A-2029-D749C4DE6D2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63114" y="2946403"/>
            <a:ext cx="2692817" cy="501647"/>
          </a:xfrm>
        </p:spPr>
        <p:txBody>
          <a:bodyPr/>
          <a:lstStyle/>
          <a:p>
            <a:r>
              <a:rPr lang="en-US" altLang="zh-CN" dirty="0"/>
              <a:t>Power BI Eco Heavy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364A256-1422-8396-E76B-BE5EBDE9B79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663114" y="3761634"/>
            <a:ext cx="2969836" cy="2270866"/>
          </a:xfrm>
        </p:spPr>
        <p:txBody>
          <a:bodyPr/>
          <a:lstStyle/>
          <a:p>
            <a:pPr algn="l"/>
            <a:r>
              <a:rPr lang="en-US" altLang="zh-CN" sz="1200" dirty="0"/>
              <a:t>Not strict requirements but Easy to adopt if-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Very Small number of data engineers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Completely new solution, little experience with Azure Eco system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A lots of Power BI Developer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Members keen on continuous learning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Does not have any Fabric SKU purchased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Ready to quickly upskill and learn new modern tools</a:t>
            </a:r>
          </a:p>
        </p:txBody>
      </p:sp>
    </p:spTree>
    <p:extLst>
      <p:ext uri="{BB962C8B-B14F-4D97-AF65-F5344CB8AC3E}">
        <p14:creationId xmlns:p14="http://schemas.microsoft.com/office/powerpoint/2010/main" val="348092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2E924-621E-A019-3332-48B863BA1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B7B2516-5E86-B88A-6F29-749BD79E7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0302709"/>
              </p:ext>
            </p:extLst>
          </p:nvPr>
        </p:nvGraphicFramePr>
        <p:xfrm>
          <a:off x="2006600" y="1587500"/>
          <a:ext cx="26035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2EA6E8-676A-696A-96B7-E907C7C90392}"/>
              </a:ext>
            </a:extLst>
          </p:cNvPr>
          <p:cNvSpPr txBox="1"/>
          <p:nvPr/>
        </p:nvSpPr>
        <p:spPr>
          <a:xfrm>
            <a:off x="5651500" y="171450"/>
            <a:ext cx="453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 Engineering Architecture</a:t>
            </a:r>
          </a:p>
          <a:p>
            <a:pPr algn="ctr"/>
            <a:r>
              <a:rPr lang="en-GB" dirty="0"/>
              <a:t>(if you do not have one already)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AD7F549-35B1-DF02-0ED7-6137A511C9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6211723"/>
              </p:ext>
            </p:extLst>
          </p:nvPr>
        </p:nvGraphicFramePr>
        <p:xfrm>
          <a:off x="7820025" y="1269255"/>
          <a:ext cx="2139950" cy="1389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66B44B0-503A-E0B4-E034-19FDBEC62D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7303792"/>
              </p:ext>
            </p:extLst>
          </p:nvPr>
        </p:nvGraphicFramePr>
        <p:xfrm>
          <a:off x="5076825" y="1561727"/>
          <a:ext cx="1209675" cy="884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DA1ACA-A487-5D82-7943-CA8FB8CAC2D1}"/>
              </a:ext>
            </a:extLst>
          </p:cNvPr>
          <p:cNvCxnSpPr>
            <a:cxnSpLocks/>
          </p:cNvCxnSpPr>
          <p:nvPr/>
        </p:nvCxnSpPr>
        <p:spPr>
          <a:xfrm>
            <a:off x="6369050" y="2019300"/>
            <a:ext cx="1450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6BD23F-F661-8B93-C4BE-BD4C13977B8E}"/>
              </a:ext>
            </a:extLst>
          </p:cNvPr>
          <p:cNvSpPr txBox="1"/>
          <p:nvPr/>
        </p:nvSpPr>
        <p:spPr>
          <a:xfrm>
            <a:off x="6411000" y="2019300"/>
            <a:ext cx="51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ADF/</a:t>
            </a:r>
          </a:p>
          <a:p>
            <a:r>
              <a:rPr lang="en-GB" sz="800" dirty="0"/>
              <a:t>SSIS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290C8-5283-DF8A-ADDC-ECA8A7B33B69}"/>
              </a:ext>
            </a:extLst>
          </p:cNvPr>
          <p:cNvSpPr txBox="1"/>
          <p:nvPr/>
        </p:nvSpPr>
        <p:spPr>
          <a:xfrm>
            <a:off x="7423149" y="974310"/>
            <a:ext cx="16213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Data Warehouse Architecture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8AB856-A1B6-9D6F-42E5-258E9229A005}"/>
              </a:ext>
            </a:extLst>
          </p:cNvPr>
          <p:cNvSpPr/>
          <p:nvPr/>
        </p:nvSpPr>
        <p:spPr>
          <a:xfrm>
            <a:off x="4749800" y="1189754"/>
            <a:ext cx="5486400" cy="19661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231664-072E-3EBB-7758-EE2EF500ADF4}"/>
              </a:ext>
            </a:extLst>
          </p:cNvPr>
          <p:cNvSpPr txBox="1"/>
          <p:nvPr/>
        </p:nvSpPr>
        <p:spPr>
          <a:xfrm>
            <a:off x="7820025" y="2639749"/>
            <a:ext cx="252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800" dirty="0"/>
              <a:t>ETL logics in .</a:t>
            </a:r>
            <a:r>
              <a:rPr lang="en-GB" sz="800" dirty="0" err="1"/>
              <a:t>sqlproj</a:t>
            </a:r>
            <a:r>
              <a:rPr lang="en-GB" sz="800" dirty="0"/>
              <a:t> or in Notebook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800" dirty="0"/>
              <a:t>ADF Orchestration through Metadata Database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8440992-6164-E9DE-3F09-0B7B93412996}"/>
              </a:ext>
            </a:extLst>
          </p:cNvPr>
          <p:cNvSpPr/>
          <p:nvPr/>
        </p:nvSpPr>
        <p:spPr>
          <a:xfrm>
            <a:off x="7277100" y="3232150"/>
            <a:ext cx="304802" cy="406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3CCC22-1B57-AB68-2B24-53D906713598}"/>
              </a:ext>
            </a:extLst>
          </p:cNvPr>
          <p:cNvSpPr/>
          <p:nvPr/>
        </p:nvSpPr>
        <p:spPr>
          <a:xfrm>
            <a:off x="4813300" y="1269255"/>
            <a:ext cx="1390650" cy="1689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Sandbox</a:t>
            </a:r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6C5AE0D9-8D17-2AF3-0943-F975E745CC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3551352"/>
              </p:ext>
            </p:extLst>
          </p:nvPr>
        </p:nvGraphicFramePr>
        <p:xfrm>
          <a:off x="7820025" y="3855899"/>
          <a:ext cx="2139950" cy="1389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B9EFFA4B-E864-BD5B-EE5E-EE62B02F7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0069711"/>
              </p:ext>
            </p:extLst>
          </p:nvPr>
        </p:nvGraphicFramePr>
        <p:xfrm>
          <a:off x="5076825" y="4148371"/>
          <a:ext cx="1209675" cy="884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9B808D-0A69-6564-B7E8-B02FE9FA51C9}"/>
              </a:ext>
            </a:extLst>
          </p:cNvPr>
          <p:cNvCxnSpPr>
            <a:cxnSpLocks/>
          </p:cNvCxnSpPr>
          <p:nvPr/>
        </p:nvCxnSpPr>
        <p:spPr>
          <a:xfrm>
            <a:off x="6369050" y="4605944"/>
            <a:ext cx="1450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0755203-18D7-5E41-F959-7C840B9A2F9F}"/>
              </a:ext>
            </a:extLst>
          </p:cNvPr>
          <p:cNvSpPr txBox="1"/>
          <p:nvPr/>
        </p:nvSpPr>
        <p:spPr>
          <a:xfrm>
            <a:off x="6411000" y="4605944"/>
            <a:ext cx="51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ADF/</a:t>
            </a:r>
          </a:p>
          <a:p>
            <a:r>
              <a:rPr lang="en-GB" sz="800" dirty="0"/>
              <a:t>SSIS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E47229-F048-AC10-1025-4DE7BB8E79B1}"/>
              </a:ext>
            </a:extLst>
          </p:cNvPr>
          <p:cNvSpPr/>
          <p:nvPr/>
        </p:nvSpPr>
        <p:spPr>
          <a:xfrm>
            <a:off x="4749800" y="3776398"/>
            <a:ext cx="5486400" cy="19661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88A280-0334-FA09-3C6F-AD70ABD10884}"/>
              </a:ext>
            </a:extLst>
          </p:cNvPr>
          <p:cNvSpPr txBox="1"/>
          <p:nvPr/>
        </p:nvSpPr>
        <p:spPr>
          <a:xfrm>
            <a:off x="7780822" y="5219735"/>
            <a:ext cx="252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800" dirty="0"/>
              <a:t>Deployed through CICD pipeline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800" dirty="0"/>
              <a:t>Code sits in Git Repo (Azure DevOps Repos)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303E5A-4C44-84A7-1471-ADC84CF2D073}"/>
              </a:ext>
            </a:extLst>
          </p:cNvPr>
          <p:cNvSpPr/>
          <p:nvPr/>
        </p:nvSpPr>
        <p:spPr>
          <a:xfrm>
            <a:off x="4813300" y="3855899"/>
            <a:ext cx="1390650" cy="170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Test/Live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CBC36354-DD95-D5B2-CDBD-3944B980CF71}"/>
              </a:ext>
            </a:extLst>
          </p:cNvPr>
          <p:cNvSpPr/>
          <p:nvPr/>
        </p:nvSpPr>
        <p:spPr>
          <a:xfrm>
            <a:off x="10236200" y="1035050"/>
            <a:ext cx="730250" cy="48704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4E974C-6E59-92B9-5150-28F849433BBC}"/>
              </a:ext>
            </a:extLst>
          </p:cNvPr>
          <p:cNvSpPr/>
          <p:nvPr/>
        </p:nvSpPr>
        <p:spPr>
          <a:xfrm>
            <a:off x="11071227" y="2235165"/>
            <a:ext cx="898525" cy="2315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Deployment Pipeline</a:t>
            </a:r>
            <a:br>
              <a:rPr lang="en-GB" sz="800" dirty="0"/>
            </a:br>
            <a:br>
              <a:rPr lang="en-GB" sz="800" dirty="0"/>
            </a:br>
            <a:br>
              <a:rPr lang="en-GB" sz="800" dirty="0"/>
            </a:br>
            <a:r>
              <a:rPr lang="en-GB" sz="800" dirty="0"/>
              <a:t>(CICD)</a:t>
            </a:r>
            <a:br>
              <a:rPr lang="en-GB" sz="800" dirty="0"/>
            </a:br>
            <a:br>
              <a:rPr lang="en-GB" sz="800" dirty="0"/>
            </a:br>
            <a:br>
              <a:rPr lang="en-GB" sz="800" dirty="0"/>
            </a:br>
            <a:r>
              <a:rPr lang="en-GB" sz="800" dirty="0"/>
              <a:t>Git Integration on Azure DevOps</a:t>
            </a:r>
            <a:br>
              <a:rPr lang="en-GB" sz="800" dirty="0"/>
            </a:br>
            <a:br>
              <a:rPr lang="en-GB" sz="800" dirty="0"/>
            </a:br>
            <a:br>
              <a:rPr lang="en-GB" sz="800" dirty="0"/>
            </a:br>
            <a:r>
              <a:rPr lang="en-GB" sz="800" dirty="0"/>
              <a:t>YAML</a:t>
            </a:r>
            <a:br>
              <a:rPr lang="en-GB" sz="800" dirty="0"/>
            </a:br>
            <a:r>
              <a:rPr lang="en-GB" sz="800" dirty="0"/>
              <a:t>Pipeline to call Fabric Rest API to auto deploy from Environments</a:t>
            </a:r>
            <a:br>
              <a:rPr lang="en-GB" sz="800" dirty="0"/>
            </a:br>
            <a:endParaRPr lang="en-GB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9CBDF-3DFF-26B3-FF1B-8A277674AB37}"/>
              </a:ext>
            </a:extLst>
          </p:cNvPr>
          <p:cNvSpPr txBox="1"/>
          <p:nvPr/>
        </p:nvSpPr>
        <p:spPr>
          <a:xfrm>
            <a:off x="2808773" y="6030057"/>
            <a:ext cx="8885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Create a Feature branch &gt; Develop &gt; PR Reviewed &gt;  Merge with Collab Branch &gt; &gt;</a:t>
            </a:r>
            <a:br>
              <a:rPr lang="en-GB" sz="1200" dirty="0"/>
            </a:br>
            <a:r>
              <a:rPr lang="en-GB" sz="1200" dirty="0"/>
              <a:t>DevOps CICD YAML:  Checks Code &gt; Deploy to TEST &gt; Once Approved, Deploys to LIVE triggered by Push on LIVE Branch</a:t>
            </a:r>
          </a:p>
          <a:p>
            <a:r>
              <a:rPr lang="en-GB" sz="1200" dirty="0"/>
              <a:t>Hot Fixes: </a:t>
            </a:r>
            <a:r>
              <a:rPr lang="en-GB" sz="1200" dirty="0" err="1"/>
              <a:t>HotFixes</a:t>
            </a:r>
            <a:r>
              <a:rPr lang="en-GB" sz="1200" dirty="0"/>
              <a:t> on the Live Branch &gt; CICD YAML creates backup of Live Branch with Hotfix.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334F56-BA12-9316-D095-A9FADE573AEA}"/>
              </a:ext>
            </a:extLst>
          </p:cNvPr>
          <p:cNvGrpSpPr/>
          <p:nvPr/>
        </p:nvGrpSpPr>
        <p:grpSpPr>
          <a:xfrm>
            <a:off x="10848576" y="4590830"/>
            <a:ext cx="1682280" cy="825840"/>
            <a:chOff x="10848576" y="4590830"/>
            <a:chExt cx="1682280" cy="82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FAF86BF-E771-3AE2-A70B-10950D556ACD}"/>
                    </a:ext>
                  </a:extLst>
                </p14:cNvPr>
                <p14:cNvContentPartPr/>
                <p14:nvPr/>
              </p14:nvContentPartPr>
              <p14:xfrm>
                <a:off x="10848576" y="4725110"/>
                <a:ext cx="1682280" cy="154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FAF86BF-E771-3AE2-A70B-10950D556AC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842456" y="4718990"/>
                  <a:ext cx="16945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90EE92F-0AC3-62B0-C599-A7FEF3C8DA42}"/>
                    </a:ext>
                  </a:extLst>
                </p14:cNvPr>
                <p14:cNvContentPartPr/>
                <p14:nvPr/>
              </p14:nvContentPartPr>
              <p14:xfrm>
                <a:off x="10900776" y="4730870"/>
                <a:ext cx="1143000" cy="120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90EE92F-0AC3-62B0-C599-A7FEF3C8DA4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894656" y="4724750"/>
                  <a:ext cx="1155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770CC7-1E2A-4932-AD88-1433FA4440FB}"/>
                    </a:ext>
                  </a:extLst>
                </p14:cNvPr>
                <p14:cNvContentPartPr/>
                <p14:nvPr/>
              </p14:nvContentPartPr>
              <p14:xfrm>
                <a:off x="11054496" y="5274470"/>
                <a:ext cx="23760" cy="101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770CC7-1E2A-4932-AD88-1433FA4440F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048376" y="5268350"/>
                  <a:ext cx="36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5B0D0F-433D-433E-D2E1-EA0090727BD5}"/>
                    </a:ext>
                  </a:extLst>
                </p14:cNvPr>
                <p14:cNvContentPartPr/>
                <p14:nvPr/>
              </p14:nvContentPartPr>
              <p14:xfrm>
                <a:off x="11061696" y="5195270"/>
                <a:ext cx="1440" cy="5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5B0D0F-433D-433E-D2E1-EA0090727BD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055576" y="5189150"/>
                  <a:ext cx="1368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FF6998E-A8BD-3120-0886-885D99A2DA3F}"/>
                    </a:ext>
                  </a:extLst>
                </p14:cNvPr>
                <p14:cNvContentPartPr/>
                <p14:nvPr/>
              </p14:nvContentPartPr>
              <p14:xfrm>
                <a:off x="11150616" y="5263670"/>
                <a:ext cx="251280" cy="89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FF6998E-A8BD-3120-0886-885D99A2DA3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144496" y="5257550"/>
                  <a:ext cx="2635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1907F28-EA09-22ED-2ECE-C0CC255B3F41}"/>
                    </a:ext>
                  </a:extLst>
                </p14:cNvPr>
                <p14:cNvContentPartPr/>
                <p14:nvPr/>
              </p14:nvContentPartPr>
              <p14:xfrm>
                <a:off x="11391456" y="5234150"/>
                <a:ext cx="93240" cy="182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1907F28-EA09-22ED-2ECE-C0CC255B3F4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385336" y="5228030"/>
                  <a:ext cx="105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4410CCD-9F05-FDEB-96B0-7FD6FA773559}"/>
                    </a:ext>
                  </a:extLst>
                </p14:cNvPr>
                <p14:cNvContentPartPr/>
                <p14:nvPr/>
              </p14:nvContentPartPr>
              <p14:xfrm>
                <a:off x="11499816" y="5207510"/>
                <a:ext cx="112320" cy="78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4410CCD-9F05-FDEB-96B0-7FD6FA77355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493696" y="5201390"/>
                  <a:ext cx="1245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3377AFD-FF4F-6C12-3B34-B6835EA21B45}"/>
                    </a:ext>
                  </a:extLst>
                </p14:cNvPr>
                <p14:cNvContentPartPr/>
                <p14:nvPr/>
              </p14:nvContentPartPr>
              <p14:xfrm>
                <a:off x="11636256" y="5165390"/>
                <a:ext cx="110880" cy="108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3377AFD-FF4F-6C12-3B34-B6835EA21B4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630136" y="5159270"/>
                  <a:ext cx="1231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D0463B6-F58B-BEA2-9A80-BA4549F0DAC8}"/>
                    </a:ext>
                  </a:extLst>
                </p14:cNvPr>
                <p14:cNvContentPartPr/>
                <p14:nvPr/>
              </p14:nvContentPartPr>
              <p14:xfrm>
                <a:off x="11790336" y="5076110"/>
                <a:ext cx="39600" cy="193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D0463B6-F58B-BEA2-9A80-BA4549F0DAC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784216" y="5069990"/>
                  <a:ext cx="518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7B5E6A7-128F-60B7-E321-3EAFA183D917}"/>
                    </a:ext>
                  </a:extLst>
                </p14:cNvPr>
                <p14:cNvContentPartPr/>
                <p14:nvPr/>
              </p14:nvContentPartPr>
              <p14:xfrm>
                <a:off x="11749296" y="5010590"/>
                <a:ext cx="401400" cy="229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7B5E6A7-128F-60B7-E321-3EAFA183D91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743176" y="5004470"/>
                  <a:ext cx="4136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F73B0D3-5652-D33E-8100-EFA403FDD0D6}"/>
                    </a:ext>
                  </a:extLst>
                </p14:cNvPr>
                <p14:cNvContentPartPr/>
                <p14:nvPr/>
              </p14:nvContentPartPr>
              <p14:xfrm>
                <a:off x="11984736" y="5030390"/>
                <a:ext cx="399960" cy="61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F73B0D3-5652-D33E-8100-EFA403FDD0D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978616" y="5024270"/>
                  <a:ext cx="4122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D74C392-D401-B3A3-E26C-864607A1640E}"/>
                    </a:ext>
                  </a:extLst>
                </p14:cNvPr>
                <p14:cNvContentPartPr/>
                <p14:nvPr/>
              </p14:nvContentPartPr>
              <p14:xfrm>
                <a:off x="11035416" y="5178710"/>
                <a:ext cx="79200" cy="28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D74C392-D401-B3A3-E26C-864607A1640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029296" y="5172590"/>
                  <a:ext cx="914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240E958-1D6F-0E0B-549B-E843B557F2D2}"/>
                    </a:ext>
                  </a:extLst>
                </p14:cNvPr>
                <p14:cNvContentPartPr/>
                <p14:nvPr/>
              </p14:nvContentPartPr>
              <p14:xfrm>
                <a:off x="11345376" y="4650230"/>
                <a:ext cx="117000" cy="314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240E958-1D6F-0E0B-549B-E843B557F2D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339256" y="4644110"/>
                  <a:ext cx="1292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8AB2021-ADC4-4995-EB9F-CCE3DFC8382D}"/>
                    </a:ext>
                  </a:extLst>
                </p14:cNvPr>
                <p14:cNvContentPartPr/>
                <p14:nvPr/>
              </p14:nvContentPartPr>
              <p14:xfrm>
                <a:off x="11281296" y="4658150"/>
                <a:ext cx="263880" cy="388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8AB2021-ADC4-4995-EB9F-CCE3DFC8382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275176" y="4652030"/>
                  <a:ext cx="2761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8A1B122-CF07-DE58-C6AE-6C700151AF7F}"/>
                    </a:ext>
                  </a:extLst>
                </p14:cNvPr>
                <p14:cNvContentPartPr/>
                <p14:nvPr/>
              </p14:nvContentPartPr>
              <p14:xfrm>
                <a:off x="11305416" y="4590830"/>
                <a:ext cx="266040" cy="337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8A1B122-CF07-DE58-C6AE-6C700151AF7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299296" y="4584710"/>
                  <a:ext cx="27828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044EAE8-6E15-CBAE-8A24-C3618435962A}"/>
              </a:ext>
            </a:extLst>
          </p:cNvPr>
          <p:cNvGrpSpPr/>
          <p:nvPr/>
        </p:nvGrpSpPr>
        <p:grpSpPr>
          <a:xfrm>
            <a:off x="11090856" y="1505630"/>
            <a:ext cx="585720" cy="137520"/>
            <a:chOff x="11090856" y="1505630"/>
            <a:chExt cx="585720" cy="13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37AEF2B-01EE-4A7F-8C7E-DADAFC202073}"/>
                    </a:ext>
                  </a:extLst>
                </p14:cNvPr>
                <p14:cNvContentPartPr/>
                <p14:nvPr/>
              </p14:nvContentPartPr>
              <p14:xfrm>
                <a:off x="11090856" y="1505990"/>
                <a:ext cx="189360" cy="124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37AEF2B-01EE-4A7F-8C7E-DADAFC20207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084736" y="1499870"/>
                  <a:ext cx="2016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6F1F5C6-C5D3-3309-32D6-B6F31FFCCC40}"/>
                    </a:ext>
                  </a:extLst>
                </p14:cNvPr>
                <p14:cNvContentPartPr/>
                <p14:nvPr/>
              </p14:nvContentPartPr>
              <p14:xfrm>
                <a:off x="11231616" y="1505630"/>
                <a:ext cx="118080" cy="133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6F1F5C6-C5D3-3309-32D6-B6F31FFCCC4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225496" y="1499510"/>
                  <a:ext cx="1303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74293E9-3664-B18B-B5DB-2D0E6CEDA245}"/>
                    </a:ext>
                  </a:extLst>
                </p14:cNvPr>
                <p14:cNvContentPartPr/>
                <p14:nvPr/>
              </p14:nvContentPartPr>
              <p14:xfrm>
                <a:off x="11382456" y="1517150"/>
                <a:ext cx="149040" cy="103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74293E9-3664-B18B-B5DB-2D0E6CEDA24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376336" y="1511030"/>
                  <a:ext cx="1612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822C9B9-7FBC-7486-5CB9-97755AC927AE}"/>
                    </a:ext>
                  </a:extLst>
                </p14:cNvPr>
                <p14:cNvContentPartPr/>
                <p14:nvPr/>
              </p14:nvContentPartPr>
              <p14:xfrm>
                <a:off x="11505576" y="1554230"/>
                <a:ext cx="98280" cy="88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822C9B9-7FBC-7486-5CB9-97755AC927A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499456" y="1548110"/>
                  <a:ext cx="1105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7857BA3-CFBE-8D6B-65B3-F2AE284443AA}"/>
                    </a:ext>
                  </a:extLst>
                </p14:cNvPr>
                <p14:cNvContentPartPr/>
                <p14:nvPr/>
              </p14:nvContentPartPr>
              <p14:xfrm>
                <a:off x="11477856" y="1517150"/>
                <a:ext cx="198720" cy="118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7857BA3-CFBE-8D6B-65B3-F2AE284443A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471736" y="1511030"/>
                  <a:ext cx="21096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3163A76-510F-9C8B-93F4-807E79A77318}"/>
              </a:ext>
            </a:extLst>
          </p:cNvPr>
          <p:cNvGrpSpPr/>
          <p:nvPr/>
        </p:nvGrpSpPr>
        <p:grpSpPr>
          <a:xfrm>
            <a:off x="11273376" y="1758350"/>
            <a:ext cx="446040" cy="355320"/>
            <a:chOff x="11273376" y="1758350"/>
            <a:chExt cx="446040" cy="35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4293D66-C29E-FFF7-C54C-BC7A7C601BD6}"/>
                    </a:ext>
                  </a:extLst>
                </p14:cNvPr>
                <p14:cNvContentPartPr/>
                <p14:nvPr/>
              </p14:nvContentPartPr>
              <p14:xfrm>
                <a:off x="11332416" y="1758350"/>
                <a:ext cx="91080" cy="355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4293D66-C29E-FFF7-C54C-BC7A7C601BD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326296" y="1752230"/>
                  <a:ext cx="1033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6514582-713E-6337-D02B-45F9B0809057}"/>
                    </a:ext>
                  </a:extLst>
                </p14:cNvPr>
                <p14:cNvContentPartPr/>
                <p14:nvPr/>
              </p14:nvContentPartPr>
              <p14:xfrm>
                <a:off x="11349336" y="1783190"/>
                <a:ext cx="288720" cy="325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6514582-713E-6337-D02B-45F9B080905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343216" y="1777070"/>
                  <a:ext cx="3009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E499E7D-055E-8C4E-326C-087DE2C583BE}"/>
                    </a:ext>
                  </a:extLst>
                </p14:cNvPr>
                <p14:cNvContentPartPr/>
                <p14:nvPr/>
              </p14:nvContentPartPr>
              <p14:xfrm>
                <a:off x="11273376" y="1901270"/>
                <a:ext cx="446040" cy="190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E499E7D-055E-8C4E-326C-087DE2C583B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267256" y="1895150"/>
                  <a:ext cx="45828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ED026A5-7346-8691-2999-8B6D59F57E36}"/>
              </a:ext>
            </a:extLst>
          </p:cNvPr>
          <p:cNvGrpSpPr/>
          <p:nvPr/>
        </p:nvGrpSpPr>
        <p:grpSpPr>
          <a:xfrm>
            <a:off x="6863736" y="1828190"/>
            <a:ext cx="818640" cy="134640"/>
            <a:chOff x="6863736" y="1828190"/>
            <a:chExt cx="818640" cy="13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D3FD574-0399-F989-2AF2-5F039EFF97B5}"/>
                    </a:ext>
                  </a:extLst>
                </p14:cNvPr>
                <p14:cNvContentPartPr/>
                <p14:nvPr/>
              </p14:nvContentPartPr>
              <p14:xfrm>
                <a:off x="6863736" y="1901270"/>
                <a:ext cx="127800" cy="56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D3FD574-0399-F989-2AF2-5F039EFF97B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859416" y="1896950"/>
                  <a:ext cx="1364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8805D6A-71B9-B074-1193-604833A0DF22}"/>
                    </a:ext>
                  </a:extLst>
                </p14:cNvPr>
                <p14:cNvContentPartPr/>
                <p14:nvPr/>
              </p14:nvContentPartPr>
              <p14:xfrm>
                <a:off x="7004136" y="1894070"/>
                <a:ext cx="104400" cy="44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8805D6A-71B9-B074-1193-604833A0DF2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999816" y="1889750"/>
                  <a:ext cx="1130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9C0E949-E029-FA45-DBA3-808F7480F80F}"/>
                    </a:ext>
                  </a:extLst>
                </p14:cNvPr>
                <p14:cNvContentPartPr/>
                <p14:nvPr/>
              </p14:nvContentPartPr>
              <p14:xfrm>
                <a:off x="7075056" y="1840790"/>
                <a:ext cx="48600" cy="111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9C0E949-E029-FA45-DBA3-808F7480F80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070736" y="1836470"/>
                  <a:ext cx="572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8E22E70-148A-644B-6B9B-4886E335E321}"/>
                    </a:ext>
                  </a:extLst>
                </p14:cNvPr>
                <p14:cNvContentPartPr/>
                <p14:nvPr/>
              </p14:nvContentPartPr>
              <p14:xfrm>
                <a:off x="7061016" y="1875350"/>
                <a:ext cx="70920" cy="15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8E22E70-148A-644B-6B9B-4886E335E32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056696" y="1871030"/>
                  <a:ext cx="79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A6F7AB5-CDAF-4E47-D7F6-259534CB5E54}"/>
                    </a:ext>
                  </a:extLst>
                </p14:cNvPr>
                <p14:cNvContentPartPr/>
                <p14:nvPr/>
              </p14:nvContentPartPr>
              <p14:xfrm>
                <a:off x="7105296" y="1871750"/>
                <a:ext cx="104400" cy="54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A6F7AB5-CDAF-4E47-D7F6-259534CB5E5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100976" y="1867430"/>
                  <a:ext cx="113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8B79E41-4B59-BB48-09C4-873C8697B0DA}"/>
                    </a:ext>
                  </a:extLst>
                </p14:cNvPr>
                <p14:cNvContentPartPr/>
                <p14:nvPr/>
              </p14:nvContentPartPr>
              <p14:xfrm>
                <a:off x="7172616" y="1828190"/>
                <a:ext cx="260280" cy="123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8B79E41-4B59-BB48-09C4-873C8697B0D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168296" y="1823870"/>
                  <a:ext cx="2689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3E56281-EC68-F250-8079-6CE937D2A0FE}"/>
                    </a:ext>
                  </a:extLst>
                </p14:cNvPr>
                <p14:cNvContentPartPr/>
                <p14:nvPr/>
              </p14:nvContentPartPr>
              <p14:xfrm>
                <a:off x="7338936" y="1887590"/>
                <a:ext cx="343440" cy="75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3E56281-EC68-F250-8079-6CE937D2A0F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334616" y="1883270"/>
                  <a:ext cx="35208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4FCA039-CF68-0C2C-6F2D-CC6B6E8D0721}"/>
              </a:ext>
            </a:extLst>
          </p:cNvPr>
          <p:cNvGrpSpPr/>
          <p:nvPr/>
        </p:nvGrpSpPr>
        <p:grpSpPr>
          <a:xfrm>
            <a:off x="6518496" y="1890110"/>
            <a:ext cx="263160" cy="77760"/>
            <a:chOff x="6518496" y="1890110"/>
            <a:chExt cx="263160" cy="7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34DF6F9-3409-984E-1ADC-10E5C1CEAE62}"/>
                    </a:ext>
                  </a:extLst>
                </p14:cNvPr>
                <p14:cNvContentPartPr/>
                <p14:nvPr/>
              </p14:nvContentPartPr>
              <p14:xfrm>
                <a:off x="6518496" y="1890110"/>
                <a:ext cx="128160" cy="75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34DF6F9-3409-984E-1ADC-10E5C1CEAE6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514176" y="1885790"/>
                  <a:ext cx="1368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DEFFB1D-AB65-7AFE-8E59-7A40D98900F0}"/>
                    </a:ext>
                  </a:extLst>
                </p14:cNvPr>
                <p14:cNvContentPartPr/>
                <p14:nvPr/>
              </p14:nvContentPartPr>
              <p14:xfrm>
                <a:off x="6644856" y="1890110"/>
                <a:ext cx="136800" cy="77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DEFFB1D-AB65-7AFE-8E59-7A40D98900F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640536" y="1885790"/>
                  <a:ext cx="14544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E3CB1E1-1A4E-CA10-9F9D-1A6C14EF8E90}"/>
                  </a:ext>
                </a:extLst>
              </p14:cNvPr>
              <p14:cNvContentPartPr/>
              <p14:nvPr/>
            </p14:nvContentPartPr>
            <p14:xfrm>
              <a:off x="9840216" y="642350"/>
              <a:ext cx="493200" cy="2185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E3CB1E1-1A4E-CA10-9F9D-1A6C14EF8E9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835896" y="638030"/>
                <a:ext cx="501840" cy="22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9586B12A-81E5-0C39-369D-11333A808F8D}"/>
              </a:ext>
            </a:extLst>
          </p:cNvPr>
          <p:cNvGrpSpPr/>
          <p:nvPr/>
        </p:nvGrpSpPr>
        <p:grpSpPr>
          <a:xfrm>
            <a:off x="10380576" y="149870"/>
            <a:ext cx="1494360" cy="518760"/>
            <a:chOff x="10380576" y="149870"/>
            <a:chExt cx="1494360" cy="51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7FBFE1A-AFFF-C89A-445B-05B37105A959}"/>
                    </a:ext>
                  </a:extLst>
                </p14:cNvPr>
                <p14:cNvContentPartPr/>
                <p14:nvPr/>
              </p14:nvContentPartPr>
              <p14:xfrm>
                <a:off x="10380576" y="406910"/>
                <a:ext cx="427320" cy="206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7FBFE1A-AFFF-C89A-445B-05B37105A95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376256" y="402590"/>
                  <a:ext cx="4359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B980BB2-73DC-F916-E2DF-EC7F8DB817C2}"/>
                    </a:ext>
                  </a:extLst>
                </p14:cNvPr>
                <p14:cNvContentPartPr/>
                <p14:nvPr/>
              </p14:nvContentPartPr>
              <p14:xfrm>
                <a:off x="10684776" y="430310"/>
                <a:ext cx="591840" cy="238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B980BB2-73DC-F916-E2DF-EC7F8DB817C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680456" y="425990"/>
                  <a:ext cx="6004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7B415B3-4D34-A659-38BC-C8D9B4FD830A}"/>
                    </a:ext>
                  </a:extLst>
                </p14:cNvPr>
                <p14:cNvContentPartPr/>
                <p14:nvPr/>
              </p14:nvContentPartPr>
              <p14:xfrm>
                <a:off x="10998336" y="398270"/>
                <a:ext cx="142560" cy="54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7B415B3-4D34-A659-38BC-C8D9B4FD830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994016" y="393950"/>
                  <a:ext cx="1512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969B7DE-D101-73BC-B298-6DD04B3B06AD}"/>
                    </a:ext>
                  </a:extLst>
                </p14:cNvPr>
                <p14:cNvContentPartPr/>
                <p14:nvPr/>
              </p14:nvContentPartPr>
              <p14:xfrm>
                <a:off x="11234856" y="396110"/>
                <a:ext cx="59400" cy="56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969B7DE-D101-73BC-B298-6DD04B3B06A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230536" y="391790"/>
                  <a:ext cx="680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CB5C182-3B69-CA3E-36DD-F86D5F2AA129}"/>
                    </a:ext>
                  </a:extLst>
                </p14:cNvPr>
                <p14:cNvContentPartPr/>
                <p14:nvPr/>
              </p14:nvContentPartPr>
              <p14:xfrm>
                <a:off x="11198496" y="320150"/>
                <a:ext cx="253080" cy="158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CB5C182-3B69-CA3E-36DD-F86D5F2AA12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194176" y="315830"/>
                  <a:ext cx="261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078766C-7782-D2C0-016C-61BC28EF49DB}"/>
                    </a:ext>
                  </a:extLst>
                </p14:cNvPr>
                <p14:cNvContentPartPr/>
                <p14:nvPr/>
              </p14:nvContentPartPr>
              <p14:xfrm>
                <a:off x="11410176" y="266150"/>
                <a:ext cx="54720" cy="138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078766C-7782-D2C0-016C-61BC28EF49D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405856" y="261830"/>
                  <a:ext cx="633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8129EF7-B652-63FF-4284-75648EEA25D2}"/>
                    </a:ext>
                  </a:extLst>
                </p14:cNvPr>
                <p14:cNvContentPartPr/>
                <p14:nvPr/>
              </p14:nvContentPartPr>
              <p14:xfrm>
                <a:off x="11395056" y="312950"/>
                <a:ext cx="235440" cy="71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8129EF7-B652-63FF-4284-75648EEA25D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390736" y="308630"/>
                  <a:ext cx="244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6CCF482-430B-1037-6375-6666AC43A3B6}"/>
                    </a:ext>
                  </a:extLst>
                </p14:cNvPr>
                <p14:cNvContentPartPr/>
                <p14:nvPr/>
              </p14:nvContentPartPr>
              <p14:xfrm>
                <a:off x="11654256" y="149870"/>
                <a:ext cx="220680" cy="131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6CCF482-430B-1037-6375-6666AC43A3B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649936" y="145550"/>
                  <a:ext cx="22932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09C0C0A-4F73-2275-C388-C9B41DE8B31F}"/>
              </a:ext>
            </a:extLst>
          </p:cNvPr>
          <p:cNvGrpSpPr/>
          <p:nvPr/>
        </p:nvGrpSpPr>
        <p:grpSpPr>
          <a:xfrm>
            <a:off x="9654096" y="906230"/>
            <a:ext cx="417240" cy="768600"/>
            <a:chOff x="9654096" y="906230"/>
            <a:chExt cx="417240" cy="76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00946D4-00E6-2182-E391-D6BD39A06D8F}"/>
                    </a:ext>
                  </a:extLst>
                </p14:cNvPr>
                <p14:cNvContentPartPr/>
                <p14:nvPr/>
              </p14:nvContentPartPr>
              <p14:xfrm>
                <a:off x="9781536" y="906230"/>
                <a:ext cx="289800" cy="753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00946D4-00E6-2182-E391-D6BD39A06D8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777216" y="901910"/>
                  <a:ext cx="298440" cy="76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C8B531C-AA5B-C21A-D4D0-FBE0EFC43B2A}"/>
                    </a:ext>
                  </a:extLst>
                </p14:cNvPr>
                <p14:cNvContentPartPr/>
                <p14:nvPr/>
              </p14:nvContentPartPr>
              <p14:xfrm>
                <a:off x="9703776" y="1571150"/>
                <a:ext cx="138960" cy="79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C8B531C-AA5B-C21A-D4D0-FBE0EFC43B2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699456" y="1566830"/>
                  <a:ext cx="147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EAC5F14-4287-6D0A-8C89-257B65F0AC1F}"/>
                    </a:ext>
                  </a:extLst>
                </p14:cNvPr>
                <p14:cNvContentPartPr/>
                <p14:nvPr/>
              </p14:nvContentPartPr>
              <p14:xfrm>
                <a:off x="9654096" y="1482230"/>
                <a:ext cx="305640" cy="192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EAC5F14-4287-6D0A-8C89-257B65F0AC1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649776" y="1477910"/>
                  <a:ext cx="3142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9243A74-F240-8C93-E434-04ECB9EB5E42}"/>
                    </a:ext>
                  </a:extLst>
                </p14:cNvPr>
                <p14:cNvContentPartPr/>
                <p14:nvPr/>
              </p14:nvContentPartPr>
              <p14:xfrm>
                <a:off x="9800976" y="1581230"/>
                <a:ext cx="13320" cy="6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9243A74-F240-8C93-E434-04ECB9EB5E4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796656" y="1576910"/>
                  <a:ext cx="219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7B84DFF-6CA2-C569-406E-2F4D9CC7F9F2}"/>
                    </a:ext>
                  </a:extLst>
                </p14:cNvPr>
                <p14:cNvContentPartPr/>
                <p14:nvPr/>
              </p14:nvContentPartPr>
              <p14:xfrm>
                <a:off x="9674256" y="1518590"/>
                <a:ext cx="79200" cy="59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7B84DFF-6CA2-C569-406E-2F4D9CC7F9F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669936" y="1514270"/>
                  <a:ext cx="87840" cy="6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9202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1B8E3-4AA7-B37C-8547-44DFAAF58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C96CA57-5C99-8D64-7A29-6E8BBDFEE8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0703774"/>
              </p:ext>
            </p:extLst>
          </p:nvPr>
        </p:nvGraphicFramePr>
        <p:xfrm>
          <a:off x="2006600" y="1587500"/>
          <a:ext cx="26035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CB0F51-40C3-D2B8-B97B-E4ACB62B3BCE}"/>
              </a:ext>
            </a:extLst>
          </p:cNvPr>
          <p:cNvSpPr txBox="1"/>
          <p:nvPr/>
        </p:nvSpPr>
        <p:spPr>
          <a:xfrm>
            <a:off x="5595937" y="217549"/>
            <a:ext cx="45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Power BI Development Only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5542A6-EC12-AAC5-4479-0A779CC2C8BD}"/>
              </a:ext>
            </a:extLst>
          </p:cNvPr>
          <p:cNvSpPr/>
          <p:nvPr/>
        </p:nvSpPr>
        <p:spPr>
          <a:xfrm>
            <a:off x="4749800" y="1189753"/>
            <a:ext cx="6005286" cy="43989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5E90DFC2-2356-DBC3-C3C2-6FBCA35728D0}"/>
              </a:ext>
            </a:extLst>
          </p:cNvPr>
          <p:cNvSpPr/>
          <p:nvPr/>
        </p:nvSpPr>
        <p:spPr>
          <a:xfrm rot="5400000">
            <a:off x="7296150" y="1229799"/>
            <a:ext cx="730250" cy="51340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687DF2-64E5-382F-EA2E-61C5C2F9A720}"/>
              </a:ext>
            </a:extLst>
          </p:cNvPr>
          <p:cNvSpPr/>
          <p:nvPr/>
        </p:nvSpPr>
        <p:spPr>
          <a:xfrm>
            <a:off x="5508625" y="4161959"/>
            <a:ext cx="4305300" cy="1073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Deployment Pipeline</a:t>
            </a:r>
            <a:br>
              <a:rPr lang="en-GB" sz="800" dirty="0"/>
            </a:br>
            <a:br>
              <a:rPr lang="en-GB" sz="800" dirty="0"/>
            </a:br>
            <a:r>
              <a:rPr lang="en-GB" sz="800" dirty="0"/>
              <a:t>(CICD)</a:t>
            </a:r>
            <a:br>
              <a:rPr lang="en-GB" sz="800" dirty="0"/>
            </a:br>
            <a:br>
              <a:rPr lang="en-GB" sz="800" dirty="0"/>
            </a:br>
            <a:r>
              <a:rPr lang="en-GB" sz="800" dirty="0"/>
              <a:t>Git Integration on Azure DevOps</a:t>
            </a:r>
            <a:br>
              <a:rPr lang="en-GB" sz="800" dirty="0"/>
            </a:br>
            <a:br>
              <a:rPr lang="en-GB" sz="800" dirty="0"/>
            </a:br>
            <a:r>
              <a:rPr lang="en-GB" sz="800" dirty="0"/>
              <a:t>YAML</a:t>
            </a:r>
            <a:br>
              <a:rPr lang="en-GB" sz="800" dirty="0"/>
            </a:br>
            <a:r>
              <a:rPr lang="en-GB" sz="800" dirty="0"/>
              <a:t>Pipeline to call Fabric Rest API and PowerShell to auto deploy from Git and Stages</a:t>
            </a:r>
            <a:br>
              <a:rPr lang="en-GB" sz="800" dirty="0"/>
            </a:br>
            <a:endParaRPr lang="en-GB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DA782-8432-4FA3-7150-F46736D45645}"/>
              </a:ext>
            </a:extLst>
          </p:cNvPr>
          <p:cNvSpPr txBox="1"/>
          <p:nvPr/>
        </p:nvSpPr>
        <p:spPr>
          <a:xfrm>
            <a:off x="5222282" y="2939503"/>
            <a:ext cx="1055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Git Repo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38EF71-D52D-B566-03B8-7409ED617DBD}"/>
              </a:ext>
            </a:extLst>
          </p:cNvPr>
          <p:cNvSpPr/>
          <p:nvPr/>
        </p:nvSpPr>
        <p:spPr>
          <a:xfrm>
            <a:off x="5156199" y="2226105"/>
            <a:ext cx="879477" cy="6331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.</a:t>
            </a:r>
            <a:r>
              <a:rPr lang="en-GB" sz="1400" dirty="0" err="1"/>
              <a:t>pbip</a:t>
            </a:r>
            <a:endParaRPr lang="en-GB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AE2CB-E707-635C-4D61-EBADA8312D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2075" y="1717114"/>
            <a:ext cx="3492147" cy="17091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970F6F-8741-0ADD-C8B8-3B8D3B14A7E6}"/>
              </a:ext>
            </a:extLst>
          </p:cNvPr>
          <p:cNvSpPr/>
          <p:nvPr/>
        </p:nvSpPr>
        <p:spPr>
          <a:xfrm>
            <a:off x="5032310" y="2065176"/>
            <a:ext cx="1063690" cy="11513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77A4C-990E-A33D-1407-7ABF1958238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96000" y="2640839"/>
            <a:ext cx="547396" cy="344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5767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OP_001_Biz Presentation_Personal Budgeting_250210_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1871CA"/>
      </a:accent1>
      <a:accent2>
        <a:srgbClr val="F6C94C"/>
      </a:accent2>
      <a:accent3>
        <a:srgbClr val="02C9CE"/>
      </a:accent3>
      <a:accent4>
        <a:srgbClr val="92D050"/>
      </a:accent4>
      <a:accent5>
        <a:srgbClr val="8E7EF0"/>
      </a:accent5>
      <a:accent6>
        <a:srgbClr val="D90909"/>
      </a:accent6>
      <a:hlink>
        <a:srgbClr val="ED861F"/>
      </a:hlink>
      <a:folHlink>
        <a:srgbClr val="979797"/>
      </a:folHlink>
    </a:clrScheme>
    <a:fontScheme name="Custom">
      <a:majorFont>
        <a:latin typeface="Segoe UI Black"/>
        <a:ea typeface=""/>
        <a:cs typeface=""/>
      </a:majorFont>
      <a:minorFont>
        <a:latin typeface="Arial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333B44-FF7C-4DD4-AB3A-1FC68C05FF35}">
  <ds:schemaRefs>
    <ds:schemaRef ds:uri="http://purl.org/dc/elements/1.1/"/>
    <ds:schemaRef ds:uri="http://schemas.microsoft.com/sharepoint/v3"/>
    <ds:schemaRef ds:uri="http://purl.org/dc/terms/"/>
    <ds:schemaRef ds:uri="http://schemas.microsoft.com/office/infopath/2007/PartnerControls"/>
    <ds:schemaRef ds:uri="21705155-b4ce-4c69-95dc-4fd6cb8c5571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38de0ec0-4312-429b-9ba4-a6f7899b86f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1DED828-D6B6-42DA-8DEE-DE8638CBB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E86BAD-86C6-47EA-A0F9-642802C2FE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Words>1785</Words>
  <Application>Microsoft Office PowerPoint</Application>
  <PresentationFormat>Widescreen</PresentationFormat>
  <Paragraphs>163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等线</vt:lpstr>
      <vt:lpstr>Aptos</vt:lpstr>
      <vt:lpstr>Arial</vt:lpstr>
      <vt:lpstr>CircularXXWeb</vt:lpstr>
      <vt:lpstr>Segoe UI Black</vt:lpstr>
      <vt:lpstr>Wingdings</vt:lpstr>
      <vt:lpstr>Custom</vt:lpstr>
      <vt:lpstr>PowerPoint Presentation</vt:lpstr>
      <vt:lpstr>PowerPoint Presentation</vt:lpstr>
      <vt:lpstr>Agenda</vt:lpstr>
      <vt:lpstr>Defining Strategic Vision and Aligning Data Architecture with The Vision</vt:lpstr>
      <vt:lpstr>Strategic Vision for Data Engineering to Align with Hospital Vision</vt:lpstr>
      <vt:lpstr>GOALS of Perfectly Functioning Data Platform and Architecture</vt:lpstr>
      <vt:lpstr>Assumptions and Budget Considerations</vt:lpstr>
      <vt:lpstr>PowerPoint Presentation</vt:lpstr>
      <vt:lpstr>PowerPoint Presentation</vt:lpstr>
      <vt:lpstr>Best Practices for Data Engineering</vt:lpstr>
      <vt:lpstr>Best Practices for Power BI</vt:lpstr>
      <vt:lpstr>Key Elements of Data Culture</vt:lpstr>
      <vt:lpstr>Recruitment Strategy</vt:lpstr>
      <vt:lpstr>Communities of Practice</vt:lpstr>
      <vt:lpstr>References Provided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Sihan, Sibbir (NHS Dorset)</dc:creator>
  <cp:lastModifiedBy>Sihan, Sibbir (NHS Dorset)</cp:lastModifiedBy>
  <cp:revision>3</cp:revision>
  <dcterms:modified xsi:type="dcterms:W3CDTF">2025-06-08T15:44:12Z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  <property fmtid="{D5CDD505-2E9C-101B-9397-08002B2CF9AE}" pid="3" name="MediaServiceImageTags">
    <vt:lpwstr/>
  </property>
</Properties>
</file>