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2ED7-AD52-42B3-8731-4F0EC05F1E6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8742-5526-4E65-8AC9-6EE594D05D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0" y="598714"/>
            <a:ext cx="3867763" cy="386776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899954" y="1837509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2300593" y="2276237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1066536" y="3375363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2927662" y="3085540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800500" y="2209851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25" y="1197747"/>
            <a:ext cx="4353614" cy="3338302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4660507" y="2589745"/>
            <a:ext cx="581891" cy="27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10097231" y="4254103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024038" y="3153549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024037" y="2095256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" name="Conector reto 15"/>
          <p:cNvCxnSpPr/>
          <p:nvPr/>
        </p:nvCxnSpPr>
        <p:spPr>
          <a:xfrm flipH="1">
            <a:off x="6560820" y="1472581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6918960" y="1472581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8105738" y="1472581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8204282" y="1464717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8822019" y="1464717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6586313" y="2550046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7456116" y="2538302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8113358" y="2530853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8684671" y="2505024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8795483" y="2515740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6158963" y="3611545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7390945" y="3602933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8098118" y="3634405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8494257" y="3634405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9591537" y="3634405"/>
            <a:ext cx="7620" cy="878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002759" y="444091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</a:t>
            </a:r>
            <a:endParaRPr lang="en-US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398614" y="4466477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227</a:t>
            </a:r>
            <a:endParaRPr lang="en-US" sz="11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232101" y="4448937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93</a:t>
            </a:r>
            <a:endParaRPr lang="en-US" sz="11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15856" y="4458857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137</a:t>
            </a:r>
            <a:endParaRPr lang="en-US" sz="11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310722" y="4458857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161</a:t>
            </a:r>
            <a:endParaRPr lang="en-US" sz="11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406061" y="337741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44</a:t>
            </a:r>
            <a:endParaRPr lang="en-US" sz="11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01201" y="335903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97</a:t>
            </a:r>
            <a:endParaRPr lang="en-US" sz="11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926031" y="334475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138</a:t>
            </a:r>
            <a:endParaRPr lang="en-US" sz="11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451660" y="332910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173</a:t>
            </a:r>
            <a:endParaRPr lang="en-US" sz="11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703197" y="332265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178</a:t>
            </a:r>
            <a:endParaRPr lang="en-US" sz="11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93696" y="227669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43</a:t>
            </a:r>
            <a:endParaRPr lang="en-US" sz="11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766083" y="228843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65</a:t>
            </a:r>
            <a:endParaRPr lang="en-US" sz="11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824656" y="228843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137</a:t>
            </a:r>
            <a:endParaRPr lang="en-US" sz="11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106850" y="228843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143</a:t>
            </a:r>
            <a:endParaRPr lang="en-US" sz="11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635156" y="2274310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180</a:t>
            </a:r>
            <a:endParaRPr lang="en-US" sz="1100" dirty="0"/>
          </a:p>
        </p:txBody>
      </p:sp>
      <p:sp>
        <p:nvSpPr>
          <p:cNvPr id="49" name="CaixaDeTexto 48"/>
          <p:cNvSpPr txBox="1"/>
          <p:nvPr/>
        </p:nvSpPr>
        <p:spPr>
          <a:xfrm rot="16200000">
            <a:off x="3746184" y="1941367"/>
            <a:ext cx="356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Degree of membership</a:t>
            </a:r>
            <a:endParaRPr lang="en-US" sz="14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5809425" y="155615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5806440" y="2621902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808443" y="3705788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615681" y="1425654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607096" y="2482100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00800" y="3547844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45136" y="2143899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631898" y="3200345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652468" y="4293584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30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7" y="1193846"/>
            <a:ext cx="3524600" cy="30689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660507" y="2589745"/>
            <a:ext cx="581891" cy="27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3746184" y="1941367"/>
            <a:ext cx="356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Degree of membership</a:t>
            </a:r>
            <a:endParaRPr lang="en-US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92" y="1193846"/>
            <a:ext cx="4077251" cy="31046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987321" y="3001149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011632" y="4011454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949220" y="2016028"/>
            <a:ext cx="2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6060250" y="154345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060440" y="2539352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065618" y="3534338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855872" y="1394946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846652" y="2381624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53002" y="3373095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86112" y="2077583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884602" y="3050325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890952" y="4052231"/>
            <a:ext cx="2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  <a:endParaRPr lang="en-US" sz="1400" dirty="0"/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6315306" y="149265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6981493" y="149900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6993484" y="1495734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7182593" y="149241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7627138" y="149241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7875044" y="149876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8235118" y="149876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8565698" y="149054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8744647" y="149054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9111797" y="1495734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6320386" y="248731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7006648" y="2504734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7482666" y="2490149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7622882" y="248731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7820776" y="249366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8238928" y="2497328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8437010" y="248542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8708914" y="2490211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8928640" y="2496499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9078496" y="2485426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6180359" y="348985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6468829" y="348985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6927723" y="349190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7533464" y="3495008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8025831" y="349620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>
            <a:off x="8314301" y="348985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8558078" y="349620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8932450" y="3497169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9402081" y="348555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>
            <a:off x="9713287" y="3485555"/>
            <a:ext cx="7620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6063135" y="4224196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6323915" y="4216509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23</a:t>
            </a:r>
            <a:endParaRPr lang="en-US" sz="1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786060" y="4216509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377373" y="422214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94</a:t>
            </a:r>
            <a:endParaRPr lang="en-US" sz="1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7844336" y="4224196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126</a:t>
            </a:r>
            <a:endParaRPr lang="en-US" sz="1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129872" y="422419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145</a:t>
            </a:r>
            <a:endParaRPr lang="en-US" sz="10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374274" y="421718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161</a:t>
            </a:r>
            <a:endParaRPr lang="en-US" sz="10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754197" y="4218036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186</a:t>
            </a:r>
            <a:endParaRPr lang="en-US" sz="10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9218041" y="420533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217</a:t>
            </a:r>
            <a:endParaRPr lang="en-US" sz="1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529859" y="4198984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238</a:t>
            </a:r>
            <a:endParaRPr lang="en-US" sz="1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163830" y="3206022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854799" y="3209341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59</a:t>
            </a:r>
            <a:endParaRPr lang="en-US" sz="1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7295920" y="3200771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91</a:t>
            </a:r>
            <a:endParaRPr lang="en-US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459639" y="3199643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693588" y="3200993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113</a:t>
            </a:r>
            <a:endParaRPr lang="en-US" sz="10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021609" y="320264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141</a:t>
            </a:r>
            <a:endParaRPr lang="en-US" sz="1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264482" y="3200173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153</a:t>
            </a:r>
            <a:endParaRPr lang="en-US" sz="1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8517687" y="3199672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172</a:t>
            </a:r>
            <a:endParaRPr lang="en-US" sz="1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748827" y="3199323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186</a:t>
            </a:r>
            <a:endParaRPr lang="en-US" sz="1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8972343" y="3202346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196</a:t>
            </a:r>
            <a:endParaRPr lang="en-US" sz="1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6179979" y="2222328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6829509" y="2214385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57</a:t>
            </a:r>
            <a:endParaRPr lang="en-US" sz="10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030475" y="2208897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7438846" y="2208466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7687423" y="2209628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116</a:t>
            </a:r>
            <a:endParaRPr lang="en-US" sz="10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8045658" y="2209628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140</a:t>
            </a:r>
            <a:endParaRPr lang="en-US" sz="10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8358376" y="2202862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161</a:t>
            </a:r>
            <a:endParaRPr lang="en-US" sz="10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606568" y="2203730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173</a:t>
            </a:r>
            <a:endParaRPr lang="en-US" sz="1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8940593" y="2203730"/>
            <a:ext cx="44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198</a:t>
            </a:r>
            <a:endParaRPr lang="en-US" sz="1000" dirty="0"/>
          </a:p>
        </p:txBody>
      </p:sp>
      <p:sp>
        <p:nvSpPr>
          <p:cNvPr id="81" name="Elipse 80"/>
          <p:cNvSpPr/>
          <p:nvPr/>
        </p:nvSpPr>
        <p:spPr>
          <a:xfrm>
            <a:off x="3376204" y="1731937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/>
          <p:cNvSpPr/>
          <p:nvPr/>
        </p:nvSpPr>
        <p:spPr>
          <a:xfrm>
            <a:off x="2625549" y="2225844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/>
          <p:cNvSpPr/>
          <p:nvPr/>
        </p:nvSpPr>
        <p:spPr>
          <a:xfrm>
            <a:off x="2118218" y="2621250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/>
          <p:cNvSpPr/>
          <p:nvPr/>
        </p:nvSpPr>
        <p:spPr>
          <a:xfrm>
            <a:off x="1652179" y="3073192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/>
          <p:cNvSpPr/>
          <p:nvPr/>
        </p:nvSpPr>
        <p:spPr>
          <a:xfrm>
            <a:off x="1203829" y="3619316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/>
          <p:cNvSpPr/>
          <p:nvPr/>
        </p:nvSpPr>
        <p:spPr>
          <a:xfrm>
            <a:off x="4068108" y="2040764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/>
          <p:cNvSpPr/>
          <p:nvPr/>
        </p:nvSpPr>
        <p:spPr>
          <a:xfrm>
            <a:off x="3837919" y="2456864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ipse 87"/>
          <p:cNvSpPr/>
          <p:nvPr/>
        </p:nvSpPr>
        <p:spPr>
          <a:xfrm>
            <a:off x="3464950" y="2925963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ipse 88"/>
          <p:cNvSpPr/>
          <p:nvPr/>
        </p:nvSpPr>
        <p:spPr>
          <a:xfrm>
            <a:off x="2984880" y="3073192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ipse 89"/>
          <p:cNvSpPr/>
          <p:nvPr/>
        </p:nvSpPr>
        <p:spPr>
          <a:xfrm>
            <a:off x="3017552" y="1956143"/>
            <a:ext cx="296092" cy="313508"/>
          </a:xfrm>
          <a:prstGeom prst="ellipse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69423" y="54494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35791" y="1524000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94107" y="2466041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9" name="Conector reto 8"/>
          <p:cNvCxnSpPr>
            <a:stCxn id="4" idx="2"/>
            <a:endCxn id="22" idx="0"/>
          </p:cNvCxnSpPr>
          <p:nvPr/>
        </p:nvCxnSpPr>
        <p:spPr>
          <a:xfrm flipH="1">
            <a:off x="3896300" y="914277"/>
            <a:ext cx="1718251" cy="609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710544" y="544945"/>
            <a:ext cx="1588656" cy="3693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to 14"/>
          <p:cNvCxnSpPr>
            <a:stCxn id="4" idx="2"/>
            <a:endCxn id="23" idx="0"/>
          </p:cNvCxnSpPr>
          <p:nvPr/>
        </p:nvCxnSpPr>
        <p:spPr>
          <a:xfrm>
            <a:off x="5614551" y="914277"/>
            <a:ext cx="1495136" cy="508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227077" y="1031557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hot</a:t>
            </a:r>
            <a:endParaRPr lang="en-US" sz="1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69623" y="962172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cold</a:t>
            </a:r>
            <a:endParaRPr lang="en-US" sz="1400" b="1" dirty="0"/>
          </a:p>
        </p:txBody>
      </p:sp>
      <p:sp>
        <p:nvSpPr>
          <p:cNvPr id="22" name="Retângulo 21"/>
          <p:cNvSpPr/>
          <p:nvPr/>
        </p:nvSpPr>
        <p:spPr>
          <a:xfrm>
            <a:off x="3465366" y="1524000"/>
            <a:ext cx="861867" cy="3693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6732151" y="1422308"/>
            <a:ext cx="755072" cy="57271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/>
          <p:cNvSpPr txBox="1"/>
          <p:nvPr/>
        </p:nvSpPr>
        <p:spPr>
          <a:xfrm>
            <a:off x="6640215" y="1471804"/>
            <a:ext cx="10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Running</a:t>
            </a:r>
          </a:p>
          <a:p>
            <a:pPr algn="ct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29" name="Retângulo 28"/>
          <p:cNvSpPr/>
          <p:nvPr/>
        </p:nvSpPr>
        <p:spPr>
          <a:xfrm>
            <a:off x="4227077" y="2466041"/>
            <a:ext cx="959724" cy="3693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to 33"/>
          <p:cNvCxnSpPr>
            <a:stCxn id="22" idx="2"/>
            <a:endCxn id="44" idx="0"/>
          </p:cNvCxnSpPr>
          <p:nvPr/>
        </p:nvCxnSpPr>
        <p:spPr>
          <a:xfrm flipH="1">
            <a:off x="2978385" y="1893332"/>
            <a:ext cx="917915" cy="47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2" idx="2"/>
            <a:endCxn id="29" idx="0"/>
          </p:cNvCxnSpPr>
          <p:nvPr/>
        </p:nvCxnSpPr>
        <p:spPr>
          <a:xfrm>
            <a:off x="3896300" y="1893332"/>
            <a:ext cx="810639" cy="572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470445" y="2413845"/>
            <a:ext cx="10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Tennis</a:t>
            </a:r>
          </a:p>
          <a:p>
            <a:pPr algn="ct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44" name="Elipse 43"/>
          <p:cNvSpPr/>
          <p:nvPr/>
        </p:nvSpPr>
        <p:spPr>
          <a:xfrm>
            <a:off x="2600849" y="2364349"/>
            <a:ext cx="755072" cy="57271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/>
          <p:cNvSpPr txBox="1"/>
          <p:nvPr/>
        </p:nvSpPr>
        <p:spPr>
          <a:xfrm>
            <a:off x="2470445" y="195353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 windy</a:t>
            </a:r>
            <a:endParaRPr lang="en-US" sz="1400" b="1" dirty="0"/>
          </a:p>
        </p:txBody>
      </p:sp>
      <p:cxnSp>
        <p:nvCxnSpPr>
          <p:cNvPr id="52" name="Conector reto 51"/>
          <p:cNvCxnSpPr>
            <a:stCxn id="29" idx="2"/>
            <a:endCxn id="64" idx="0"/>
          </p:cNvCxnSpPr>
          <p:nvPr/>
        </p:nvCxnSpPr>
        <p:spPr>
          <a:xfrm flipH="1">
            <a:off x="4009323" y="2835373"/>
            <a:ext cx="697616" cy="45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29" idx="2"/>
            <a:endCxn id="65" idx="0"/>
          </p:cNvCxnSpPr>
          <p:nvPr/>
        </p:nvCxnSpPr>
        <p:spPr>
          <a:xfrm>
            <a:off x="4706939" y="2835373"/>
            <a:ext cx="1053897" cy="45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321931" y="195801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windy</a:t>
            </a:r>
            <a:endParaRPr lang="en-US" sz="14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590565" y="2881738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strong</a:t>
            </a:r>
            <a:endParaRPr lang="en-US" sz="14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202035" y="2850085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weak</a:t>
            </a:r>
            <a:endParaRPr lang="en-US" sz="1400" b="1" dirty="0"/>
          </a:p>
        </p:txBody>
      </p:sp>
      <p:sp>
        <p:nvSpPr>
          <p:cNvPr id="64" name="Elipse 63"/>
          <p:cNvSpPr/>
          <p:nvPr/>
        </p:nvSpPr>
        <p:spPr>
          <a:xfrm>
            <a:off x="3588045" y="3292513"/>
            <a:ext cx="842556" cy="67571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5061994" y="3292513"/>
            <a:ext cx="1397683" cy="75478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ixaDeTexto 69"/>
          <p:cNvSpPr txBox="1"/>
          <p:nvPr/>
        </p:nvSpPr>
        <p:spPr>
          <a:xfrm>
            <a:off x="3511485" y="3408082"/>
            <a:ext cx="10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Football</a:t>
            </a:r>
          </a:p>
          <a:p>
            <a:pPr algn="ct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5035083" y="3389428"/>
            <a:ext cx="151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Football </a:t>
            </a:r>
            <a:r>
              <a:rPr lang="en-US" sz="1400" dirty="0"/>
              <a:t>5</a:t>
            </a:r>
            <a:r>
              <a:rPr lang="en-US" sz="1400" dirty="0" smtClean="0"/>
              <a:t>0%</a:t>
            </a:r>
          </a:p>
          <a:p>
            <a:pPr algn="ctr"/>
            <a:r>
              <a:rPr lang="en-US" sz="1400" b="1" i="1" dirty="0" smtClean="0"/>
              <a:t>Running</a:t>
            </a:r>
            <a:r>
              <a:rPr lang="en-US" sz="1400" dirty="0" smtClean="0"/>
              <a:t> 50 %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365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09537"/>
            <a:ext cx="11687175" cy="6638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5235" y="2142836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39454" y="465050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54944" y="499208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67235" y="448123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305635" y="291407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67962" y="632690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06762" y="2529338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74981" y="465050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8981" y="498142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102762" y="448123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305635" y="317126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19416" y="233218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067962" y="899120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736108" y="231211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83526" y="221227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6725" y="285403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10508" y="468124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941454" y="501820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338289" y="4477957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305635" y="3428458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989454" y="1170340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508931" y="222531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c4</a:t>
            </a:r>
            <a:endParaRPr lang="en-US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810699" y="223843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46724" y="319259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463799" y="4647234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218545" y="5030374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596907" y="447468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21089" y="368371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989453" y="1369436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c5</a:t>
            </a:r>
            <a:endParaRPr lang="en-US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03306" y="157400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421088" y="3938980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837049" y="4537750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500251" y="5042547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20289" y="462674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61672" y="461322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960578" y="345423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29196" y="223843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c6</a:t>
            </a:r>
            <a:endParaRPr lang="en-US" sz="16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353265" y="2246896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017159" y="177191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421088" y="412560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00281" y="4538848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1163" y="502215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60577" y="375149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c7</a:t>
            </a:r>
            <a:endParaRPr lang="en-US" sz="16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55959" y="406254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939786" y="4667760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263455" y="465050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966690" y="5042547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530600" y="462674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326582" y="4537328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9381103" y="4342689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003304" y="1984074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876157" y="2312113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c8</a:t>
            </a:r>
            <a:endParaRPr lang="en-US" sz="16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306844" y="225294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988894" y="220090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9428960" y="455349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8599056" y="455349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234557" y="499208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939787" y="435671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c9</a:t>
            </a:r>
            <a:endParaRPr lang="en-US" sz="16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771887" y="4626741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480905" y="5150700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843810" y="4574074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9337954" y="4808756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900976" y="2394139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600951" y="2080276"/>
            <a:ext cx="6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8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>
          <a:xfrm>
            <a:off x="4950691" y="2318327"/>
            <a:ext cx="766618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to 11"/>
          <p:cNvCxnSpPr/>
          <p:nvPr/>
        </p:nvCxnSpPr>
        <p:spPr>
          <a:xfrm>
            <a:off x="6271491" y="3202709"/>
            <a:ext cx="415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6687127" y="1985818"/>
            <a:ext cx="729673" cy="121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416800" y="1985817"/>
            <a:ext cx="31403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730836" y="1985817"/>
            <a:ext cx="729673" cy="1216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460509" y="3202709"/>
            <a:ext cx="373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424420" y="1744980"/>
            <a:ext cx="7620" cy="17373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23216" y="1744980"/>
            <a:ext cx="7620" cy="17373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8452889" y="2877935"/>
            <a:ext cx="7620" cy="632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6698557" y="2849418"/>
            <a:ext cx="7620" cy="632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6994462" y="3474026"/>
                <a:ext cx="735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/2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2" y="3474026"/>
                <a:ext cx="735912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542395" y="3474026"/>
                <a:ext cx="735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/2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95" y="3474026"/>
                <a:ext cx="735912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8170939" y="3474026"/>
                <a:ext cx="735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39" y="3474026"/>
                <a:ext cx="735912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319171" y="3492692"/>
                <a:ext cx="735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171" y="3492692"/>
                <a:ext cx="735912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/>
          <p:cNvGrpSpPr/>
          <p:nvPr/>
        </p:nvGrpSpPr>
        <p:grpSpPr>
          <a:xfrm>
            <a:off x="1226522" y="1748559"/>
            <a:ext cx="3095625" cy="2499305"/>
            <a:chOff x="1176914" y="1638184"/>
            <a:chExt cx="3095625" cy="2499305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6914" y="1678709"/>
              <a:ext cx="3095625" cy="1524000"/>
            </a:xfrm>
            <a:prstGeom prst="rect">
              <a:avLst/>
            </a:prstGeom>
          </p:spPr>
        </p:pic>
        <p:cxnSp>
          <p:nvCxnSpPr>
            <p:cNvPr id="40" name="Conector reto 39"/>
            <p:cNvCxnSpPr/>
            <p:nvPr/>
          </p:nvCxnSpPr>
          <p:spPr>
            <a:xfrm>
              <a:off x="2783840" y="1638184"/>
              <a:ext cx="7620" cy="17373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2423504" y="3350915"/>
                  <a:ext cx="7359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000" i="1" smtClean="0">
                            <a:latin typeface="Cambria Math" panose="02040503050406030204" pitchFamily="18" charset="0"/>
                          </a:rPr>
                          <m:t>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504" y="3350915"/>
                  <a:ext cx="735912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>
              <a:off x="2791460" y="2613660"/>
              <a:ext cx="637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2742274" y="2594263"/>
                  <a:ext cx="7359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00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274" y="2594263"/>
                  <a:ext cx="735912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2073851" y="3756038"/>
                  <a:ext cx="1590307" cy="381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851" y="3756038"/>
                  <a:ext cx="1590307" cy="38145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65" t="-158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58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175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Axelle Pochet</dc:creator>
  <cp:lastModifiedBy>Axelle Pochet</cp:lastModifiedBy>
  <cp:revision>14</cp:revision>
  <dcterms:created xsi:type="dcterms:W3CDTF">2014-12-08T13:36:18Z</dcterms:created>
  <dcterms:modified xsi:type="dcterms:W3CDTF">2014-12-08T19:07:00Z</dcterms:modified>
</cp:coreProperties>
</file>