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DAF4-9DBF-4825-AB67-20E945DB0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57DC4-B502-4284-841D-D38C10CBB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4CD7-1FFB-4C61-96DD-FEA56959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AB47-FA2A-4E09-9631-BAE67F5B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CF88-9B1E-4AF2-8524-628653A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6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1F93-B7BA-45FB-926B-4067D5B0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73876-AFF1-4A5F-AE72-8258E191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E47F-8210-43FD-9380-0DCAA305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3F94-2E39-4F1F-905A-0A6A279C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ED1A-06A7-410B-9A59-AD917A98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03107-0ECB-499B-B9D7-0F3B27292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151A6-FB32-4D2D-A78F-0B3AAE84B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995D5-0914-4D84-864B-B21DD9E0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58D00-C02E-40FA-9FC4-20C70806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3F130-6FD3-47CC-842D-D19A259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4148-B443-48E1-96D2-40E2C8A0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F5C4-061B-476C-A431-D6C29DD7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7F21-68AE-4279-A1CD-6F76A1DE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5603-9983-4623-9869-3947E3FB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D7969-3C1E-4663-811A-9640CE6D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2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CC35-9CB6-48A4-8A3C-A3DD9CAF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5EC34-D8F3-4C55-B822-51458F2B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A9F1-E892-439E-A583-409A97DA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914AC-ED84-4EEC-8597-537D63D7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3544-5541-41A1-81C8-AC5445A0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25A9-82DA-4D21-9C85-40E71099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E6AC-90DD-4140-8F56-08E2F76DA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571D1-6E4A-4DD8-B57D-455BB865F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502B2-6187-44F5-B6E1-793B28CC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6EDB-A32D-4456-8A95-2BB5BD7E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23AE8-107A-49B7-93F9-90E86CC4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B8A6-86E2-4C03-A999-0767CF4A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8DF3-3AB3-47E9-8657-CF08C1FB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84581-6369-4D16-B35C-828E44A7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132F7-3762-4C65-B4A6-092B2F78F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0C579-C7F9-4A6F-A53F-7E545FB64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5F897-0382-4D16-B8CB-C92179DB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4DE62-1B0E-4771-B65A-EF997F5D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8DE20-83C4-448B-989F-FBBFC4D4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EA97-09D0-4362-BFDE-CB5387BD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A7C6D-C211-4FC4-82C7-D8A0B3B0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373E5-2181-4A78-9D18-5A06CD3B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A514-D505-40B0-B7C1-7CDBC192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5F704-79E5-43AF-A8E1-4EF6A7ED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BA52E-E614-469B-B971-392CE9B2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14D7B-F6BA-4E04-968A-F5F328BD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59F7-9BBF-4A7A-A966-B235E117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E317-8EBA-4177-830F-1B32BF04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262E3-765F-473E-A38E-90D20A743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F1E6-35D4-4281-803B-AC1CA9E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89D12-5B83-41F9-955F-98FDCDE8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BEA27-F4A2-48CA-83DD-EB96BD93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0101-CF21-484C-9E2D-CA7FF709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2AFCB-1ACC-4CC6-BB9B-060230B80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36913-700B-4152-B1B4-FC679BBE9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60E2-B78B-4A21-A777-54F39167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B80C-779F-46C9-8171-4B480D4E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BDA3-7CAC-40C1-AA0C-0069FF43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4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63ACF-8D07-4817-856F-B4F96139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86386-B3ED-4DB1-977F-440053B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FCC3-5BE2-4533-A810-B7036D749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91F3-5891-41D6-A8A7-0864E3B9F5C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61C8-C458-469E-8BA0-9376AB4B1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5471-CB43-43FF-A96D-9B08A25B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4AAA-CA34-4E58-917A-11DD3FB5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BA59C-82A9-4481-BF7C-F9F0A439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IBM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1DCBD-CE35-431E-86E7-E4F12DB2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By – Sashank Kishore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50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DAF65-7F90-4230-9B08-3497B7D3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b="1" u="sng">
                <a:solidFill>
                  <a:schemeClr val="bg1"/>
                </a:solidFill>
              </a:rPr>
              <a:t>Business problem</a:t>
            </a:r>
            <a:endParaRPr lang="en-US" sz="8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2E7E-06A7-43FF-A1C6-4906C7FE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 find good location to reside in Boston, Massachusetts with low crime rate and good Asian restaurants.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3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0B5E7-95F0-4791-B273-8C80BABA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Scraping and Cleaning</a:t>
            </a:r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65C03C-3F17-45DC-A1B9-35ACA4339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161CC-6DC5-4863-B213-94529D6E0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75EBC0-4232-4F04-8866-45F9B3EB9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496214"/>
              </p:ext>
            </p:extLst>
          </p:nvPr>
        </p:nvGraphicFramePr>
        <p:xfrm>
          <a:off x="7115177" y="732144"/>
          <a:ext cx="4950618" cy="5300856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3398401">
                  <a:extLst>
                    <a:ext uri="{9D8B030D-6E8A-4147-A177-3AD203B41FA5}">
                      <a16:colId xmlns:a16="http://schemas.microsoft.com/office/drawing/2014/main" val="3227122676"/>
                    </a:ext>
                  </a:extLst>
                </a:gridCol>
                <a:gridCol w="1552217">
                  <a:extLst>
                    <a:ext uri="{9D8B030D-6E8A-4147-A177-3AD203B41FA5}">
                      <a16:colId xmlns:a16="http://schemas.microsoft.com/office/drawing/2014/main" val="1837288854"/>
                    </a:ext>
                  </a:extLst>
                </a:gridCol>
              </a:tblGrid>
              <a:tr h="2944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COLUMN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1697244820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INCIDENT_NUMBER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752639850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OFFENSE_CODE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1367195693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OFFENSE_CODE_GROUP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1482257504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OFFENSE_DESCRIPTION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710208487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DISTRICT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2995575720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REPORTING_AREA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2688186971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SHOOTING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787235119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OCCURRED_ON_DATE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1673855769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2024716382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1840732471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DAY_OF_WEEK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1854938373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HOUR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859645063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UCR_PART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2137221303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STREET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4096709562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2443803734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545169205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91" marR="97591" marT="0" marB="0" anchor="b"/>
                </a:tc>
                <a:extLst>
                  <a:ext uri="{0D108BD9-81ED-4DB2-BD59-A6C34878D82A}">
                    <a16:rowId xmlns:a16="http://schemas.microsoft.com/office/drawing/2014/main" val="36880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85AE3-7DA7-41EC-8597-6560D5E4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 b="1">
                <a:solidFill>
                  <a:schemeClr val="bg1"/>
                </a:solidFill>
              </a:rPr>
              <a:t>Data Preparation</a:t>
            </a:r>
            <a:br>
              <a:rPr lang="en-US" sz="6200">
                <a:solidFill>
                  <a:schemeClr val="bg1"/>
                </a:solidFill>
              </a:rPr>
            </a:br>
            <a:endParaRPr lang="en-US" sz="6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70A6-881A-40BC-BF25-96EEF23C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Unwanted columns were removed from the Boston crime data. Rows with no data was removed.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After cleaning the data from first source, it was merged with the second table to get the district name from the district code.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8F572-D17C-427B-8363-F2694F6C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u="sng">
                <a:solidFill>
                  <a:schemeClr val="bg1"/>
                </a:solidFill>
              </a:rPr>
              <a:t>Methodology</a:t>
            </a:r>
            <a:r>
              <a:rPr lang="en-US" sz="5000" b="1">
                <a:solidFill>
                  <a:schemeClr val="bg1"/>
                </a:solidFill>
              </a:rPr>
              <a:t> – K Mean Method</a:t>
            </a:r>
            <a:br>
              <a:rPr lang="en-US" sz="5000">
                <a:solidFill>
                  <a:schemeClr val="bg1"/>
                </a:solidFill>
              </a:rPr>
            </a:b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4D84-BA64-449D-AC3F-30F2A525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54" y="3840156"/>
            <a:ext cx="46053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After preparing the data, K Mean Method was used to cluster the data. Using the elbow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FB4A1-FC7B-4178-B575-2BF3388D6F24}"/>
              </a:ext>
            </a:extLst>
          </p:cNvPr>
          <p:cNvPicPr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" r="5310" b="-2"/>
          <a:stretch/>
        </p:blipFill>
        <p:spPr bwMode="auto">
          <a:xfrm>
            <a:off x="5800734" y="1057275"/>
            <a:ext cx="5917401" cy="4743450"/>
          </a:xfrm>
          <a:prstGeom prst="rect">
            <a:avLst/>
          </a:prstGeom>
          <a:noFill/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28029-EE2A-4211-8CE9-E6409C05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50544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25C97-FD2E-4D4A-853E-FEF7B6AD05F6}"/>
              </a:ext>
            </a:extLst>
          </p:cNvPr>
          <p:cNvPicPr/>
          <p:nvPr/>
        </p:nvPicPr>
        <p:blipFill rotWithShape="1">
          <a:blip r:embed="rId2"/>
          <a:srcRect r="-4" b="16547"/>
          <a:stretch/>
        </p:blipFill>
        <p:spPr>
          <a:xfrm>
            <a:off x="7130419" y="109629"/>
            <a:ext cx="4935375" cy="2224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863BE-3AE7-4C15-9AF9-D771C8A72202}"/>
              </a:ext>
            </a:extLst>
          </p:cNvPr>
          <p:cNvPicPr/>
          <p:nvPr/>
        </p:nvPicPr>
        <p:blipFill rotWithShape="1">
          <a:blip r:embed="rId3"/>
          <a:srcRect r="-4" b="7483"/>
          <a:stretch/>
        </p:blipFill>
        <p:spPr>
          <a:xfrm>
            <a:off x="7130419" y="4545333"/>
            <a:ext cx="4935375" cy="220304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51A0FD-5F7B-4659-8789-028929878D1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t="17426" r="4" b="14284"/>
          <a:stretch/>
        </p:blipFill>
        <p:spPr>
          <a:xfrm>
            <a:off x="7121602" y="2333644"/>
            <a:ext cx="4953007" cy="222401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C258A-CDB2-4550-9368-B7F3ECE6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Foursquare</a:t>
            </a:r>
            <a:br>
              <a:rPr lang="en-US" sz="36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6B4C-59B9-4267-A73E-FB09555AD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Going through all the districts in cluster 1, we found that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Allston, Boston,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has most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asian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restaurants.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5B732-43B1-4558-B34B-0070EAE94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" b="11616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3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7A7F936F-44B0-4CCC-B71A-AD310D875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4" r="-1" b="284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1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IBM Capstone Project</vt:lpstr>
      <vt:lpstr>Business problem</vt:lpstr>
      <vt:lpstr>Data Scraping and Cleaning</vt:lpstr>
      <vt:lpstr>Data Preparation </vt:lpstr>
      <vt:lpstr>Methodology – K Mean Method </vt:lpstr>
      <vt:lpstr>3 Clusters</vt:lpstr>
      <vt:lpstr>Foursquare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</dc:title>
  <dc:creator>Polisetty Sashank Kishore</dc:creator>
  <cp:lastModifiedBy>Polisetty Sashank Kishore</cp:lastModifiedBy>
  <cp:revision>1</cp:revision>
  <dcterms:created xsi:type="dcterms:W3CDTF">2020-07-07T11:42:35Z</dcterms:created>
  <dcterms:modified xsi:type="dcterms:W3CDTF">2020-07-07T11:43:03Z</dcterms:modified>
</cp:coreProperties>
</file>