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0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4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8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40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Pastel colors in gradient surface design">
            <a:extLst>
              <a:ext uri="{FF2B5EF4-FFF2-40B4-BE49-F238E27FC236}">
                <a16:creationId xmlns:a16="http://schemas.microsoft.com/office/drawing/2014/main" id="{0B8789A5-9E0B-29DD-7313-5FF9C1EC6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1" b="7129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28F88-7A14-CC9C-5219-E7041376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Project Proposal – CS7290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Sashank Vasepalli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AD0EB-7899-216E-F550-D8AAD7CA19D7}"/>
              </a:ext>
            </a:extLst>
          </p:cNvPr>
          <p:cNvSpPr txBox="1"/>
          <p:nvPr/>
        </p:nvSpPr>
        <p:spPr>
          <a:xfrm>
            <a:off x="837126" y="1673525"/>
            <a:ext cx="4320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Internet Sentiment</a:t>
            </a:r>
            <a:r>
              <a:rPr lang="en-US" sz="2800" dirty="0"/>
              <a:t> Using Fine-tuned Financial Large Language Models (LLMs) </a:t>
            </a:r>
          </a:p>
        </p:txBody>
      </p:sp>
    </p:spTree>
    <p:extLst>
      <p:ext uri="{BB962C8B-B14F-4D97-AF65-F5344CB8AC3E}">
        <p14:creationId xmlns:p14="http://schemas.microsoft.com/office/powerpoint/2010/main" val="284157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8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lltius on LinkedIn: #llm #generativeai #artificialgeneralintelligence">
            <a:extLst>
              <a:ext uri="{FF2B5EF4-FFF2-40B4-BE49-F238E27FC236}">
                <a16:creationId xmlns:a16="http://schemas.microsoft.com/office/drawing/2014/main" id="{59AE7436-437E-2BBC-E49D-458F50B416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404" y="643466"/>
            <a:ext cx="952319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3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81EE-964E-A4DC-FD0E-4809E0E6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Slow Adoption of LLMs in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FF8A-6357-382D-466B-45E14F7D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Risk-averse nature</a:t>
            </a:r>
          </a:p>
          <a:p>
            <a:r>
              <a:rPr lang="en-US" sz="3200" dirty="0"/>
              <a:t>“If it isn't broke, don’t fit it” mindset</a:t>
            </a:r>
          </a:p>
          <a:p>
            <a:r>
              <a:rPr lang="en-US" sz="3200" dirty="0"/>
              <a:t>Insufficient infrastructure</a:t>
            </a:r>
          </a:p>
          <a:p>
            <a:r>
              <a:rPr lang="en-US" sz="3200" dirty="0"/>
              <a:t>Data privacy concerns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08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9A6F-5E7B-7083-D847-35453E8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4775"/>
          </a:xfrm>
        </p:spPr>
        <p:txBody>
          <a:bodyPr/>
          <a:lstStyle/>
          <a:p>
            <a:pPr algn="ctr"/>
            <a:r>
              <a:rPr lang="en-US" dirty="0"/>
              <a:t>Current PUBLIC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FECC0-12FA-6506-AB27-0C6A07AA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45" y="2637510"/>
            <a:ext cx="4325587" cy="3194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A9B64-6D60-0DAA-D930-3A7D30D1C07D}"/>
              </a:ext>
            </a:extLst>
          </p:cNvPr>
          <p:cNvSpPr txBox="1"/>
          <p:nvPr/>
        </p:nvSpPr>
        <p:spPr>
          <a:xfrm>
            <a:off x="7714507" y="2052735"/>
            <a:ext cx="276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Forex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07D8D2-51E7-63C5-F88E-DAC27DF0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7" y="3006575"/>
            <a:ext cx="5099596" cy="2830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5011F-B19A-4C5E-25D9-894BF52EE977}"/>
              </a:ext>
            </a:extLst>
          </p:cNvPr>
          <p:cNvSpPr txBox="1"/>
          <p:nvPr/>
        </p:nvSpPr>
        <p:spPr>
          <a:xfrm>
            <a:off x="2036614" y="2052734"/>
            <a:ext cx="276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88444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2008-3F4F-7B96-2B1F-2BF4182E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5581-328B-44E1-C559-B83C355E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loombergs New INSANE BloombergGPT Takes the Industry By STORM! (NOW  UNVEILED!) - YouTube">
            <a:extLst>
              <a:ext uri="{FF2B5EF4-FFF2-40B4-BE49-F238E27FC236}">
                <a16:creationId xmlns:a16="http://schemas.microsoft.com/office/drawing/2014/main" id="{CA3EF51D-3EFC-BF71-7703-742CF90D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8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70E6-19C7-D39B-6DF2-D93EDB40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OPEN-SOURCE MARKET SENTIMENT DASHBOARD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 descr="Llm Images – Browse 2,099 Stock Photos, Vectors, and Video | Adobe Stock">
            <a:extLst>
              <a:ext uri="{FF2B5EF4-FFF2-40B4-BE49-F238E27FC236}">
                <a16:creationId xmlns:a16="http://schemas.microsoft.com/office/drawing/2014/main" id="{E68FABFC-8A42-3A53-1EA7-6F0FCFBC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29" y="185166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0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8C39FD63-63B9-6DE9-AAC8-640C03B0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Rise of Algorithmic Trading — Computing and Commerce Association">
            <a:extLst>
              <a:ext uri="{FF2B5EF4-FFF2-40B4-BE49-F238E27FC236}">
                <a16:creationId xmlns:a16="http://schemas.microsoft.com/office/drawing/2014/main" id="{BE5196B8-49B0-B7B9-53CE-3903E4D716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5819"/>
          <a:stretch/>
        </p:blipFill>
        <p:spPr bwMode="auto">
          <a:xfrm>
            <a:off x="20" y="10"/>
            <a:ext cx="12191980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8703A-8D39-83D2-D58C-A776888D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329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High-Quality sentiment data for </a:t>
            </a:r>
            <a:r>
              <a:rPr lang="en-US" sz="4000" b="1" dirty="0">
                <a:solidFill>
                  <a:srgbClr val="FFFFFF"/>
                </a:solidFill>
              </a:rPr>
              <a:t>algorithmic trading</a:t>
            </a:r>
          </a:p>
        </p:txBody>
      </p:sp>
    </p:spTree>
    <p:extLst>
      <p:ext uri="{BB962C8B-B14F-4D97-AF65-F5344CB8AC3E}">
        <p14:creationId xmlns:p14="http://schemas.microsoft.com/office/powerpoint/2010/main" val="31422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 2</vt:lpstr>
      <vt:lpstr>DividendVTI</vt:lpstr>
      <vt:lpstr>PowerPoint Presentation</vt:lpstr>
      <vt:lpstr>PowerPoint Presentation</vt:lpstr>
      <vt:lpstr>Slow Adoption of LLMs in finance</vt:lpstr>
      <vt:lpstr>Current PUBLIC Tools</vt:lpstr>
      <vt:lpstr>PowerPoint Presentation</vt:lpstr>
      <vt:lpstr>OPEN-SOURCE MARKET SENTIMENT DASHBOARD</vt:lpstr>
      <vt:lpstr>PowerPoint Presentation</vt:lpstr>
      <vt:lpstr>High-Quality sentiment data for algorithmic trading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 Reddy</dc:creator>
  <cp:lastModifiedBy>Sashank Reddy</cp:lastModifiedBy>
  <cp:revision>3</cp:revision>
  <dcterms:created xsi:type="dcterms:W3CDTF">2024-01-23T22:58:01Z</dcterms:created>
  <dcterms:modified xsi:type="dcterms:W3CDTF">2024-01-24T00:42:18Z</dcterms:modified>
</cp:coreProperties>
</file>