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350" r:id="rId2"/>
    <p:sldId id="310" r:id="rId3"/>
    <p:sldId id="351" r:id="rId4"/>
    <p:sldId id="353" r:id="rId5"/>
    <p:sldId id="365" r:id="rId6"/>
    <p:sldId id="259" r:id="rId7"/>
    <p:sldId id="363" r:id="rId8"/>
    <p:sldId id="364" r:id="rId9"/>
    <p:sldId id="381" r:id="rId10"/>
    <p:sldId id="371" r:id="rId11"/>
    <p:sldId id="372" r:id="rId12"/>
    <p:sldId id="373" r:id="rId13"/>
    <p:sldId id="380" r:id="rId14"/>
    <p:sldId id="374" r:id="rId15"/>
    <p:sldId id="375" r:id="rId16"/>
    <p:sldId id="382" r:id="rId17"/>
    <p:sldId id="383" r:id="rId18"/>
    <p:sldId id="384" r:id="rId19"/>
    <p:sldId id="367" r:id="rId20"/>
    <p:sldId id="376" r:id="rId21"/>
  </p:sldIdLst>
  <p:sldSz cx="9144000" cy="5143500" type="screen16x9"/>
  <p:notesSz cx="6858000" cy="9144000"/>
  <p:embeddedFontLst>
    <p:embeddedFont>
      <p:font typeface="Scope One" panose="02060403030504020204" pitchFamily="18" charset="77"/>
      <p:regular r:id="rId23"/>
    </p:embeddedFont>
    <p:embeddedFont>
      <p:font typeface="Unica One" panose="02000506000000020004" pitchFamily="2" charset="7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408C56-093A-4D74-852A-919EAD24484A}">
  <a:tblStyle styleId="{C5408C56-093A-4D74-852A-919EAD24484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216E8D-81FA-47C8-8E4B-467C2F285F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/>
    <p:restoredTop sz="96663"/>
  </p:normalViewPr>
  <p:slideViewPr>
    <p:cSldViewPr snapToGrid="0" snapToObjects="1">
      <p:cViewPr varScale="1">
        <p:scale>
          <a:sx n="189" d="100"/>
          <a:sy n="18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3:37:35.476"/>
    </inkml:context>
    <inkml:brush xml:id="br0">
      <inkml:brushProperty name="width" value="0.35" units="cm"/>
      <inkml:brushProperty name="height" value="0.35" units="cm"/>
      <inkml:brushProperty name="color" value="#44C4BF"/>
    </inkml:brush>
  </inkml:definitions>
  <inkml:trace contextRef="#ctx0" brushRef="#br0">0 47 24575,'61'4'0,"-2"-1"0,-10-1 0,6-2 0,-2 4 0,14-2 0,28 5 0,-14-1 0,-29-1 0,-1 0 0,16 5 0,3 0 0,-8-2 0,-3 1 0,-3-2 0,6 3 0,-6-2 0,-2-1 0,-6 1 0,-12-2 0,9-1 0,-8-1 0,9-2 0,-2 1 0,8 3 0,-3-1 0,13 4 0,6-1 0,8-1 0,-7 1 0,-2-1 0,-18-2 0,4 1 0,-10-2 0,1 0 0,-6 0 0,3-2 0,-10 0 0,-3-1 0,-8 0 0,0 0 0,0 0 0,6 1 0,4-2 0,4 1 0,-5-1 0,-2 0 0,-7 1 0,5 0 0,-4-1 0,9 3 0,-2-1 0,5 1 0,-1-2 0,-8 0 0,-1 0 0,-5 0 0,-2 2 0,4-2 0,3 1 0,6 0 0,2-1 0,-1 0 0,-4-1 0,-4 2 0,-2-2 0,0 2 0,7-2 0,6 4 0,11-1 0,-2 2 0,1 0 0,-13-2 0,-8 0 0,-11-2 0,-7 0 0,-21-15 0,1 6 0,-16-11 0,5 7 0,-8 2 0,-16-2 0,-7 2 0,-6 1 0,-5-2 0,-3 5 0,-7-1 0,3 4 0,-4 0 0,2 1 0,-11-1 0,9 2 0,0 0 0,15 0 0,0 1 0,9 0 0,-8 0 0,1 0 0,-13 0 0,11-1 0,-10 1 0,4 0 0,-10 0 0,2 1 0,-13-2 0,8 1 0,-14-3 0,24 2 0,0-1 0,27 3 0,-2-1 0,13 3 0,-2-1 0,0 0 0,1 1 0,-12-1 0,0 0 0,-6 1 0,8 0 0,7 1 0,18 1 0,5 3 0,11 0 0,2 2 0,4 0 0,3 0 0,6 4 0,15 0 0,16 5 0,49 7 0,8-2 0,-14-2 0,6 0-492,-11-5 0,2-1 297,-8-2 0,6 0 0,1 0-133,5 0 0,1-1 0,5 1 82,-8-3 0,5 0 0,0 0 0,-1 0 0,-8-1 0,-2-1 0,1 0 0,1 1 238,8 3 1,2-1-1,-1 1 1,-3-1 7,14 1 0,-4-1 0,1 0-328,2 0 0,0 1 0,-2-1 53,-9 0 0,-2-1 0,0-1-53,-3-1 0,-1-2 0,-3 0 309,16 2 0,-4 0 19,6-1 0,-4 1 366,-20-2 1,-1-1-367,3 3 0,-1 0 0,-10-3 0,-1 1 0,0 1 0,0 0 0,6 0 0,-1-1 0,-11 1 0,-1-1 0,8 2 0,1 0 491,-8-4 1,-1-2-1,5 2 1,-1-1 491,34-2 0,-7 3 0,-28-3 0,-6 5-241,-4-3-742,3 1 0,-12-2 9,-11 0-9,-20-2 0,-38 0 0,-19 0 0,-3-1 0,-6 0 0,0 0 0,-4 0-328,0 0 0,-5-1 0,-2 0 0,-9 0 0,-3 0 0,-4 0 82,5-1 0,-4 1 0,-1-1 0,0 1 0,4-1 0,0 1 0,-1 0 0,0 1 0,-5 1 0,-2 0 0,1 1 0,1 0 200,9-2 0,1 0 1,0 0-1,2 0 46,-22 3 0,1 0 0,-2-1 0,16-2 0,-2-2 0,1 0 0,1 1 0,-15-1 0,2 1 0,-2 0-246,18 0 0,-2-1 0,0 1 0,5 0-17,-5-1 0,3 1 0,2 0 142,5 0 0,1 1 0,6-1 121,2 2 0,6 0 983,-27 1-455,45 4 455,23-3 0,15 0 0,35 7 0,7-2 0,49 10-850,-28-8 1,6-1-626,20 1 0,7-2 457,-26-3 0,3-1 0,5 1-211,2 0 0,4 0 0,4 0 0,2 0 49,-11 0 0,2-1 1,2 0-1,2 1 0,3 1 33,0 1 0,2 1 0,3 0 0,1 1 0,1-1 0,-2 0 0,0-2 0,1 0 0,0 0 0,-1-1 0,0 1 0,-3 0-33,10 3 0,-2 0 1,-2 1-1,0-2 0,-2-1 0,-7-2 0,-1-1 1,-1-1-1,-2 0 0,-4 0-49,4 0 0,-3 1 0,-2-1 0,-3 1-82,15 0 0,-3 0 0,-4 0-164,20-1 0,-15 1 1475,-8 1-665,-40 0 665,-39-3 0,-45 0 0,-10 1-492,2-2 1,-8 0-1,-23 0 1,-6-1-1,-6-1 1,-7-1-295,30 1 0,-5 1 1,-1 0-1,1-1-525,-17-2 0,1-1 0,-2 1 82,14 1 0,-3 1 0,1 0 0,5 0 63,-2-1 1,4-1 0,2 1 22,-1 2 0,2 0 0,7 0 160,4 0 0,7 0 0,-33 1 0,47 0 983,31 0 0,79 2-924,-18 2 1,6 1-60,7-1 0,7-1 0,-2 1 491,19 3 1,-1 0-44,14 1 0,-7 0-448,-39-3 0,-5-1 607,24 4-607,-52-4 0,-49-1 0,-41 0 0,17-1 0,-5-1 0,-16 0 0,-4-1-492,-16-2 0,-5 0 282,26 1 0,-2 0 0,0 0 210,-4 0 0,-1 1 0,2-1 0,5 1 0,1 1 0,1 0 145,-30 2 1,5 1-146,26-1 0,5 0 0,8-1 0,6 1 0,-3 2 0,33-2 0,21 3 983,14 6-325,18 8-49,14 10-609,41 12 0,-24-14 0,8-1-328,-10-7 0,5-1 0,0-1 87,4 2 0,1 0 1,1 0 240,9 0 0,2-1 0,-3 0 0,-13-3 0,-2 0 0,-2-1 0,25 9 0,-6-3 0,-29-7 0,-8-2 0,-1 3 0,-38-12 0,-13 0 0,-18-4 0,-5 1 983,-22-3-260,-2 2-723,-2 2 0,8 1 0,3 5 0,21-4 0,2 3 0,14-3 0,2-1 0,0 10 0,0-6 0,-5 7 0,0-8 0,-3-1 0,1 2 0,-3-2 0,-3 1 0,1-2 0,-1 2 0,6-3 0,3 3 0,2 0 0,2-1 0,-3 4 0,4-1 0,0-1 0,15 3 0,7-3 0,14 2 0,16 2 0,13 1 0,20 4 0,3 1 0,-33-9 0,2-1 0,-1-1 0,0-1 0,6 0 0,0-2 0,35 1 0,-9 0 0,-23-3 0,-8 2 0,-2-1 0,-11 1 0,-2-1 0,-3 0 0,-3-2 0,-2 1 0,7-1 0,-2 2 0,7-2 0,2 3 0,5-2 0,-1 2 0,2 0 0,-9-1 0,2 0 0,-8-2 0,3 0 0,-5 1 0,3-1 0,-2 1 0,4-1 0,0 0 0,2 0 0,-3 1 0,6-1 0,-2 1 0,3 0 0,-3-1 0,6 2 0,-1 0 0,1-1 0,4 1 0,-9-1 0,7 0 0,-7 0 0,4 0 0,-9 0 0,4 0 0,-10-1 0,0 2 0,-4-2 0,3 1 0,-3-1 0,2 0 0,-4 0 0,2 0 0,-2 0 0,2 0 0,-1 0 0,5 0 0,-1 0 0,5 1 0,-2-1 0,7 1 0,-5-1 0,4 1 0,-3-1 0,-4 2 0,4-1 0,-5 1 0,3-1 0,-4-1 0,6 1 0,-2 0 0,2 0 0,-5-1 0,0 0 0,-2 0 0,4 0 0,-2 0 0,5 0 0,1 0 0,6 0 0,-6 0 0,-1 0 0,-6 0 0,1 0 0,-2 0 0,7 0 0,0 0 0,7 0 0,-5 0 0,3 0 0,-5 0 0,3 0 0,-4 0 0,2-1 0,-4 1 0,1-1 0,1 1 0,-5 0 0,3 0 0,-8 0 0,1 0 0,-5 0 0,2 0 0,-4 0 0,2-1 0,-1 0 0,1 1 0,2-1 0,-1 1 0,4 0 0,-4 0 0,-1-1 0,-4 0 0,1-1 0,3 2 0,0-1 0,5 0 0,-1-1 0,3 1 0,2 0 0,-3 1 0,2-1 0,1 0 0,3 0 0,-1 1 0,-1 0 0,-8 0 0,1 0 0,-5 0 0,0 0 0,-3 0 0,-2-1 0,-2 0 0,-2-1 0,-1 0 0,1-1 0,-3 0 0,3-1 0,-4-3 0,-2-1 0,-1-1 0,-3-1 0,-1-1 0,-1 4 0,-1-5 0,2 4 0,-1-1 0,1-2 0,-1 3 0,0-2 0,-7 1 0,-6 3 0,-12-4 0,-8 3 0,-4-1 0,-19 3 0,-8 0 0,-18-1 0,5-2 0,-2 1 0,11 3 0,3 2 0,12 2 0,5-1 0,15 0 0,2 0 0,2 0 0,3 1 0,-6 0 0,2 0 0,-5 0 0,-3-2 0,-11-2 0,-4-1 0,-18-1 0,0 2 0,-13-3 0,19 0 0,-12 2 0,8-1 0,-19 1 0,2 1 0,38 1 0,-1 0 0,1 1 0,-2 0 0,-5-2 0,0-1 0,-42 0 0,2-2 0,15 2 0,-4 0 0,7 1 0,-1 0 0,16 0 0,-8-1 0,19 0 0,-9 2 0,10 2 0,-1 0 0,-3-1 0,8 1 0,-5 0 0,5 1 0,-8 0 0,3 0 0,-8-2 0,11 1 0,-2-1 0,12 0 0,-3 0 0,8 1 0,-4-1 0,6 0 0,-3-2 0,8 0 0,0 1 0,4 2 0,-1 0 0,0-1 0,-3-1 0,-1-2 0,-3 0 0,5 1 0,2 0 0,4-3 0,-3-1 0,-6-5 0,-5-1 0,-4-1 0,-3 1 0,7 3 0,-4 1 0,5-1 0,-5 2 0,0-1 0,0 3 0,3 0 0,6 1 0,1-1 0,7 0 0,-4-1 0,7-1 0,1 0 0,9 4 0,5 0 0,9-6 0,4 2 0,11-9 0,9 5 0,18-1 0,25-1 0,0 6 0,22 2 0,-16 4 0,-27 3 0,2 0 0,0-1 0,2 1 0,7 0 0,0 0 0,-7 0 0,-1 0 0,9 0 0,1 0 0,-9 0 0,0 1 0,9 0 0,-2-1 0,-11 2 0,-1 0 0,47 0 0,-14 1 0,-1-2 0,-10 1 0,-4-1 0,-8 0 0,12-2 0,-5 0 0,11-1-984,-6 0 0,0 0 0,0-1 0,-11 1 0,5-1 0,-13 2 104,7-2 880,-9 1 983,6 1 0,-7 1 0,2-3 0,-4 1 0,3-2 0,-1 2-97,12 0-886,-2 2 0,12-3 0,-9 0 0,4-2 0,-6 0 0,6-1 0,-9 0 0,5 0 0,-12 0 0,0 0 0,-10 0 0,-2 1 0,-6-1 0,-2-1 0,-7 2 0,-4-5 0,0-1 0,1-3 0,5-2 0,-3 2 0,2 0 0,-4 1 0,-1 0 0,-2-1 0,1-1 0,0-1 0,7-1 0,3-1 0,1 2 0,3 0 0,-10 4 0,-1-1 0,-6 1 0,3 1 0,-3-3 0,1 1 0,-5 2 0,-4 1 0,-5 2 0,-27 0 0,-11 2 0,-45-3 0,-4 2 0,25 3 0,-4 0-486,-8 0 1,-4 0 485,-12 1 0,-2-1 0,-1 1 0,-2 1 0,-4-1 0,-1 1 0,8 0 0,2 1 0,5-1 0,1-1 0,-5 1 0,2-1-492,15 0 0,2 2 0,-4-1 0,1 1 0,13 0 0,1 0 0,-3 1 0,0-1 0,7 0 0,0-1 0,-4 0 0,0 0-66,-40-2 1207,-2-1-649,12-1 491,36 3 1,-1 0 491,-41-5-492,37 2 1,-1-1-1,3 1 1,-2-1-1,-14-3 1,-1-1-1,11 1 1,-2 0-395,-19-4 1,-2 0-98,15 0 0,-2 0 0,-22-3 0,-1-1 0,19 4 0,1-1 0,-17-3 0,0-1 0,11 4 0,0-1 0,-9-4 0,0 0 0,13 4 0,2 1 0,0-3 0,2 2 0,12 4 0,2 1 0,3 0 0,-1 0 0,-1 3 0,0 2 0,-41-3 0,39 3 0,0 1 0,7 3 0,-1-1 0,-11-4 0,0-1 0,8 5 0,0-1 0,-12-3 0,1-2 0,10 4 0,2-1 0,-8 0 0,0-2 0,4 0 0,-1-1 0,-13-1 0,0 1 0,4 1 0,0 1 0,-5 1 0,0 2 0,12 2 0,2 1 0,0 0 0,2 0 0,-33-2 0,7 1 691,13-1-691,-8 2 0,15 1 0,-3 3 0,9 2 0,-6 2 0,5 2 0,-5 4 0,10 6 0,-3 1 0,-5 11 0,2-1 0,-13 8 0,10-3 0,-5 4 0,10-1 0,4 7 0,9-4 0,5 3 0,11-7 0,2 1 0,11-7 0,5 2 0,7-3 0,0 4 0,2-4 0,2 5 0,9-3 0,15 8 0,11-5 0,41 11 0,-30-27 0,4-2 0,20 3 0,4-2-410,-3-4 1,1-4 409,13-3 0,1-3 0,-11-2 0,-1-1 0,-6-3 0,-1-1 0,-4 0 0,-5-3 0,14-10 0,-19-1 0,-31-4 0,-17-4 0,-12-10 819,-9-10-819,-10-3 0,-14-11 0,-20-3 0,23 26 0,-3-1 0,-4 2 0,-3 1 0,-8-4 0,-3 1 0,0 3 0,-1 2 0,-6 0 0,0 1 0,7 6 0,1 3 0,5 4 0,1 5 0,-30 3 0,11 14 0,16 10 0,14 16 0,13 7 0,10 13 0,8-3 0,15 14 0,20-6 0,21 4 0,-6-24 0,7-3 0,5-3 0,5-3-405,21 5 0,3-3 405,-10-6 0,0-4 0,15-1 0,-3-6 0,-22-4 0,-4-4 0,-3-4 0,-5-3 0,10-6 0,-32-11 0,-22 0 0,-14-8 0,-5-3 810,-19-7-810,-17-4 0,-25 1 0,-10 5 0,28 23 0,-2 4 0,2 3 0,0 4 0,-5 1 0,1 3 0,-33 9 0,16 10 0,31 5 0,12 5 0,16-3 0,10-2 0,16 0 0,8-1 0,37 5 0,34-6 0,-27-12 0,5-2-287,-2-3 1,3-2 286,13-3 0,0-3 0,-19-3 0,-2-4 0,0-1 0,-5-4 0,14-17 0,-40-8 0,-19-3 0,-19-11 0,-5 2 573,-21-12-573,-9 7 0,-29-11 0,-6 8 0,23 22 0,-4 2-471,-4 1 1,-4 0 470,-10-4 0,-2 0 0,4 5 0,-1 2 0,-5-1 0,2 2 0,13 6 0,2 2 0,-2 1 0,2 3 0,-29-4 0,22 13 0,32 15 0,13 9 0,13 12 941,7 10-941,8 8 0,7 12 0,9 4 0,4-6 0,23 10 0,30 0 0,-15-27 0,8-2-492,5 3 0,7-3 287,-8-10 0,5-1 0,1-2-123,0 2 0,0-2 0,3 1 0,11 0 0,2-1 0,-1 0 241,-11-2 1,-2 0 0,1-1 86,5 0 0,0-1 0,-2 0-328,-13-1 0,-3-1 0,1 1 214,5-1 0,-1 1 1,-1-2-257,17 6 0,-1-3 370,3-2 0,-1-2 0,-9-2 0,0-1 0,8-1 0,-2-1 0,-11-1 0,-2 0 491,-5-4 1,-2-1-405,-13-2 1,-2-1 895,43 2 0,-31-2 0,-14-2-284,-24 1 284,-3-4-982,-10-2 100,-5-1-101,-4-2 0,-13-3 0,-15-9 0,-27-9 0,-26-10 0,18 14 0,-4 0-492,5 4 0,-4 0 477,1 2 1,-5-1 0,-1 0-314,3 1 0,0-1 0,-1 1 142,-5 0 1,-2 0-1,0 0 186,-4-3 0,0-1 0,3 2 0,-12-5 0,6 1 0,7 2 0,7 1 0,-8-10 0,46 10 0,28 7 946,11 0-946,6-1 983,15 1-344,10 1-639,15-1 0,10-3 0,4 0 0,7-4 0,-14 5 0,0 3 0,3 2 0,14 3 0,4 2 0,-6 3 0,-20 4 0,-15 0 0,-9 1 0,2-1 0,-2 1 0,7 0 0,2 0 0,4 0 0,2 0 0,7 0 0,-2-1 0,16 1 0,-1-1 0,4 1 0,10 0 0,-10 0 0,6-3 0,-12 2 0,3-2 0,-3 2 0,15 1 0,-2 0 0,-28 0 0,3 0 0,-5 0 0,0 0 0,7 0 0,-1 0 0,30-1 0,-25 1 0,-34-1 0,-16 0 0,-56-8 0,-12-5 0,6 3 0,-7-1 0,-21-5 0,-5-1-328,19 5 0,-2 0 0,-3 0 0,-14-2 0,-3 0 0,2 0 293,13 2 0,2 0 0,1 0 35,-30-5 0,8 1 0,-5-4 0,32 5 0,39 9 0,21 6 0,40 2 983,6 3 0,54 4-930,-44-1 1,4 1-54,17 0 0,3 1-335,-6-1 0,1 0 335,15 1 0,-4-2 0,-26-4 0,-5-1 0,30 3 0,-47-5 0,-34 0 0,-42-14 0,-2 3 0,-9-4 0,-8-2 0,-7 1 0,-5 0-318,4 2 0,-6 0 0,2 0 318,5 1 0,0 1 0,-1 0 0,-6-1 0,0 1 0,6 1 0,2 1 0,8 0 0,-20-4 0,52 8 0,39 6 0,19 4 0,11-1 983,38 6-342,-3-1-641,-16-1 0,5 0-394,-4 2 1,2-1 393,21 3 0,1-1 0,-15-1 0,-1 0 0,15 0 0,-2-1 0,-22-3 0,-3-1 0,2 0 0,-2-1 0,23-1 0,-18-2 0,-21 0 0,3 0 0,-9 0 787,4 1-787,-4 0 0,4 1 0,3-2 0,3 1 0,7-1 0,0 0 0,9 0 0,5 0 0,11 0 0,-4 0 0,8 0 0,-15 0 0,6 0 0,-12 0 0,-3 0 0,-8 0 0,5 0 0,-6 0 0,6 1 0,-4 1 0,8 1 0,-7 1 0,6 0 0,-11-3 0,5 1 0,-13-1 0,3 0 0,-10 0 0,1-1 0,-2 0 0,1 0 0,5 0 0,2 0 0,9 1 0,-4 0 0,8 0 0,-9 1 0,8-1 0,-1 0 0,4 0 0,-5-1 0,-1 1 0,-7 0 0,8 0 0,-4 0 0,10-1 0,-1 0 0,4 0 0,-3 0 0,-3 1 0,-8-1 0,-1 0 0,-9 0 0,4 1 0,2-1 0,1 1 0,9 0 0,-6-1 0,4 1 0,-8-1 0,1 0 0,-8-1 0,2 1 0,-5-1 0,3 1 0,-4 0 0,1 0 0,-5 0 0,-4 0 0,-4 0 0,-1 0 0,1 0 0,0 0 0,0 0 0,1 0 0,-1-1 0,0 2 0,4-1 0,0 0 0,2 0 0,-4-1 0,3 2 0,-4 0 0,1 2 0,-2-1 0,4 0 0,2 1 0,5-1 0,-4-1 0,-1 1 0,-6-1 0,-1 2 0,0 0 0,0 0 0,-1-1 0,-2 0 0,-2-2 0,-2 2 0,2-1 0,5 3 0,6 0 0,5 1 0,1 0 0,-4-2 0,-3 0 0,-5 0 0,-6-2 0,1 1 0,-4-2 0,2 1 0,-6 10 0,-2-2 0,-3 11 0,-2-5 0,0 3 0,-1 2 0,1 2 0,-1 4 0,3 2 0,0 5 0,-1 1 0,2 5 0,-1 0 0,1 4 0,-1-2 0,1 0 0,-1 3 0,2 0 0,2 6 0,0-4 0,2 4 0,-2-8 0,1-1 0,-3-8 0,2-3 0,-2-6 0,-1 1 0,2-2 0,1 3 0,-1 3 0,1 0 0,-1-4 0,0-8 0,-1-5 0,0-4 0,0-48 0,0 5 0,1-44 0,0 14 0,2 3 0,1-9 0,-2 6 0,0-5 0,-3 3 0,-4 5 0,0 3 0,-6 2 0,3 4 0,-2 4 0,3 5 0,-2 5 0,-1 3 0,0 1 0,2 3 0,0-1 0,-1 3 0,-1-1 0,-2 1 0,1 5 0,-3 3 0,5 5 0,-3 2 0,2-1 0,-5 1 0,-2 1 0,-5 0 0,1 4 0,-7 0 0,2 2 0,-6-3 0,-5 1 0,-3 1 0,-14 3 0,-1 5 0,-6 5 0,-5 3 0,0 6 0,-7 0 0,-4-1 0,-5 1 0,3-6 0,-3-1 0,2-5 0,-4-1 0,3 0 0,-14 0 0,1-5 0,30 4 0,-2 0 0,7-3 0,0 0 0,-12 1 0,-2 0 0,6 1 0,2-1 0,0 0 0,0 1 0,-6 1 0,-1-1-380,3 2 0,-1-1 380,-13 0 0,0 1 0,8 0 0,-1 0 0,-12 0 0,1 0 0,18 2 0,1-1 0,-8 1 0,2 0-3,17 0 1,2 1 2,-4-2 0,0 0 0,7 0 0,0-1 0,-7 0 0,-1 0 0,8 1 0,0-1 0,-3 1 0,2-1 0,-34 4 0,-3-3 759,10 3-759,-6-3 6,10 2-6,0-1 0,24 3 0,17 6 0,20 3 0,9 5 0,11 4 0,11 3 0,12 4 0,7-3 0,22 3 0,22-5 0,-32-14 0,4 0 0,24 5 0,4 0-492,6-3 0,4 0 294,-17-1 0,3 0 0,0-1 198,-8-2 0,0-1 0,1 0 0,7-2 0,2-1 0,-3 0 0,25 2 0,-2-2 0,-26-2 0,0-2 0,-2 1 0,19 2 0,-2 0-351,3-3 0,-4 0 351,-18 0 0,-3 0 0,4 0 0,-3-1 0,-14 0 0,-3 1 0,47 0 0,-29-1 0,-16 0 983,-23 0-447,-21 0 225,-54-1-761,-11-2 0,7 0 0,-6 0 0,-10 0 0,-5 2-492,-17-1 0,-7 0 164,11 1 0,-5-1 0,-1 0 0,-1 0 0,-1 0 0,-6-1 82,5-1 0,-7 0 0,0-1 0,2 0 0,11 0 0,1-1 0,1 0 0,-1 1 132,-10-1 1,-2-1 0,1 1 0,6 0 113,-3 0 0,4 0 0,5 1-116,11 1 1,3 1-1,8 0 116,7 2 0,8 1 0,-15 4 0,43 1 983,23 2-240,19 8 240,7 0 0,44 12-492,-23-13 1,3-1-205,9 1 1,3 1-288,9-1 0,7-1-328,-14-4 0,4-1 0,3-1 59,7-1 1,3-1-1,3 1 23,-8 0 0,2 1 0,1 0 0,-3-1-82,15 1 0,-4-2 0,0 3 202,-2 1 0,0 3 1,-9-1 125,0 0 0,-10-1 0,28 7 0,-57-9 0,-44-1 983,-15 4 0,-25 5 0,-29 6 0,-7-3-647,11-4 1,-6-1-829,-9 2 0,-3-1 330,22-4 0,-2 0 1,-3 1-167,-13 1 0,-4 1 0,3 0 53,12-2 0,3 1 0,1 0 275,-2 0 0,0 1 0,7-1 0,-5 2 0,9-1 0,-7 8 0,57-14 0,44-3 983,58 5-810,-44-6 0,6 1-173,8 0 0,8 2 0,1-1-328,2 0 0,2-1 0,4-1 316,1 0 0,5-1 0,1 0 0,-1 0 12,-6 1 0,-1 0 0,1 0 0,1 0 0,11-1 0,3 0 0,-1-1 0,-5 2 0,4 2 0,-4 0 0,-1 0-244,-4-1 0,0-1 1,-8 0 243,2 2 0,-11 0 0,5-2 0,-54 3 0,-31 2 0,-20 5 0,-37 5 0,21-12 0,-5-1 0,-16 3 0,-7-1 327,12-2 1,-4 0 0,0-1-237,1-1 0,1 0 0,-3 0-91,-12 1 0,-3 0 0,4-1 0,-17-1 0,6-2 393,23 1 0,8-1-393,-6 0 0,75-3 0,46-2 0,4-1 0,9-1 0,23 0 0,9 1-328,-20 1 0,4 1 0,0-1 1,0 0 1,0 0 0,3-1 326,11 1 0,2 0 0,-2-2 0,-16 0 0,-3-2 0,3 2 0,9 0 0,2 2 0,-5-2 366,4-4 1,-4 0-367,1 4 0,-5 1 0,-29-3 0,-4 0 0,34-3 0,-43 1 0,-24 5 983,-10 0 0,-9-7-49,-7 2-934,-10-10 0,-11 2 0,-21-7 0,-26-4 0,27 12 0,-2-1 0,1 0 0,-4 0-492,-23-6 0,-4-1 469,7 1 0,-1 1 23,-13-2 0,2 1 0,22 7 0,7 2 0,-12-1 0,51 12 0,31 5 0,32 3 0,6 6 0,7 2 0,18-1 0,6 1-174,-14-2 1,3 1-1,0-1 174,-2 0 0,0-2 0,3-1 0,9-2 0,2-2 0,0 0 0,-6 1 0,0-1 0,-1-1 0,3-2 0,-1-2 0,-4-1 0,12 1 0,-10-2 0,17-7 0,-58 2 0,-28 1 0,-29 0 0,-27 2 0,-37 1 0,32 6 0,-4 1 0,-7 0 0,-1 1 0,6 4 0,1 0 491,5-2 1,2-1 76,-29 7-568,40-7 0,18-8 0,44-10 0,33-15 0,-6 8 0,4-1 0,4-1 0,3-1 0,9-1 0,0 0 0,-19 6 0,-2-1 0,34-20 0,-43 16 0,-19 3 0,-30 13 0,-24 4 0,-37 12 0,-15 9 0,19-6 0,-3 3-241,6 2 1,-1 1 240,-4-2 0,2 0 0,7 1 0,6 1 0,-10 6 0,29-3 0,46-9 0,62 3 0,22-2 0,-7-4 0,8-3-328,-27-1 0,2-1 0,-1-1 137,31-1 0,-1-3 191,4 1 0,-8-2 448,4-6-448,-36-3 0,-58-5 0,-37-4 0,-34-5 0,-17-3 0,19 12 0,-7 0-8,-8 0 1,-5 0 7,19 6 0,-3-1 0,1 2 0,-25-2 0,0 1 0,1 3 0,3 1 0,23 4 0,6 1 0,-36 1 0,45 7 0,40 3 0,38 9 983,26 12-768,-8-13 1,6-1-216,9 2 0,1-1 0,-1-4 0,0-2 0,-2-4 0,-3-2 0,9-3 0,-22-6 0,-32-6 0,-23-5 0,-14-5 0,-22-5 0,-24 2 0,-12 3 0,36 12 0,0 2 0,-48-1 0,20 6 0,23 5 0,30-2 0,16 1 0,2-1 0,-9-1 0,7-1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31.351"/>
    </inkml:context>
    <inkml:brush xml:id="br0">
      <inkml:brushProperty name="width" value="0.1" units="cm"/>
      <inkml:brushProperty name="height" value="0.1" units="cm"/>
      <inkml:brushProperty name="color" value="#484ECF"/>
    </inkml:brush>
  </inkml:definitions>
  <inkml:trace contextRef="#ctx0" brushRef="#br0">38 95 24575,'-22'2'0,"6"-1"0,17-1 0,18-1 0,14-1 0,48-1-597,-26 2 1,5-1 596,24 1 0,5-1 0,7 1 0,3-1 0,-30 1 0,1-1 0,0 0 0,-1 0 0,0 0 0,-1 0 0,25-2 0,-2 0 0,-9 1 0,-2-1 0,-16 0 0,-4 0 0,27-2 0,-31-1 0,-27 2 0,-17 1 0,-9 1 1193,-22 0-1193,-20 1 0,-34-3 0,23 3 0,-4 0 0,-9-1 0,-4 1 0,-1 0 0,0 1 0,6 0 0,3 0-6784,-25 3 6784,42-1 0,26 1 0,20 0 0,20 1 0,32 4 0,35 3 0,-30-6 0,2 0 0,4-1 0,1 0 0,2-2 0,0 0 0,-5 0 0,-3 0 0,-7-1 0,-3 1 0,24 0 6784,-36 0-6784,-26-1 0,-23-2 0,-20-1 0,-19-3 0,-22 2 0,-8 2 0,3 5 0,17 2 0,24 1 0,20-2 0,13-1 0,15-2 0,23 0 0,33 0 0,13-1 0,-28 0 0,2 0 0,37-1 0,0 1 0,-34 0 0,-26 0 0,-23 0 0,-12 3 0,-7 2 0,1 1 0,-4 1 0,4-2 0,4-2 0,1-1 0,13 2 0,7-3 0,15 3 0,4-4 0,-2-1 0,-12-1 0,-10 0 0,-22 0 0,-28 1 0,-27 3 0,-14 0 0,5 4 0,11 3 0,24 0 0,7 0 0,16-2 0,9-4 0,5-1 0,18 0 0,12-2 0,21 1 0,8-2 0,-10 0 0,-15 0 0,-20-1 0,-21 3 0,-20-1 0,-18 0 0,-6-1 0,7 0 0,22 0 0,12 1 0,10-1 0,2 0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38.439"/>
    </inkml:context>
    <inkml:brush xml:id="br0">
      <inkml:brushProperty name="width" value="0.1" units="cm"/>
      <inkml:brushProperty name="height" value="0.1" units="cm"/>
      <inkml:brushProperty name="color" value="#484ECF"/>
    </inkml:brush>
  </inkml:definitions>
  <inkml:trace contextRef="#ctx0" brushRef="#br0">6183 111 24575,'-12'2'0,"-1"0"0,1-1 0,1-1 0,1 0 0,1 0 0,3 0 0,0 0 0,-1 0 0,-5 0 0,-6 0 0,-7-1 0,-6 1 0,-4-1 0,3 0 0,3 1 0,4 0 0,5 1 0,3 0 0,2 1 0,3 0 0,-1 0 0,0 0 0,-1 1 0,0-1 0,0-1 0,-3 1 0,-5-2 0,-3 1 0,-2-1 0,2 0 0,3 0 0,4 1 0,2-1 0,2 0 0,1 0 0,2 0 0,1 1 0,-1-1 0,3 1 0,-4 1 0,0-2 0,-3 0 0,-2-1 0,0 1 0,-1-1 0,-3 0 0,-1-1 0,-8-2 0,-2 0 0,-4 0 0,0 1 0,0-1 0,-1 1 0,1 0 0,2 2 0,3-1 0,3 0 0,6 1 0,3 0 0,6 1 0,2-1 0,3 1 0,1-1 0,3 1 0,3-1 0,12-5 0,5 0 0,17-6 0,7 3 0,8-1 0,2 4 0,13 2 0,1 3 0,9 1 0,-2 1 0,-9-2 0,-14-1 0,-10 0 0,-7 1 0,-4 0 0,-1 1 0,-4 0 0,-7 0 0,-6 0 0,-5 0 0,-13 4 0,-8 0 0,-21 2 0,-19 1 0,-23-1 0,30-4 0,-1 0 0,-6 0 0,-1-1 0,-2-1 0,0 0 0,-39 0 0,15 1 0,38 0 0,18 2 0,18-1 0,9-1 0,19 1 0,10-2 0,35 3 0,26-1 0,-40-1 0,4 1 0,12 0 0,2 1 0,-7-1 0,-1 0 0,3 1 0,-2 0 0,38 1 0,-22-2 0,-20-1 0,-13 0 0,-6-1 0,0 1 0,5 0 0,7-1 0,4 1 0,6 0 0,-6 1 0,8-1 0,-6 1 0,6 1 0,-10-1 0,-11 0 0,-14-2 0,-8 0 0,-7 0 0,0-1 0,1 0 0,0 1 0,-2-1 0,-5 1 0,-5 1 0,-10 5 0,-12 5 0,-13 3 0,-12 4 0,-4-1 0,5 2 0,5 1 0,13-1 0,8-1 0,6-2 0,7-4 0,4-3 0,1-3 0,2-3 0,-3-10 0,1 5 0,-4-5 0,-4 10 0,-4 1 0,-3 4 0,-6 5 0,0 5 0,-4 8 0,-1 7 0,1 3 0,3 2 0,4-4 0,7-5 0,5-6 0,5-7 0,2-2 0,1-5 0,-1-3 0,2-2 0,0-2 0,3-4 0,6-4 0,13-9 0,8-8 0,8-8 0,0-2 0,-5 2 0,-9 5 0,-11 6 0,-9 3 0,-8 3 0,-4 1 0,-12-1 0,-4 3 0,-9 4 0,3 5 0,3 9 0,6 6 0,9 6 0,7 3 0,10 3 0,7-2 0,6-3 0,7-5 0,2-5 0,12-4 0,6-3 0,6-8 0,-1-9 0,-7-10 0,-11-5 0,-14 0 0,-12 4 0,-9 5 0,-6 5 0,-1 6 0,-3 4 0,-3 8 0,-2 5 0,-4 11 0,1 5 0,3 7 0,7 2 0,9-4 0,8-4 0,5-9 0,11-7 0,13-5 0,16-7 0,11-7 0,6-8 0,-4-10 0,-17 0 0,-12-6 0,-20 4 0,-10-3 0,-11 2 0,-9 0 0,-9 3 0,-4 3 0,0 6 0,5 4 0,7 6 0,4 4 0,6 2 0,1 1 0,1-1 0,0-2 0,-3-2 0,-1-3 0,2 1 0,1 1 0,2 1 0,1-1 0,-2-2 0,0-2 0,1-2 0,1 1 0,1 1 0,1 2 0,0 2 0,1 2 0,1-1 0,2 1 0,1-2 0,2 1 0,-1 0 0,-2 1 0,-2 3 0,-22 7 0,-19 2 0,-37 4 0,20-4 0,-5-1 0,-14 0 0,-4-1-756,-6-1 1,-3 0 755,16-2 0,-4-1 0,2 0 0,1-1 0,1 0 0,-1 0 0,-6 0 0,-1 0 0,2-1 0,6 0 0,1-1 0,1 1 0,-23 0 0,3 0-151,13 0 1,3 0 150,13 0 0,3 2 0,-39 0 0,20 1 0,1 3 0,-1-1 1487,-1 3-1487,-1 0 325,12 1-325,-2-1 0,9 0 0,-4-1 0,-5 1 0,-4 0 0,-7 2 0,4-1 0,5-1 0,9-2 0,1 0 0,1-2 0,1 2 0,0 0 0,9 0 0,-6-1 0,3-1 0,-10-1 0,3 1 0,4 1 0,12 1 0,4 1 0,0-1 0,-5 0 0,-9 2 0,0 0 0,4 3 0,12 0 0,7 3 0,5 1 0,1 2 0,-3 2 0,-4 1 0,-3 2 0,-3 2 0,-2 4 0,-2 5 0,-1 9 0,3 1 0,11 0 0,12-9 0,11-10 0,11-7 0,8-7 0,8-2 0,-2-3 0,-2-3 0,-7-3 0,-4-4 0,0-3 0,-3-3 0,-3-3 0,-7-2 0,-10-2 0,-15-1 0,-14 1 0,-35 0 0,28 12 0,-4 2 0,-16 1 0,-4 2-647,-10 1 1,-3 5 646,-8 5 0,-1 5 0,31-2 0,0 2 0,1 2 0,-30 13 0,4 5 0,14 0 0,7 4 0,16-2 0,9 3 0,-3 30 0,38-3 0,40-2 0,35-7 0,7-26 0,13-7-814,-12-10 1,6-3 0,2-2 813,13 0 0,4-2 0,-2-2 0,-7-2 0,-2-2 0,-6-2 564,9-2 1,-13-1-565,-5-4 0,-59-1 0,-32-1 0,-56-10 0,0 5 0,-13 1-1033,3 3 1,-9 0-1,-4 2 1033,13 1 0,-4 2 0,-1 0 0,-2 1 0,11 2 0,-1 1 0,-1 1 0,1 0 0,2 1 0,-8 0 0,0 1 0,4 1 0,4 1 0,-5 0 0,5 2 0,9 1 1076,4 2 1,17 4-1077,25 8 0,24 3 0,1 8 0,4-2 0,4-3 3549,11-4-3549,8-12 0,4-4 0,-3-9 0,-5-9 0,-9-8 0,-4-5 0,-8 1 0,-9 2 0,-4 9 0,1 4 0,2 5 0,12 5 0,16-2 0,14-2 0,3-1 0,-7 1 0,-16 2 0,-10 2 0,-2-1 0,3-4 0,4-2 0,9-8 0,7 0 0,20-4 0,39 0 0,-14 7 0,6 1-556,6 3 1,4 2 555,14-3 0,-2 2 0,-24 2 0,-4 1 0,-11-1 0,-5-2 0,7-3 0,-31 2 0,-16 4 0,-10 3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39.215"/>
    </inkml:context>
    <inkml:brush xml:id="br0">
      <inkml:brushProperty name="width" value="0.1" units="cm"/>
      <inkml:brushProperty name="height" value="0.1" units="cm"/>
      <inkml:brushProperty name="color" value="#484ECF"/>
    </inkml:brush>
  </inkml:definitions>
  <inkml:trace contextRef="#ctx0" brushRef="#br0">2101 290 24575,'-93'-12'0,"1"1"0,0-1 0,-1 1 0,1-1 0,0 0 0,-1 1 0,1-1 0,-1 1 0,1-1 0,0 1 0,-10-2 0,-6 0 0,-2-1 0,1 0 0,5 1 0,6 1 0,12 1 0,13 2 0,18 1 0,-32-4 0,14 0 0,54 6 0,7 2 0,1-1 0,-1 0 0,2 1 0,0 0 0,4 1 0,7 2 0,2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41.724"/>
    </inkml:context>
    <inkml:brush xml:id="br0">
      <inkml:brushProperty name="width" value="0.1" units="cm"/>
      <inkml:brushProperty name="height" value="0.1" units="cm"/>
      <inkml:brushProperty name="color" value="#484ECF"/>
    </inkml:brush>
  </inkml:definitions>
  <inkml:trace contextRef="#ctx0" brushRef="#br0">61 66 24575,'-22'0'0,"1"0"0,11 0 0,2 0 0,9 0 0,12-1 0,4 1 0,13 2 0,12 2 0,14 4 0,20 2 0,22 2 0,-46-7 0,-1 0 0,47 5 0,-15-4 0,-12-2 0,2-3 0,8-1 0,6-2 0,-2 2 0,-9-1 0,-14 1 0,-11 0 0,-17 0 0,-6 0 0,-13 0 0,-8 0 0,-6 0 0,-16 0 0,-17 1 0,-42-1 0,22 1 0,-3 0 0,-16 0 0,-3 0-344,-4 0 0,-1 0 344,1-2 0,2-1 0,12 0 0,5 0 0,-34-4 0,41 0 0,27 4 0,14 0 0,9 1 0,2 1 688,6-6-688,11-2 0,20-7 0,20 0 0,19 1 0,18 3 0,-43 8 0,2 0 0,3 1 0,0 1 0,-3 0 0,-2 1 0,39 0 0,-17 0 0,-8-2 0,-11 1 0,1-2 0,-15 0 0,-1 0 0,-5 0 0,0 1 0,0 1 0,2 0 0,1 0 0,2 1 0,4-1 0,-3 1 0,-4-1 0,-11 1 0,-11 0 0,-6 0 0,-38 6 0,-22-1 0,0 0 0,-7-1 0,-15-2 0,-4 0-728,-17-3 0,-3 0 728,30-1 0,-1 1 0,3-1 0,-23-2 0,4 1 0,12-1 0,8 1 0,-4-1 0,26 2 0,35 0 0,22 0 0,27 0 1456,34 1-1456,-24 2 0,3 1 0,9 0 0,2 2 0,4 1 0,3 1-450,5 0 1,2-1 449,2 2 0,-2-1 0,-11-1 0,-4 0 0,-9 0 0,-6 0 0,1 0 0,-24-2 0,-22 0 0,-22 0 0,-31 1 0,-45-1 0,27-2 0,-5-1-73,-12 1 0,-1 1 73,-3 0 0,1 1 0,0 2 0,2 0 0,12 1 0,2-1-194,-4 0 1,1 0 193,12-1 0,2-2 0,0 1 0,2-2 0,-24 1 0,31-1 0,25 0 0,14 1 1024,-1 2-1024,-1 2 408,-5 3-408,-4 4 0,-2 1 0,4-1 0,6-3 0,7-1 0,7-2 0,6 0 0,16 2 0,37 1 0,-10-5 0,7 0 0,11 0 0,4-2 0,3 0 0,-1-2 0,-10-2 0,-4-1 0,22-7 0,-38-2 0,-25-2 0,-18 1 0,-18-6 0,-25-4 0,-26-5 0,-24 5 0,0 8 0,7 9 0,18 9 0,18 5 0,15 5 0,12 2 0,9 2 0,8-3 0,6-1 0,6-5 0,15 3 0,21-1 0,29 2 0,18-1 0,-1-4 0,-20-2 0,-29-5 0,-22-1 0,-16-1 0,-14 0 0,-20 1 0,-8 1 0,-10 3 0,18 1 0,12 2 0,14-2 0,10 0 0,9-1 0,19 4 0,22 2 0,-18-4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08:11:33.337"/>
    </inkml:context>
    <inkml:brush xml:id="br0">
      <inkml:brushProperty name="width" value="0.35" units="cm"/>
      <inkml:brushProperty name="height" value="0.35" units="cm"/>
      <inkml:brushProperty name="color" value="#484ECE"/>
    </inkml:brush>
  </inkml:definitions>
  <inkml:trace contextRef="#ctx0" brushRef="#br0">0 0 24575,'43'41'0,"20"-1"0,-15-22 0,6-3 0,10 1 0,5-3-492,20-1 0,5-3 164,-27-5 0,2 0 0,2-2 0,8 0 0,2-1 0,1-1 0,-1 0 0,1 0 0,0 0 171,2 0 1,0 0 0,-4 0 74,21 0 0,-3 0 82,-27 0 0,1 0 0,-3 0 0,16 1 0,-1 0-262,6-1 0,-2 1 262,-14 1 0,-5-1 491,-9 0 1,-5 0-297,27 0 788,-23-1-80,-17 0 80,-18 1-612,-11 0 304,0 2-675,7 3 0,4-1 0,0 1 0,-7-4 0,-56-6 0,-33-2 0,20 1 0,-2 0 0,-40-1 0,40 3 0,32 3 0,19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08:12:05.537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3038 3 24575,'75'-1'0,"-20"0"0,6 1 0,19-1 0,9 2-328,-11 1 0,5 1 0,3 1 82,-10-1 0,4 1 0,0 0 0,1 0 0,2 2 0,1 1 0,0 0 0,-1 0 0,0 1 0,1-1 0,-2 1 0,-2 0-82,9 0 0,-4-1 0,-2 1 409,-6-1 1,-2 1-1,-4-2-81,11-1 0,-6-1-492,-5 1 0,-4-2-492,30 0 0,-30-2 0,-28-1 1967,-23 0-685,-73-1-298,-17-1 0,5 1 0,-7 0 37,4 0 1,-2 0-38,-14 0 0,-4 1 327,26 0 1,-2 1 0,1-1-1,-2 1 1,1-1 0,1 1 163,-24 1 1,4 2-1,8 0 1,5 0-50,19 1 1,4 0-443,-35 7 0,35-5 643,27-2-643,20-2 983,35 3-450,38 2-533,9-2 0,13-2-328,-15-1 0,6-1 0,4-1 82,-5 0 0,4-1 0,2 1 0,-1-1 25,-2 0 0,0 0 0,-1 0 0,-2-1 221,20 0 0,-3 0 0,-7 0 0,5 0 0,-13 0 0,4-1 0,-69 0 0,-56 0 0,-30 1 0,1 2 0,-8 1-328,-7 0 0,-9 0 0,-2 2 82,20 0 0,-2 1 0,0 0 0,-2 1 39,-6-1 1,-2 2 0,-1-1 0,0 1 206,-4 0 0,-2 0 0,1 1 0,1-1 0,6 0 0,1 0 0,2 0 0,3 0-200,-13 3 1,5 0 0,7 0 199,-1 0 0,12 2 0,1 8 0,55-8 983,28 1 0,64 1-898,-22-7 1,10 0 0,6 0-332,1-1 0,6-1 0,5 0 0,6-1 135,-9 0 1,5 0 0,4 0-1,2-1 1,2 0 0,0 0-31,-4-1 1,2 0-1,1 0 1,1 0-1,1-1 1,-2 1-1,0-1 0,-4 0 1,-1 1-1,1-1 1,-1 0-1,-1 0 1,1 0-1,-1 0 0,0-1 1,1 1-1,1-1 1,-2 1-1,-3-1 1,-3 0-1,-6 1-105,14-1 0,-6 1 0,-6 0 0,-4-1-82,4 0 0,-5 0 0,-14 0 100,5 0 228,-133-4 0,-18-2 0,-16-2 327,18 1 1,-5 0 0,-9 0-132,14 2 1,-6-1-1,-5 0 1,-1 0 0,2 2-24,0 0 0,1 0 0,-1 1 0,-1 1 0,-2 1-173,6 1 0,-1 1 0,-3 0 0,1 1 0,2 1 0,2 1 0,-8 1 0,2 1 0,2 0 0,2 2 0,3 1-37,-4 2 0,2 2 1,5 1-1,7 0 37,5 1 0,8 1 0,10 1 0,-19 22 0,83-9 0,54-5 0,22-9 0,23-3-246,-22-5 0,11-1 0,6-1 0,6 0 105,-27-1 1,5-1-1,2 0 1,4 1-1,1-1 1,3-1-1,1 1 31,-8-1 1,3-1 0,1 1 0,3-1-1,0 0 1,1 0 0,1 0 0,-1 0-1,-1 0 37,2 1 0,0-1 0,2 0 1,-1 0-1,0 0 0,0 0 0,-2 0 1,0 0-1,-2-1-50,3 0 0,0 0 0,-1 0 0,-1-1 0,-1 1 0,-3-1 0,-3 1 0,-4-1-2,19 0 1,-3 1 0,-5-1 0,-6 0-1,-8 0 125,4-1 0,-9 1 0,-20-3 0,-17-3 0,-94 4 0,-26 0 0,-19 2 245,29 0 1,-5 0 0,-5 1 0,-3 1-237,-1 0 0,-4 2 0,-3 0 0,-1 1 0,-1 1 138,9-1 1,-2 2 0,-1 0-1,0 0 1,0 1 0,2-1-148,-14 3 0,0 0 0,0 0 0,3 1 0,1 0 0,11 0 0,0 1 0,3 0 0,2 0 0,4 0 327,-22 1 1,5 0 0,10-1 163,4 1 1,14-2 129,7 0-621,66-15 0,71-19 0,4-1 0,16-3 27,-27 9 1,7 0 0,3-1 0,3-1-28,-6 1 0,3 0 0,3-1 0,-1 0 0,-1 0 0,-2 1 0,0 0 0,0 0 0,-2 0 0,-3 0 245,4-2 1,-1-1 0,-5 1 0,-8 0 245,22-9 1,-19 0 491,-19-8-46,-64 16-937,-52 12 0,-4 7 0,-12 3-328,5 4 0,-7 3 0,-2 2 82,13 0 0,-4 2 0,1 1 0,0 1 216,-21 6 0,0 1 1,8 1 520,-9 6 1,12 0-1,31-9 1,14-1 491,26-6 0,52-20-528,37-12-455,2-2 0,8-3-492,4-4 0,2-1 422,4-4 0,-5-2 70,-25 7 0,-11 1 983,1-13 0,-45 20-332,-18 14-651,-18 17 0,-21 13 0,-2 0 0,-7 4 0,-6 3 0,-3 0 0,-10 3 0,1-1 0,16-4 0,6-4 983,-13 5-664,42-14-319,32-19 0,34-20 0,32-21 0,-30 17 0,2-2 0,5-5 0,-4-1 0,16-23 0,-22 6 0,-31 16 0,-21 15 0,-20 11 0,-34 13 0,9 11 0,-5 5 0,-11 4 0,-5 6-328,14-2 0,-3 4 0,2 2 62,-26 16 0,4 4 266,8 1 0,8 1 0,20-9 0,10 0 0,4 24 0,47-27 0,36-14 0,0-21 0,8-7 0,18-7 0,4-6-370,3-3 1,-1-5 369,4-7 0,-7-5 0,-26 3 0,-7-3 983,11-40-509,-50-2-474,-47-2 0,3 38 0,-9 4 0,-20 1 0,-9 6-328,15 12 0,-5 3 0,0 3 181,2 2 1,-2 3 0,0 5 146,-9 4 0,0 5 0,3 4 0,-13 8 0,5 7 340,8 6 0,7 4-340,23-5 0,9 3 0,6 26 0,42-15 0,40-5 0,2-23 0,11-5-328,-1-4 0,6-3 0,2-2 27,4-1 1,1-2 0,2-3 300,14-4 0,4-3 0,-5-4 0,-18-1 0,-3-2 0,-4-3 0,22-11 0,-10-6 491,-27 6 1,-12-4-146,-10-24-288,-42 11-58,-30 3 0,-38 8 0,31 23 0,-3 4 0,-21 2 0,-3 6 491,1 8 1,-2 5-355,-7 5 1,2 6-138,10 4 0,6 6 0,12 1 0,9 4 0,-3 30 0,39-9 0,41-17 0,35-21 0,20-21 0,-23-12 0,2-7 0,-7-4 0,-2-5 0,3-6 0,-6-5 0,-13 0 0,-9-4 781,3-46-781,-29 1 0,-19 10 0,-18 18 0,-8 24 0,-33 21 0,21 18 0,-6 8 0,-28 15 0,-7 9-328,20-4 0,-2 5 0,1 3 0,-4 7 0,0 4 0,3 2 196,5 2 1,2 2 0,5 1-90,13-6 0,4 0 1,4 0 220,-7 16 0,9-2 0,14-16 0,5-3 0,3 20 0,21-17 0,21-16 983,25-7 0,37-17-829,-28-16 1,3-8-16,5-4 1,0-8-140,-4-8 0,-5-5 0,-15 1 0,-8-2 0,-1-32 0,-44 5 0,-27 22 0,-32 8 0,-21 22 0,33 18 0,-2 5 0,-2 8 0,2 5 0,-3 8 0,4 4 0,10 1 0,6 4-984,-14 34 0,32-16 0,27-9 0,19-16 0,17-9 0,17-13 574,2-15 410,-4-11 983,-20-10 0,-19-7 0,-17-1 0,-20-4 0,-29 10 0,-30 11-540,21 16 0,-6 7-443,-10 5 0,-3 6-492,-13 6 0,-1 4 378,2 2 1,4 3 113,7 0 0,5 0 0,20-4 0,7-1 0,-9 13 0,32-15 0,19-13 0,8-9 0,22-28 983,-9 0-755,11-22-228,-25 10 0,-10 6 0,-17 1 0,-12 13 0,-15 9 0,-3 17 0,4 19 0,10 11 0,17 10 0,13 3 0,21-5 0,11-8 0,16-10 0,10-15 0,12-15 0,-3-15 0,-7-15 0,-19-13 0,-24-5 0,-27-8 0,-20 7 0,-34 4 0,-8 20 0,-12 19 0,-2 26 0,18 16 0,5 13 0,30-4 0,17-2 0,22-14 0,15-7 0,18-11 0,19-7 0,3-8 0,-10-3 0,-21 2 0,-17 3 0,-66 8 0,-13 16 0,-13 7 0,-10 10-328,26-1 0,-1 5 0,-2 5 82,5-1 0,-1 5 0,-2 3 0,2 1 0,-3 4 0,0 3 0,1 3 0,2 1 0,0 3 0,1 3 0,2 1 0,3-1 0,8-6 0,2 0 0,2-1 0,2-1-82,-8 12 0,2-2 0,5-3-164,-8 10 0,8-7 107,16-24 0,5-7 385,-2 2 983,23-33 0,3-36 0,-5-35-492,-1 7 1,-2-5-1,-3-6 1,-1-1-1,-1 3 1,0 2-1,0 9 1,1 6-233,-9-13-259,-2 13 0,7 18 0,6 11 0,4 19 518,6 22-518,2 22 0,0 18 0,2 2 0,2-6 0,-1-7 0,1-11 0,4-8 0,-1-15 0,10-20 0,14-24 0,9-24 0,0-9 0,-13-13 0,-19 18 0,-12 6 0,-8 21 0,-3 12 0,-18 19 0,-25 19 0,18-2 0,0 5 0,-5 8 0,3 4 0,4 0 0,7 4 0,10 4 0,8 2 0,9 38 0,29-6 0,24-20 0,26-28 0,2-29 0,6-28 0,-17-19 0,-20-4 0,-18-20 0,-31-5 0,-22-19 0,7 46 0,-5 3 0,-6 4 0,-4 5 0,-41-5 0,-8 32 0,38 21 0,2 10 0,1 11 0,4 7 0,0 7 0,6 6-355,6 17 1,9 5 354,9-6 0,6 2 0,5 4 0,6 0 0,7-9 0,7-5 0,5-9 0,7-6 0,5-11 0,5-6 0,33 7 0,-7-30 0,-30-14 0,-18-9 709,-17-1-709,-12-8 0,-16-4 0,-21 0 0,-30 7 0,25 16 0,-2 5 0,-6 3 0,1 3 0,6 3 0,3 2 0,-18 10 0,38-4 0,22-11 0,10-4 0,11-29 0,-7 12 0,5-21 0,-15 21 0,-9-1 0,-11 2 0,-21 5 0,-8 10 0,-5 8 0,3 8 0,14 0 0,8-5 0,10-4 0,13-6 0,1-2 0,0-2 0,-4 0 0,-7-1 0,-4 2 0,-3 2 0,-1 0 0,1 0 0,4-1 0,7-1 0,3-2 0,0 0 0,4-2 0,1-1 0,1 2 0,-1 0 0,-5 8 0,4-2 0,-5 8 0,4-6 0,0 0 0,1-4 0,2 1 0,-1-1 0,0 3 0,-1-1 0,-4 0 0,2-1 0,0-1 0,5 1 0,-5 8 0,4 3 0,-4 8 0,8-4 0,2 0 0,1-5 0,-1 0 0,0-3 0,1 0 0,4-1 0,5-3 0,11 1 0,1-5 0,1 3 0,-6-1 0,-4 2 0,0 0 0,3-2 0,11 1 0,6-2 0,15-1 0,-1-1 0,9 0 0,8 1 0,8 0 0,17 0 0,-31 1 0,3-1 0,4 0 0,3 0 0,2 1 0,-2 0 0,-7-1 0,-3 0 0,-2 0 0,-2 1 0,37 2 0,-39-1 0,1 0 0,-1 0 0,1-1 0,0 1 0,0-2 0,48-1 0,-9 0 0,-13-1 0,-16 1 0,-1 0 0,7 0 0,19-5 0,-35 4 0,0 0 0,4-3 0,-1 0 0,1 2 0,0 1 0,6-1 0,2 0 0,3 1 0,2 1-277,9-1 0,1 0 277,-7 1 0,0 0 0,5-1 0,-1 0 0,-11-1 0,0 0 0,4 0 0,0-2 0,-3 2 0,-2-1 0,34-3 0,-32 3 0,-39 0 0,-30 0 0,-22-5 0,-46-3 0,4 3 0,-11 0-328,-2 0 0,-8 1 0,-6 0 82,2 2 0,-4 1 0,-5 0 0,-3 0 82,24 0 0,-2 0 0,-3 0 0,0 0 0,-1 1 0,1-1 0,-2 1 0,0 0 0,-1 0 0,1 0 0,0 1 0,1-1-33,-13 0 0,0 0 1,1 0-1,3 0 0,6 0-49,3 0 0,3 1 0,6-1 0,5 2-246,-27-1 0,18 1-492,16 1 0,85 0 653,71-4 331,-11 3 0,12-1 327,-9 0 1,7-1 0,3 1-319,-14 1 0,3 1 1,2-1-1,1 1 236,8-2 1,2 0 0,1 0 0,-2 0-69,-7 1 0,-2 1 1,1-1-1,0 0-177,5 0 0,2-1 0,-2 1 0,-5-1 63,3 0 0,-5 1 0,-2-1-63,-9 0 0,-3 1 0,-6-1 0,1 0 0,-10 0 0,-2-1 0,-39 1 983,-57 1 0,-49-3-839,31-1 0,-8-1 0,-4-1 181,-9 0 1,-4-1 0,-2-2-326,-9-2 0,-1-2 0,3 0 0,12 2 0,3 0 0,7 0 467,-2-4 1,11 2-468,4-4 0,62 0 0,52-5 0,-8 8 0,10 0 0,8 2 0,10 0 0,4 2-328,17-2 0,5 1 0,1 2 82,-20 2 0,1 1 0,0 0 0,-3 0 2,14-2 1,-3 0 0,-9 1 734,0 1 1,-17 0 491,-20-5-799,-64 0-184,-59-3 0,-3 3 0,-10 1-328,21 4 0,-2 1 0,-5 1 82,3 1 0,-5 1 0,-1 1 0,3 0 141,-16 2 0,2 1 0,1 0 105,3 1 0,2 1 0,6-1 491,-7 3 1,14-3 491,16-3-276,104-15-707,0 6 0,9-1 0,28-6 0,6-1-329,-8 4 1,-1-1 328,0-1 0,-3-1 0,-20 2 0,-7 1 983,6-9 0,-32 3-360,-24 5-623,-11 0 0,-14 0 0,-7 4 756,-26 5-756,-10 6 0,-5 2 0,16 0 0,28-1 0,22-2 0,49-19 0,4 3 0,12-3 0,8 1 0,4 6 0,4 2-359,14-1 1,2 2 358,-13 4 0,-4 2 0,-18 2 0,-10 1 0,-9-2 0,-45-3 0,-40-2 0,-46 1 0,31 4 0,-4 1-225,-10 2 1,0 2 224,8-2 0,3 1 0,10 2 0,6 1 701,-6-1-701,28 1 0,27 2 0,16 10 0,53 28 0,2-7 0,15 3-328,-2-6 0,10 0 0,5 0 301,-25-11 1,3 0-1,3-1 1,2 0-1,1-3-170,7 0 0,3-1 1,2-2-1,1-2 0,-1 0 0,2-2 0,1 0 1,1-2-1,-1-2 0,-1-2 0,-3-1 0,0-2 1,-1-2-1,-1-1 0,-1-1 0,-5-1 0,1-1 1,-2-1-1,-2-1 0,-1 0-49,4-1 0,-2 0 0,-1-1 0,0-1 0,2-1 0,0-1 0,-1 0 0,-5 0-82,2-1 0,-4 0 0,-3 1-164,30-6 0,-10 0 350,-38 5 0,-9 0 1125,-4-2 0,-37 4 0,-39-1 0,-61-7-656,36 8 1,-9 1 0,-2 0-1,-12-2 1,-2 1 0,-7 0-242,2 0 0,-6 0 0,-2 0 0,0 0-283,18 1 0,0 1 1,0-1-1,-1 0 0,-1-1 0,-9 0 0,-1-2 1,-2 1-1,1 0 0,2-1 0,7 2 0,-1 0 1,2-1-1,2 1 0,2 1-49,-6-2 0,3 1 0,3 0 0,6 2-172,-29-4 0,16 4 418,4 4 0,61 4 983,25 1 0,26 2-541,60 3-442,-8-2 0,13 1 327,-11-1 1,5 1 0,3 0-161,-16-2 0,1 0 0,0 0 0,0 1-167,20 0 0,-1 1 0,-4-2 327,-19 0 1,-3-2 0,-6 0-323,-2 0 0,-12-1-5,-17 2 0,-92 4 0,-14-2 0,-15 0-328,2-1 0,-9 1 0,-4-1 82,11 1 0,-4-1 0,-2 1 0,1 0 0,-3 0 0,-1-1 0,1 1 0,2 1 231,8 0 1,1 0 0,3 1 0,4-1 341,-1 1 1,4 0 0,8 0 163,1 1 1,12-1 198,10 2-690,56-4 0,77 4 0,-20-4 0,12 1 0,9 1-197,-6 0 0,7-1 1,6 2-1,4-1 0,2 2 56,-15-2 1,4 1-1,2 0 1,1 1-1,2 0 1,1 0-1,-1 1 18,-7-1 0,2 0 0,1 1 0,1 0 0,-1 0 0,0 1 0,-2-1 0,-2 0-18,5 0 1,-1 0-1,-1 1 1,-1-1-1,-2 0 1,-4 0-1,-3 0 54,5 2 1,-3 0 0,-3-1 0,-6 0 0,-6-2 86,41 4 0,-25-2 0,-40-4 0,-87 0 0,-18-2 0,-15 0 0,5 0 0,-8-1 0,-3 1-246,8-1 0,-4 0 0,-2 1 0,-1-1 0,-7-1 0,-2 0 0,0 0 0,0 1 228,1 0 0,0 0 0,1 0 0,3 0 18,-17 0 0,3-1 0,2 0 327,8 0 1,1 0 0,9-1 163,6 0 1,10-1 491,-16-2 0,96-8-492,31 1 1,18 0-188,-5 1 1,7-1-1,3 0-632,18-2 0,4 1 0,-3 0 123,-10 2 0,-2 0 0,-4 0 205,21-2 0,-14 1 983,-18 1 0,-63 5-87,-74 14-896,1 0 0,-12 3-328,9 1 0,-6 1 0,-3 1 265,10-1 0,-2 0 0,-1 0 0,2 1 63,-14 4 0,3 2 0,1-1 0,4 1 0,2 0 0,7 0 0,5 1 0,9 0 0,-18 12 0,44-17 983,35-15-190,35-12-793,46-15 0,-27 6 0,3-2 0,2-2 0,-4-1 0,27-13 0,-43 7 983,-33 13 0,-14 6-604,-21 12-379,-27 16 0,-19 15 0,29-9 0,1 4 0,4 3 0,2 2 0,-19 34 0,25-8 0,29-8 0,40-15 0,50-8 0,-17-19 0,8-6-414,10-2 0,0-4 414,-6-3 0,-5-4 0,-21 1 0,-10-3 0,-9-12 0,-48 0 0,-63-8 0,-9 12 0,-16 2-328,8 5 0,-8 1 0,-5 2 82,8 2 0,-5 2 0,-2 2 0,0 2 49,16 1 0,-1 2 1,0 2-1,0 1 0,2 1 16,-15 3 0,1 2 0,2 2 1,3 2 180,12 0 0,2 2 0,3 1 0,6 1-51,-29 15 1,14 3 50,33-10 0,14 3 669,19 13-669,62-6 0,7-18 0,13-4 0,1-3 0,9-1 0,3-2-328,12-1 0,5-2 0,-1-3 142,-1-1 0,1-2 1,-5-2 185,16-5 0,-13-6 491,-35 0 1,-13-6 491,-19-22 0,-51-8-673,-18 11 0,-15 1-310,4 9 0,-7 2 0,-4 2-328,-22-3 0,-6 3 0,-3 3 82,20 8 0,-3 2 0,0 3 0,1 3 60,2 2 0,1 4 0,1 2 0,3 2 186,-8 4 0,3 3 0,7 3 491,-9 8 1,13 4 153,3 18-645,45-6 0,26-13 0,14-3 0,14-9 983,5-7 0,-4-8 0,-9-10-941,-15-3-42,-8-6 0,-17 1 0,-8 3 0,-23 7 0,-10 14 0,-12 13 0,8 13 0,16 10 0,20 2 0,20 5 0,14-5 0,6-9 0,7-10 0,-5-17 0,-2-7 0,-8-9 0,-5-3 0,-8-1 0,-5 4 0,-6 4 0,-5 8 0,-3 8 0,-4 16 0,4 11 0,3 12 0,10 4 0,8-1 0,10-9 0,5-10 0,5-16 0,0-10 0,1-15 0,1-16 0,-4-12 0,-7-11 0,-18-4 0,-11 8 0,-6 11 0,2 14 0,6 12 0,2 8 0,-2 11 0,1 8 0,-5 9 0,2 5 0,3-8 0,5-5 0,6-13 0,10-8 0,13-11 0,32-24 0,11-15 0,6-14 0,-24 4 0,-26 6 0,-22 9 0,-15 2 0,-14 11 0,-6 11 0,3 11 0,5 15 0,4 11 0,2 13 0,1 11 0,14 5 0,12 3 0,26 1 0,31-2 0,30-12 0,-19-20 0,5-6-409,5-6 1,1-6 408,5-5 0,-3-4 0,-13-5 0,-7-4 0,16-23 0,-42 0 0,-28 6 0,-23 0 0,-19 5 0,-17 4 817,-25 9-817,-6 14 0,1 12 0,15 13 0,27 8 0,22 6 0,23 2 0,29 2 0,29-6 0,-9-16 0,8-5 0,6-4 0,4-4 0,5-2 0,-1-5 0,-8-6 0,-4-6 0,-14-4 0,-7-5 0,11-28 0,-28-9 0,-34 7 0,-25 4 0,-23 14 0,8 21 0,-4 5 0,2 6 0,-2 4 0,-1 1 0,2 5 0,-16 15 0,37 13 0,34 11 0,46 18 0,0-25 0,10-2-492,14 2 0,11-3 164,1-10 0,9-2 0,1-4 82,-22-8 0,0-1 0,1-2 0,1-1 0,3-1 0,1-2 0,-1-1 0,-4-2-21,11-3 0,-4-2 0,-9-4 267,-3-2 0,-13-5 0,-5-18 0,-56-7 0,-40-6 0,-2 18 0,-7 2 0,-3 2 0,-5 4 0,-14 2 0,-1 5 0,11 7 0,2 4 0,3 4 0,4 3 983,-26 15-129,29 10 129,33 7 0,24 4-49,31 5-934,28-7 0,-3-18 0,9-3-492,13-4 0,4-5 354,12-1 0,0-5 138,-8-5 0,-6-6 0,-25-1 0,-8-5 0,4-16 0,-45-3 0,-30-5 0,-28-3 0,-26 3 0,15 20 0,-4 4 0,1 5 0,-1 3 0,-3 4 0,3 4 983,-26 11-706,42 10-277,36 3 0,35 3 0,43 1 0,29-7 0,-22-14 0,6-4-284,-2-6 1,-1-5 283,-4-2 0,-3-5 0,-12-4 0,-9-5 0,6-23 0,-36-6 0,-30-8 0,-35-6 0,-27-3 0,31 38 0,-2 4 0,-11 1 0,-2 6 567,-41 3-567,7 14 0,28 19 0,37 15 0,28 12 0,39 10 0,2-25 0,8-4 0,10 0 0,7-5-492,26-1 0,4-6 158,-8-6 1,-1-6 333,-5-5 0,-4-6 0,-22-4 0,-9-6 0,-1-26 0,-38-7 0,-32 0 0,-27 2 0,-26 9 983,-9 18-315,-9 17-668,19 21 0,9 17 0,26 16 0,25 19 0,38 12 0,2-35 0,9-2 0,16 0 0,6-4 0,4-6 0,5-6-264,11-4 0,3-8 264,-13-10 0,-2-5 0,-4-3 0,-6-6 0,14-20 0,-39-7 0,-27-2 0,-19 2 0,-9 7 0,-7 11 528,-6 13-528,3 13 0,1 12 0,12 12 0,12 7 0,17-1 0,25-5 0,31-10 0,28-10 0,-31-13 0,0-5 0,-2-4 0,-4-6 0,-5-3 0,-5-4 0,11-27 0,-34-3 0,-33 2 0,-32-3 0,-29 8 0,25 27 0,-4 5 0,-40 2 0,-4 24 0,32 14 0,14 11 0,26 5 0,27 5 0,37 8 0,3-21 0,10-1 0,32 7 0,9-4-328,-26-14 0,2-3 0,3-1 0,18 0 0,3-1 0,-1-6 225,-13-6 0,-2-4 0,0-4-191,-1-1 0,-1-4 1,-4-3 293,11-10 0,-10-7 0,-20 0 0,-12-6 0,-1-34 0,-44 1 0,-42-2 491,2 36 1,-6 3-1,-6 3 1,-5 5-438,-22 4 0,-2 6-54,11 8 0,2 5-492,5 4 0,5 6-492,-21 23 0,50 9 0,25 10 0,33 7 0,45 11 723,-8-33 1,10-3 0,10-3 1,7-6 259,-8-8 0,5-4 0,0-5 0,-7-5 0,0-5 0,-1-2 0,-1-1 0,-2-3 0,-5-3 0,7-6 0,-12-6 983,-1-26 0,-61-3 0,-41-9 0,-36 1-492,27 32 1,-6 5-1,-12 2 1,-5 6-636,1 6 1,-1 5 143,-8 5 0,1 5 0,11 2 0,3 5 491,13 2 1,6 4 330,-7 18-822,32 0 0,30-1 0,35 4 0,32-6 0,-10-16 0,8-4-185,2-6 0,2-4 185,12-3 0,-1-5-492,-16-5 0,-6-5 0,-12-2 0,-7-3-492,5-18 0,-29 2 0,-24 6 0,-14 6 1086,-17 6-102,-23 9 983,-5 12 0,2 11 0,22 11 0,24 6 0,27 4 0,33-1-97,36-6-886,10-11 0,-41-16 0,-1-5 0,25-13 0,-19-13 0,-31-8 0,-27-5 0,-22 0 0,-20 0 0,-16 13 0,5 10 0,6 16 0,23 14 0,12 8 0,11 11 0,13 4 0,25 5 0,30-3 0,-14-20 0,7-4-492,9-1 0,5-5 430,20-6 0,2-5 62,-10-4 0,-4-4 0,-5-4 0,-7-3 0,15-20 0,-49-5 0,-39 5 0,-30-8 0,-35 2 0,-23 10 491,37 23 1,0 5-430,-3 8 1,2 6-63,-38 22 0,14 13 0,28 10 0,29 1 0,33 4 0,53 3 0,-2-28 0,9-4-492,8-2 0,6-5 325,-13-8 1,3-3 0,-2-5 166,20-4 0,-5-7 0,-8-4 0,-7-6 0,-24-3 0,-10-6 0,-7-26 0,-49-6 0,-40-2 0,7 28 0,-8 3 0,-20 2 0,-5 6-492,4 5 0,-2 5 459,-9 6 1,2 7 32,27 5 0,5 5 983,-36 23-565,47 7-418,29 5 0,32 3 0,39 2 0,-2-24 0,8-4-492,5-4 1,4-5 491,-8-5 0,4-4 0,-3-2 0,17-7 0,-2-5 0,-4-4 0,-6-5 983,20-27-893,-51-7-90,-37-2 0,-29 1 0,-27 1 0,-24 11 983,-6 16-925,-3 17-58,29 17 0,15 9 0,29 14 0,29 10 0,32 11 0,-6-27 0,7-3 0,10-2 0,2-5 0,-2-4 0,-1-6 0,-2-5 0,-5-5 0,12-13 0,-17-19 0,-30-8 0,-15-14 0,-24-4 0,-17-2 0,-10 15 0,4 18 0,17 18 0,12 16 0,12 10 0,6 11 0,16 10-984,22 5 0,33-1 0,23-11 492,-42-20 0,-2-4-492,35-10 0,-19-19 104,-33-8 880,-13-8 983,-18 2 0,-12 7 0,-15 8 0,-12 12 0,-6 12 0,6 9-97,8 15-886,16 7 0,9 10 0,16 4 0,16-3 0,15-8 0,14-13 0,3-14 0,-9-12 0,-16-9 0,-18-12 0,-15-9 0,-18-7 0,-16 1 0,-26 8 0,-7 16 0,8 15 0,15 15 0,23 10 0,12 14 0,23 9 0,23 9 0,30 1 0,18-15 0,7-18 0,-9-22 0,-16-18 0,-29-6 0,-19-9 0,-23 3 0,-16 1 0,-13 9 0,-7 9 0,6 11 0,12 6 0,12 6 0,8 4 0,11 3 0,25 4 0,35-6 0,-17-10 0,5-4 0,9-6 0,3-6-433,7-7 0,0-8 433,-1-7 0,-3-7 0,-3-7 0,-2-6 0,-4-3 0,-4-3 0,-8 0 0,-5-1 0,-8 10 0,-4-1 0,9-37 0,-26 24 0,-18 11 0,-18 13 0,-12 13 866,-11 10-866,0 11 0,5 12 0,9 12 0,3 18 0,12 6 0,14 10 0,30 0 0,38-5 0,-17-27 0,6-5-330,9-4 0,4-7 330,6-5 0,0-7 0,-14-3 0,-3-5 0,-5-7 0,-7-4 0,10-24 0,-24-9 0,-26 0 0,-27-4 0,-20 2 660,-11 6-660,-5 12 0,11 18 0,12 12 0,7 9 0,6 7 0,1 7 0,1 10 0,2 8 0,7 2 0,10 0 0,10-9 0,13-7 0,29-9 0,6-13 0,15-13 0,-21-15 0,-18-8 0,-24-2 0,-22-4 0,-22-1 0,-30-2 0,-11 12 0,23 23 0,-3 4 0,-48 1 0,47 10 0,0 1 0,-49 10 0,20 9 0,11 9 0,12 6-984,14 2 0,5 4 0,12-1 0,9 2 0,8-1 0,13-5 104,12-4 880,17-7 0,21-6 0,7-9 0,19-13 0,-12-11 0,-2-14 0,-21-14 0,-20-6 0,-14-10 0,-15 3 0,-12 1 983,-18 0 0,-23-2 0,-21 8-492,20 23 1,-5 5-1,-2 7 1,-3 4-1,-8 2 1,1 6-308,7 7 1,3 5-185,7 4 0,3 5 0,6 5 0,4 4 0,5 4 0,3 2 0,-26 40 0,20-5 0,17-3 0,14-14 517,13-6-517,13-11 0,16-12 0,28-10 0,17-12 0,20-12 0,-11-12 0,-7-14 0,-21-8 0,-18-6 0,-18 2 0,-19 1 0,-14 3 0,-20 2 0,-17 7 0,-28 12 0,-7 10 0,31 12 0,-1 6 0,5 1 0,1 4 0,-44 22 0,26 12 0,29 8 0,23 1 0,15-2 0,20-5 0,14-8 0,25-6 0,22-16 0,-31-11 0,1-4 0,2-5 0,-2-4 0,33-15 0,-30-13 0,-29-6 0,-30-9 0,-25-5 0,-21 2 0,6 22 0,-6 2 0,-9 5 0,-6 3-492,-23-2 0,-7 6 330,28 8 0,0 3 0,-1 2 162,-1 3 0,1 2 0,2 3-492,-23 4 0,6 5 0,19 4 0,7 5-492,-16 19 0,34 9 0,30-3 0,22 1 591,28 2 393,40-4 0,-20-24 0,6-4 231,11-4 1,4-5-232,1-6 0,0-5 0,-6-6 0,-6-5 491,-19-1 1,-7-5 491,15-27 0,-45-4 0,-33-10 0,-42-7-492,10 30 1,-9 4-712,-12 1 1,-6 5 219,-13 2 0,-4 8 0,4 8 0,0 6 0,-1 6 0,4 4 0,17 4 0,5 5 367,6 1 1,6 4-368,-18 22 0,23 4 0,23 2 0,21-4 0,18-2 983,24-3-856,39 1-127,-29-25 0,5-2 0,17 0 0,1-3 0,-9-7 0,-2-4 0,-4-2 0,-4-3 0,11-15 0,-34-6 0,-20-5 0,-18-4 0,-22-10 0,-32-6 0,20 28 0,-5 2 0,-17-1 0,-6 5-420,-2 5 1,-2 5 419,-8 2 0,-1 5 0,8 6 0,3 4 0,11 3 0,5 4 0,-27 22 0,36 3 0,25-3 0,14-2 0,14-2 839,13-1-839,24-1 0,52 0 0,-30-19 0,5-3-492,20-4 0,3-4 489,-3-5 1,-3-5 2,-15-4 0,-7-3 0,17-17 0,-51-7 0,-41-3 0,-34-9 0,-1 17 0,-9 3 0,-19 1 0,-9 4-328,15 8 0,-4 2 0,-1 3 34,-5 2 0,-1 3 0,0 2 294,0 4 0,1 2 0,1 2 71,7 2 1,1 3 0,5 1-72,-11 3 0,7 4 0,18 2 0,7 3 0,1 13 0,25-1 0,20-1 983,24 1-77,40 2-906,-16-15 0,7-3 0,12 0 0,4-4 167,-1-2 0,0-4-167,0-5 0,-4-4 0,-16-3 0,-5-3 0,26-17 0,-39-6 0,-30-5 0,-32-6 0,-38-6 0,11 24 0,-6 3-323,-14 3 1,-4 4 322,2 5 0,-1 4 0,-9 8 0,2 5 0,21 3 0,3 5 201,1 5 1,5 4-202,-16 25 0,38 7 0,28-3 0,32 3 0,38-7 0,-21-28 0,5-3 0,15-2 0,5-5 111,2-5 0,0-6-111,-1-4 0,-2-4 0,-7-4 0,-7-4 0,15-21 0,-32-4 0,-36-6 0,-36-9 0,-29-4 0,5 23 0,-10 4-492,-16 4 0,-7 5 250,18 6 1,-4 2 0,0 3 241,-5 4 0,-1 2 0,1 3 0,5 2 0,1 3 0,3 3 0,-26 6 0,8 4 200,24 2 0,8 2-200,-18 20 0,43 0 0,28-6 0,22 7 0,33 1 0,-2-14 0,9-3 0,22-1 0,8-3 68,-19-7 0,1-2 1,2-2-69,2-3 0,1-3 0,-2-3 0,21-4 0,-7-5 0,-19-2 0,-10-5 0,5-16 0,-42-8 0,-40-6 0,-34-10 0,9 26 0,-8 3 0,-12 2 0,-5 5 75,-12 4 1,-4 5-76,21 6 0,-1 3 0,-2 1 0,0 2 0,0 2 0,1 2 0,-33 5 0,6 4 0,23-1 0,9 3 0,-17 22 0,54 2 0,23 3 0,26 5 0,34 2 0,-7-25 0,7-4 0,10 2 0,6-3 158,18-3 0,2-5-158,-7-1 0,-1-4 0,7-5 0,-4-4 0,-24-3 0,-7-3 0,26-17 0,-52-10 0,-47-7 0,-46-10 0,11 25 0,-8 3-492,-19 1 0,-7 5 432,-8 4 0,-1 6 60,9 7 0,1 4 0,-6 6 0,5 4 0,26 4 0,3 2 491,0 3 1,5 2-464,-8 17-28,31-3 0,22-11 0,22-2 0,40-1 0,25-3 0,-4-10 0,8-3 170,-3-4 0,0-4-170,6-2 0,-4-4 0,-23-3 0,-9-5 0,4-18 0,-46-8 0,-37-7 0,-40-4 0,23 28 0,-6 4 0,-22-1 0,-8 6-492,-9 5 0,-4 5 285,21 3 1,-3 2-1,1 2 207,1 3 0,0 2 0,4 1 0,-23 7 0,9 4 379,21 0 1,9 4-380,-3 21 0,39-3 0,25-4 0,19-6 0,38-4 983,24-10-639,-36-11 0,1-4-344,43-10 0,-31-12 0,-30-12 0,-22-6 0,-25-2 0,-16 0 0,-33 1 0,-15 9 0,-20 11 0,-2 16 0,11 14 0,14 12 0,22 6 0,15 7 0,16-6 0,10 2 0,10-7 0,8 0 0,15-3 0,30-8 0,38-6 0,-36-10 0,1-3 0,-1-3 0,-3-3 0,24-19 0,-41-3 0,-29-8 0,-30-1 0,-31-11 0,9 25 0,-7 2 0,-14 0 0,-6 4-492,-9 3 0,-3 4 459,-6 4 1,-1 4 32,1 6 0,3 4 0,16 0 0,5 3 0,8 4 0,8 2 0,3 12 0,27 5 0,36 5 0,42 10 0,-6-18 0,7-2 0,20 2 0,7-4-179,12-2 0,3-5 179,-2-4 0,-2-5 0,-15-5 0,-6-4 0,-14-5 0,-9-4 0,-1-11 0,-27-4 0,-38 4 0,-37 2 0,-45-2 0,32 14 0,-2 3 491,-2 1 1,3 3-280,9 3 0,4 4-212,-15 12 0,37 8 0,29 5 0,50 4 0,3-17 0,12-3 0,1-5 0,8-4 0,2-1-328,15-4 0,4-4 0,3-2 82,-18-2 0,3-3 0,-1-1 0,-3-2-82,11-3 0,-3-3 0,-5-3 116,-8-3 1,-4-2 0,-8-4 211,-5-5 0,-10-5 0,-15-1 0,-8-3 0,-11-51 0,-21 45 0,-8-1 0,-10-9 0,-8 1-175,-7 0 0,-4 2 175,0 6 0,-2 6 0,5 10 0,2 6 983,-12 1 0,14 21 0,15 17-421,0 13-562,5 14 0,4 9 425,8 5-425,10-3 0,16-2 0,10-9 0,35-8 0,-16-19 0,5-5 0,23-2 0,4-6-340,5-6 1,-1-5 339,-6-1 0,-7-6 0,-20-2 0,-9-4 0,-5-25 0,-42 0 0,-26 4 0,-48-7 0,25 32 0,-7 3-492,-20-1 0,-6 6 465,-1 4 1,-2 7 26,-2 6 0,3 7 0,12 3 0,6 6 321,15 3 1,6 4-322,-17 26 0,37 2 0,21-6 0,19 0 0,20-9 983,15-8-893,15-13-90,-1-20 0,-9-14 0,-16-15 0,-18-13 0,-17-1 0,-25-12 0,-15 8 0,-23 4 0,-1 18 0,2 16 0,13 22 0,16 14 0,7 17 0,11 6 0,4 0 0,5-8 0,4-14 0,0-8 0,3-9 0,24-20 0,1-5 0,14-18 0,-14 4 0,-15-4 0,-13 9 0,-11 5 0,-6 10 0,-1 13 0,-1 14 0,4 15 0,5 10 0,11 10 0,24 6 0,34 6 0,-5-26 0,12-3-328,-3-9 0,6-3 0,5-2 0,16-1 0,6-3 0,2-2 82,-16-5 0,3-1 0,0-2 0,-1-2-82,20-3 0,-2-3 0,-4-4 0,-17-1 0,-4-2 0,-7-3 324,-1-6 0,-12-4 4,-7-19 0,-37 7 0,-18 11 983,-6 6 0,-13 11 0,-9 14 0,-13 14 0,-9 15-970,0 12-13,17 0 0,15 4 0,27-4 0,28 5 0,41 0 0,-17-30 0,4-4 0,5-4 0,1-5 0,-3-8 0,-4-7 0,28-21 0,-34-21 0,-26-4 0,-24-13 0,-24 3 0,-24-9 0,-24 7 0,28 35 0,-3 4 0,-1 6 0,0 5 0,-44-1 0,21 21 0,23 9 0,18 14 0,20 7 0,16 12 0,27 8 0,37 0 0,-21-30 0,5-5 0,7-3 0,2-5 0,0-6 0,-1-5 0,-7-4 0,-3-6 0,-2-6 0,-4-6 0,17-27 0,-15-8 0,-28-1 0,-23 10 0,-14 5 0,-10 11 0,-3 11 0,2 15 0,3 10 0,-1 17 0,5 15 0,5 16 0,15 8 0,21 2 0,28-6 0,27-11 0,-20-29 0,3-5 0,-3-6 0,1-5 0,6-4 0,-2-5 0,22-20 0,-26-9 0,-29-11 0,-28-6 0,-22-7 0,-21-4 0,-24 7 0,-15 17 0,0 17 0,2 21 0,19 19 0,11 14 0,16 15 0,17 8 0,15 4 0,27 0 0,29-4-984,27-13 492,-19-24 0,6-5 0,14-6 0,4-6 164,-18-4 0,2-3 0,-1-2-164,29-6 0,-5-5 0,-10-6 0,-10-4-492,10-26 93,-47-4 891,-41 2 983,-21 4 0,-29-3 0,-18 16 0,-16 10 0,3 19 0,16 19 0,19 14-85,19 14-898,15 12 0,16 7 0,20-2 0,33 3 0,32-12 0,-24-25 0,4-4 0,3-5 0,0-6 0,-2-7 0,-5-7 0,25-17 0,-39-16 0,-34-7 0,-24 1 0,-22-9 0,-21 12 0,-17 4 0,-2 18 0,3 19 0,15 15 0,14 16 0,16 15 0,17 4 0,17 17 0,24-5 0,28 6 0,25-13 0,-35-29 0,2-6 0,-1-5 0,0-5 0,39-15 0,-26-13 0,-22-13 0,-22 2 0,-13-4 0,-10 3 0,-12 1 0,-10 8 0,-4 13 0,0 14 0,6 13 0,3 16 0,9 6 0,10 10 0,21 0 0,27 0 0,27-8 0,14-15 0,-2-17 0,-10-19 0,-22-11 0,-16-4 0,-14-5 0,-16-1 0,-10-3 0,-8 4 0,-5 12 0,-1 10 0,-3 14 0,-1 10 0,-1 10 0,4 3 0,9 4 0,12-3 0,11 2 0,14-7 0,11-6 0,6-12 0,-5-12 0,-8-14 0,-14-7 0,-17-10 0,-19-1 0,-18-1 0,-18 5 0,-10 11 0,-3 12 0,-2 11 0,10 11 0,17 3 0,15 5 0,17-3 0,5 0 0,4-3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08:11:33.337"/>
    </inkml:context>
    <inkml:brush xml:id="br0">
      <inkml:brushProperty name="width" value="0.35" units="cm"/>
      <inkml:brushProperty name="height" value="0.35" units="cm"/>
      <inkml:brushProperty name="color" value="#484ECE"/>
    </inkml:brush>
  </inkml:definitions>
  <inkml:trace contextRef="#ctx0" brushRef="#br0">0 0 24575,'43'41'0,"20"-1"0,-15-22 0,6-3 0,10 1 0,5-3-492,20-1 0,5-3 164,-27-5 0,2 0 0,2-2 0,8 0 0,2-1 0,1-1 0,-1 0 0,1 0 0,0 0 171,2 0 1,0 0 0,-4 0 74,21 0 0,-3 0 82,-27 0 0,1 0 0,-3 0 0,16 1 0,-1 0-262,6-1 0,-2 1 262,-14 1 0,-5-1 491,-9 0 1,-5 0-297,27 0 788,-23-1-80,-17 0 80,-18 1-612,-11 0 304,0 2-675,7 3 0,4-1 0,0 1 0,-7-4 0,-56-6 0,-33-2 0,20 1 0,-2 0 0,-40-1 0,40 3 0,32 3 0,19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08:12:05.537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3038 3 24575,'75'-1'0,"-20"0"0,6 1 0,19-1 0,9 2-328,-11 1 0,5 1 0,3 1 82,-10-1 0,4 1 0,0 0 0,1 0 0,2 2 0,1 1 0,0 0 0,-1 0 0,0 1 0,1-1 0,-2 1 0,-2 0-82,9 0 0,-4-1 0,-2 1 409,-6-1 1,-2 1-1,-4-2-81,11-1 0,-6-1-492,-5 1 0,-4-2-492,30 0 0,-30-2 0,-28-1 1967,-23 0-685,-73-1-298,-17-1 0,5 1 0,-7 0 37,4 0 1,-2 0-38,-14 0 0,-4 1 327,26 0 1,-2 1 0,1-1-1,-2 1 1,1-1 0,1 1 163,-24 1 1,4 2-1,8 0 1,5 0-50,19 1 1,4 0-443,-35 7 0,35-5 643,27-2-643,20-2 983,35 3-450,38 2-533,9-2 0,13-2-328,-15-1 0,6-1 0,4-1 82,-5 0 0,4-1 0,2 1 0,-1-1 25,-2 0 0,0 0 0,-1 0 0,-2-1 221,20 0 0,-3 0 0,-7 0 0,5 0 0,-13 0 0,4-1 0,-69 0 0,-56 0 0,-30 1 0,1 2 0,-8 1-328,-7 0 0,-9 0 0,-2 2 82,20 0 0,-2 1 0,0 0 0,-2 1 39,-6-1 1,-2 2 0,-1-1 0,0 1 206,-4 0 0,-2 0 0,1 1 0,1-1 0,6 0 0,1 0 0,2 0 0,3 0-200,-13 3 1,5 0 0,7 0 199,-1 0 0,12 2 0,1 8 0,55-8 983,28 1 0,64 1-898,-22-7 1,10 0 0,6 0-332,1-1 0,6-1 0,5 0 0,6-1 135,-9 0 1,5 0 0,4 0-1,2-1 1,2 0 0,0 0-31,-4-1 1,2 0-1,1 0 1,1 0-1,1-1 1,-2 1-1,0-1 0,-4 0 1,-1 1-1,1-1 1,-1 0-1,-1 0 1,1 0-1,-1 0 0,0-1 1,1 1-1,1-1 1,-2 1-1,-3-1 1,-3 0-1,-6 1-105,14-1 0,-6 1 0,-6 0 0,-4-1-82,4 0 0,-5 0 0,-14 0 100,5 0 228,-133-4 0,-18-2 0,-16-2 327,18 1 1,-5 0 0,-9 0-132,14 2 1,-6-1-1,-5 0 1,-1 0 0,2 2-24,0 0 0,1 0 0,-1 1 0,-1 1 0,-2 1-173,6 1 0,-1 1 0,-3 0 0,1 1 0,2 1 0,2 1 0,-8 1 0,2 1 0,2 0 0,2 2 0,3 1-37,-4 2 0,2 2 1,5 1-1,7 0 37,5 1 0,8 1 0,10 1 0,-19 22 0,83-9 0,54-5 0,22-9 0,23-3-246,-22-5 0,11-1 0,6-1 0,6 0 105,-27-1 1,5-1-1,2 0 1,4 1-1,1-1 1,3-1-1,1 1 31,-8-1 1,3-1 0,1 1 0,3-1-1,0 0 1,1 0 0,1 0 0,-1 0-1,-1 0 37,2 1 0,0-1 0,2 0 1,-1 0-1,0 0 0,0 0 0,-2 0 1,0 0-1,-2-1-50,3 0 0,0 0 0,-1 0 0,-1-1 0,-1 1 0,-3-1 0,-3 1 0,-4-1-2,19 0 1,-3 1 0,-5-1 0,-6 0-1,-8 0 125,4-1 0,-9 1 0,-20-3 0,-17-3 0,-94 4 0,-26 0 0,-19 2 245,29 0 1,-5 0 0,-5 1 0,-3 1-237,-1 0 0,-4 2 0,-3 0 0,-1 1 0,-1 1 138,9-1 1,-2 2 0,-1 0-1,0 0 1,0 1 0,2-1-148,-14 3 0,0 0 0,0 0 0,3 1 0,1 0 0,11 0 0,0 1 0,3 0 0,2 0 0,4 0 327,-22 1 1,5 0 0,10-1 163,4 1 1,14-2 129,7 0-621,66-15 0,71-19 0,4-1 0,16-3 27,-27 9 1,7 0 0,3-1 0,3-1-28,-6 1 0,3 0 0,3-1 0,-1 0 0,-1 0 0,-2 1 0,0 0 0,0 0 0,-2 0 0,-3 0 245,4-2 1,-1-1 0,-5 1 0,-8 0 245,22-9 1,-19 0 491,-19-8-46,-64 16-937,-52 12 0,-4 7 0,-12 3-328,5 4 0,-7 3 0,-2 2 82,13 0 0,-4 2 0,1 1 0,0 1 216,-21 6 0,0 1 1,8 1 520,-9 6 1,12 0-1,31-9 1,14-1 491,26-6 0,52-20-528,37-12-455,2-2 0,8-3-492,4-4 0,2-1 422,4-4 0,-5-2 70,-25 7 0,-11 1 983,1-13 0,-45 20-332,-18 14-651,-18 17 0,-21 13 0,-2 0 0,-7 4 0,-6 3 0,-3 0 0,-10 3 0,1-1 0,16-4 0,6-4 983,-13 5-664,42-14-319,32-19 0,34-20 0,32-21 0,-30 17 0,2-2 0,5-5 0,-4-1 0,16-23 0,-22 6 0,-31 16 0,-21 15 0,-20 11 0,-34 13 0,9 11 0,-5 5 0,-11 4 0,-5 6-328,14-2 0,-3 4 0,2 2 62,-26 16 0,4 4 266,8 1 0,8 1 0,20-9 0,10 0 0,4 24 0,47-27 0,36-14 0,0-21 0,8-7 0,18-7 0,4-6-370,3-3 1,-1-5 369,4-7 0,-7-5 0,-26 3 0,-7-3 983,11-40-509,-50-2-474,-47-2 0,3 38 0,-9 4 0,-20 1 0,-9 6-328,15 12 0,-5 3 0,0 3 181,2 2 1,-2 3 0,0 5 146,-9 4 0,0 5 0,3 4 0,-13 8 0,5 7 340,8 6 0,7 4-340,23-5 0,9 3 0,6 26 0,42-15 0,40-5 0,2-23 0,11-5-328,-1-4 0,6-3 0,2-2 27,4-1 1,1-2 0,2-3 300,14-4 0,4-3 0,-5-4 0,-18-1 0,-3-2 0,-4-3 0,22-11 0,-10-6 491,-27 6 1,-12-4-146,-10-24-288,-42 11-58,-30 3 0,-38 8 0,31 23 0,-3 4 0,-21 2 0,-3 6 491,1 8 1,-2 5-355,-7 5 1,2 6-138,10 4 0,6 6 0,12 1 0,9 4 0,-3 30 0,39-9 0,41-17 0,35-21 0,20-21 0,-23-12 0,2-7 0,-7-4 0,-2-5 0,3-6 0,-6-5 0,-13 0 0,-9-4 781,3-46-781,-29 1 0,-19 10 0,-18 18 0,-8 24 0,-33 21 0,21 18 0,-6 8 0,-28 15 0,-7 9-328,20-4 0,-2 5 0,1 3 0,-4 7 0,0 4 0,3 2 196,5 2 1,2 2 0,5 1-90,13-6 0,4 0 1,4 0 220,-7 16 0,9-2 0,14-16 0,5-3 0,3 20 0,21-17 0,21-16 983,25-7 0,37-17-829,-28-16 1,3-8-16,5-4 1,0-8-140,-4-8 0,-5-5 0,-15 1 0,-8-2 0,-1-32 0,-44 5 0,-27 22 0,-32 8 0,-21 22 0,33 18 0,-2 5 0,-2 8 0,2 5 0,-3 8 0,4 4 0,10 1 0,6 4-984,-14 34 0,32-16 0,27-9 0,19-16 0,17-9 0,17-13 574,2-15 410,-4-11 983,-20-10 0,-19-7 0,-17-1 0,-20-4 0,-29 10 0,-30 11-540,21 16 0,-6 7-443,-10 5 0,-3 6-492,-13 6 0,-1 4 378,2 2 1,4 3 113,7 0 0,5 0 0,20-4 0,7-1 0,-9 13 0,32-15 0,19-13 0,8-9 0,22-28 983,-9 0-755,11-22-228,-25 10 0,-10 6 0,-17 1 0,-12 13 0,-15 9 0,-3 17 0,4 19 0,10 11 0,17 10 0,13 3 0,21-5 0,11-8 0,16-10 0,10-15 0,12-15 0,-3-15 0,-7-15 0,-19-13 0,-24-5 0,-27-8 0,-20 7 0,-34 4 0,-8 20 0,-12 19 0,-2 26 0,18 16 0,5 13 0,30-4 0,17-2 0,22-14 0,15-7 0,18-11 0,19-7 0,3-8 0,-10-3 0,-21 2 0,-17 3 0,-66 8 0,-13 16 0,-13 7 0,-10 10-328,26-1 0,-1 5 0,-2 5 82,5-1 0,-1 5 0,-2 3 0,2 1 0,-3 4 0,0 3 0,1 3 0,2 1 0,0 3 0,1 3 0,2 1 0,3-1 0,8-6 0,2 0 0,2-1 0,2-1-82,-8 12 0,2-2 0,5-3-164,-8 10 0,8-7 107,16-24 0,5-7 385,-2 2 983,23-33 0,3-36 0,-5-35-492,-1 7 1,-2-5-1,-3-6 1,-1-1-1,-1 3 1,0 2-1,0 9 1,1 6-233,-9-13-259,-2 13 0,7 18 0,6 11 0,4 19 518,6 22-518,2 22 0,0 18 0,2 2 0,2-6 0,-1-7 0,1-11 0,4-8 0,-1-15 0,10-20 0,14-24 0,9-24 0,0-9 0,-13-13 0,-19 18 0,-12 6 0,-8 21 0,-3 12 0,-18 19 0,-25 19 0,18-2 0,0 5 0,-5 8 0,3 4 0,4 0 0,7 4 0,10 4 0,8 2 0,9 38 0,29-6 0,24-20 0,26-28 0,2-29 0,6-28 0,-17-19 0,-20-4 0,-18-20 0,-31-5 0,-22-19 0,7 46 0,-5 3 0,-6 4 0,-4 5 0,-41-5 0,-8 32 0,38 21 0,2 10 0,1 11 0,4 7 0,0 7 0,6 6-355,6 17 1,9 5 354,9-6 0,6 2 0,5 4 0,6 0 0,7-9 0,7-5 0,5-9 0,7-6 0,5-11 0,5-6 0,33 7 0,-7-30 0,-30-14 0,-18-9 709,-17-1-709,-12-8 0,-16-4 0,-21 0 0,-30 7 0,25 16 0,-2 5 0,-6 3 0,1 3 0,6 3 0,3 2 0,-18 10 0,38-4 0,22-11 0,10-4 0,11-29 0,-7 12 0,5-21 0,-15 21 0,-9-1 0,-11 2 0,-21 5 0,-8 10 0,-5 8 0,3 8 0,14 0 0,8-5 0,10-4 0,13-6 0,1-2 0,0-2 0,-4 0 0,-7-1 0,-4 2 0,-3 2 0,-1 0 0,1 0 0,4-1 0,7-1 0,3-2 0,0 0 0,4-2 0,1-1 0,1 2 0,-1 0 0,-5 8 0,4-2 0,-5 8 0,4-6 0,0 0 0,1-4 0,2 1 0,-1-1 0,0 3 0,-1-1 0,-4 0 0,2-1 0,0-1 0,5 1 0,-5 8 0,4 3 0,-4 8 0,8-4 0,2 0 0,1-5 0,-1 0 0,0-3 0,1 0 0,4-1 0,5-3 0,11 1 0,1-5 0,1 3 0,-6-1 0,-4 2 0,0 0 0,3-2 0,11 1 0,6-2 0,15-1 0,-1-1 0,9 0 0,8 1 0,8 0 0,17 0 0,-31 1 0,3-1 0,4 0 0,3 0 0,2 1 0,-2 0 0,-7-1 0,-3 0 0,-2 0 0,-2 1 0,37 2 0,-39-1 0,1 0 0,-1 0 0,1-1 0,0 1 0,0-2 0,48-1 0,-9 0 0,-13-1 0,-16 1 0,-1 0 0,7 0 0,19-5 0,-35 4 0,0 0 0,4-3 0,-1 0 0,1 2 0,0 1 0,6-1 0,2 0 0,3 1 0,2 1-277,9-1 0,1 0 277,-7 1 0,0 0 0,5-1 0,-1 0 0,-11-1 0,0 0 0,4 0 0,0-2 0,-3 2 0,-2-1 0,34-3 0,-32 3 0,-39 0 0,-30 0 0,-22-5 0,-46-3 0,4 3 0,-11 0-328,-2 0 0,-8 1 0,-6 0 82,2 2 0,-4 1 0,-5 0 0,-3 0 82,24 0 0,-2 0 0,-3 0 0,0 0 0,-1 1 0,1-1 0,-2 1 0,0 0 0,-1 0 0,1 0 0,0 1 0,1-1-33,-13 0 0,0 0 1,1 0-1,3 0 0,6 0-49,3 0 0,3 1 0,6-1 0,5 2-246,-27-1 0,18 1-492,16 1 0,85 0 653,71-4 331,-11 3 0,12-1 327,-9 0 1,7-1 0,3 1-319,-14 1 0,3 1 1,2-1-1,1 1 236,8-2 1,2 0 0,1 0 0,-2 0-69,-7 1 0,-2 1 1,1-1-1,0 0-177,5 0 0,2-1 0,-2 1 0,-5-1 63,3 0 0,-5 1 0,-2-1-63,-9 0 0,-3 1 0,-6-1 0,1 0 0,-10 0 0,-2-1 0,-39 1 983,-57 1 0,-49-3-839,31-1 0,-8-1 0,-4-1 181,-9 0 1,-4-1 0,-2-2-326,-9-2 0,-1-2 0,3 0 0,12 2 0,3 0 0,7 0 467,-2-4 1,11 2-468,4-4 0,62 0 0,52-5 0,-8 8 0,10 0 0,8 2 0,10 0 0,4 2-328,17-2 0,5 1 0,1 2 82,-20 2 0,1 1 0,0 0 0,-3 0 2,14-2 1,-3 0 0,-9 1 734,0 1 1,-17 0 491,-20-5-799,-64 0-184,-59-3 0,-3 3 0,-10 1-328,21 4 0,-2 1 0,-5 1 82,3 1 0,-5 1 0,-1 1 0,3 0 141,-16 2 0,2 1 0,1 0 105,3 1 0,2 1 0,6-1 491,-7 3 1,14-3 491,16-3-276,104-15-707,0 6 0,9-1 0,28-6 0,6-1-329,-8 4 1,-1-1 328,0-1 0,-3-1 0,-20 2 0,-7 1 983,6-9 0,-32 3-360,-24 5-623,-11 0 0,-14 0 0,-7 4 756,-26 5-756,-10 6 0,-5 2 0,16 0 0,28-1 0,22-2 0,49-19 0,4 3 0,12-3 0,8 1 0,4 6 0,4 2-359,14-1 1,2 2 358,-13 4 0,-4 2 0,-18 2 0,-10 1 0,-9-2 0,-45-3 0,-40-2 0,-46 1 0,31 4 0,-4 1-225,-10 2 1,0 2 224,8-2 0,3 1 0,10 2 0,6 1 701,-6-1-701,28 1 0,27 2 0,16 10 0,53 28 0,2-7 0,15 3-328,-2-6 0,10 0 0,5 0 301,-25-11 1,3 0-1,3-1 1,2 0-1,1-3-170,7 0 0,3-1 1,2-2-1,1-2 0,-1 0 0,2-2 0,1 0 1,1-2-1,-1-2 0,-1-2 0,-3-1 0,0-2 1,-1-2-1,-1-1 0,-1-1 0,-5-1 0,1-1 1,-2-1-1,-2-1 0,-1 0-49,4-1 0,-2 0 0,-1-1 0,0-1 0,2-1 0,0-1 0,-1 0 0,-5 0-82,2-1 0,-4 0 0,-3 1-164,30-6 0,-10 0 350,-38 5 0,-9 0 1125,-4-2 0,-37 4 0,-39-1 0,-61-7-656,36 8 1,-9 1 0,-2 0-1,-12-2 1,-2 1 0,-7 0-242,2 0 0,-6 0 0,-2 0 0,0 0-283,18 1 0,0 1 1,0-1-1,-1 0 0,-1-1 0,-9 0 0,-1-2 1,-2 1-1,1 0 0,2-1 0,7 2 0,-1 0 1,2-1-1,2 1 0,2 1-49,-6-2 0,3 1 0,3 0 0,6 2-172,-29-4 0,16 4 418,4 4 0,61 4 983,25 1 0,26 2-541,60 3-442,-8-2 0,13 1 327,-11-1 1,5 1 0,3 0-161,-16-2 0,1 0 0,0 0 0,0 1-167,20 0 0,-1 1 0,-4-2 327,-19 0 1,-3-2 0,-6 0-323,-2 0 0,-12-1-5,-17 2 0,-92 4 0,-14-2 0,-15 0-328,2-1 0,-9 1 0,-4-1 82,11 1 0,-4-1 0,-2 1 0,1 0 0,-3 0 0,-1-1 0,1 1 0,2 1 231,8 0 1,1 0 0,3 1 0,4-1 341,-1 1 1,4 0 0,8 0 163,1 1 1,12-1 198,10 2-690,56-4 0,77 4 0,-20-4 0,12 1 0,9 1-197,-6 0 0,7-1 1,6 2-1,4-1 0,2 2 56,-15-2 1,4 1-1,2 0 1,1 1-1,2 0 1,1 0-1,-1 1 18,-7-1 0,2 0 0,1 1 0,1 0 0,-1 0 0,0 1 0,-2-1 0,-2 0-18,5 0 1,-1 0-1,-1 1 1,-1-1-1,-2 0 1,-4 0-1,-3 0 54,5 2 1,-3 0 0,-3-1 0,-6 0 0,-6-2 86,41 4 0,-25-2 0,-40-4 0,-87 0 0,-18-2 0,-15 0 0,5 0 0,-8-1 0,-3 1-246,8-1 0,-4 0 0,-2 1 0,-1-1 0,-7-1 0,-2 0 0,0 0 0,0 1 228,1 0 0,0 0 0,1 0 0,3 0 18,-17 0 0,3-1 0,2 0 327,8 0 1,1 0 0,9-1 163,6 0 1,10-1 491,-16-2 0,96-8-492,31 1 1,18 0-188,-5 1 1,7-1-1,3 0-632,18-2 0,4 1 0,-3 0 123,-10 2 0,-2 0 0,-4 0 205,21-2 0,-14 1 983,-18 1 0,-63 5-87,-74 14-896,1 0 0,-12 3-328,9 1 0,-6 1 0,-3 1 265,10-1 0,-2 0 0,-1 0 0,2 1 63,-14 4 0,3 2 0,1-1 0,4 1 0,2 0 0,7 0 0,5 1 0,9 0 0,-18 12 0,44-17 983,35-15-190,35-12-793,46-15 0,-27 6 0,3-2 0,2-2 0,-4-1 0,27-13 0,-43 7 983,-33 13 0,-14 6-604,-21 12-379,-27 16 0,-19 15 0,29-9 0,1 4 0,4 3 0,2 2 0,-19 34 0,25-8 0,29-8 0,40-15 0,50-8 0,-17-19 0,8-6-414,10-2 0,0-4 414,-6-3 0,-5-4 0,-21 1 0,-10-3 0,-9-12 0,-48 0 0,-63-8 0,-9 12 0,-16 2-328,8 5 0,-8 1 0,-5 2 82,8 2 0,-5 2 0,-2 2 0,0 2 49,16 1 0,-1 2 1,0 2-1,0 1 0,2 1 16,-15 3 0,1 2 0,2 2 1,3 2 180,12 0 0,2 2 0,3 1 0,6 1-51,-29 15 1,14 3 50,33-10 0,14 3 669,19 13-669,62-6 0,7-18 0,13-4 0,1-3 0,9-1 0,3-2-328,12-1 0,5-2 0,-1-3 142,-1-1 0,1-2 1,-5-2 185,16-5 0,-13-6 491,-35 0 1,-13-6 491,-19-22 0,-51-8-673,-18 11 0,-15 1-310,4 9 0,-7 2 0,-4 2-328,-22-3 0,-6 3 0,-3 3 82,20 8 0,-3 2 0,0 3 0,1 3 60,2 2 0,1 4 0,1 2 0,3 2 186,-8 4 0,3 3 0,7 3 491,-9 8 1,13 4 153,3 18-645,45-6 0,26-13 0,14-3 0,14-9 983,5-7 0,-4-8 0,-9-10-941,-15-3-42,-8-6 0,-17 1 0,-8 3 0,-23 7 0,-10 14 0,-12 13 0,8 13 0,16 10 0,20 2 0,20 5 0,14-5 0,6-9 0,7-10 0,-5-17 0,-2-7 0,-8-9 0,-5-3 0,-8-1 0,-5 4 0,-6 4 0,-5 8 0,-3 8 0,-4 16 0,4 11 0,3 12 0,10 4 0,8-1 0,10-9 0,5-10 0,5-16 0,0-10 0,1-15 0,1-16 0,-4-12 0,-7-11 0,-18-4 0,-11 8 0,-6 11 0,2 14 0,6 12 0,2 8 0,-2 11 0,1 8 0,-5 9 0,2 5 0,3-8 0,5-5 0,6-13 0,10-8 0,13-11 0,32-24 0,11-15 0,6-14 0,-24 4 0,-26 6 0,-22 9 0,-15 2 0,-14 11 0,-6 11 0,3 11 0,5 15 0,4 11 0,2 13 0,1 11 0,14 5 0,12 3 0,26 1 0,31-2 0,30-12 0,-19-20 0,5-6-409,5-6 1,1-6 408,5-5 0,-3-4 0,-13-5 0,-7-4 0,16-23 0,-42 0 0,-28 6 0,-23 0 0,-19 5 0,-17 4 817,-25 9-817,-6 14 0,1 12 0,15 13 0,27 8 0,22 6 0,23 2 0,29 2 0,29-6 0,-9-16 0,8-5 0,6-4 0,4-4 0,5-2 0,-1-5 0,-8-6 0,-4-6 0,-14-4 0,-7-5 0,11-28 0,-28-9 0,-34 7 0,-25 4 0,-23 14 0,8 21 0,-4 5 0,2 6 0,-2 4 0,-1 1 0,2 5 0,-16 15 0,37 13 0,34 11 0,46 18 0,0-25 0,10-2-492,14 2 0,11-3 164,1-10 0,9-2 0,1-4 82,-22-8 0,0-1 0,1-2 0,1-1 0,3-1 0,1-2 0,-1-1 0,-4-2-21,11-3 0,-4-2 0,-9-4 267,-3-2 0,-13-5 0,-5-18 0,-56-7 0,-40-6 0,-2 18 0,-7 2 0,-3 2 0,-5 4 0,-14 2 0,-1 5 0,11 7 0,2 4 0,3 4 0,4 3 983,-26 15-129,29 10 129,33 7 0,24 4-49,31 5-934,28-7 0,-3-18 0,9-3-492,13-4 0,4-5 354,12-1 0,0-5 138,-8-5 0,-6-6 0,-25-1 0,-8-5 0,4-16 0,-45-3 0,-30-5 0,-28-3 0,-26 3 0,15 20 0,-4 4 0,1 5 0,-1 3 0,-3 4 0,3 4 983,-26 11-706,42 10-277,36 3 0,35 3 0,43 1 0,29-7 0,-22-14 0,6-4-284,-2-6 1,-1-5 283,-4-2 0,-3-5 0,-12-4 0,-9-5 0,6-23 0,-36-6 0,-30-8 0,-35-6 0,-27-3 0,31 38 0,-2 4 0,-11 1 0,-2 6 567,-41 3-567,7 14 0,28 19 0,37 15 0,28 12 0,39 10 0,2-25 0,8-4 0,10 0 0,7-5-492,26-1 0,4-6 158,-8-6 1,-1-6 333,-5-5 0,-4-6 0,-22-4 0,-9-6 0,-1-26 0,-38-7 0,-32 0 0,-27 2 0,-26 9 983,-9 18-315,-9 17-668,19 21 0,9 17 0,26 16 0,25 19 0,38 12 0,2-35 0,9-2 0,16 0 0,6-4 0,4-6 0,5-6-264,11-4 0,3-8 264,-13-10 0,-2-5 0,-4-3 0,-6-6 0,14-20 0,-39-7 0,-27-2 0,-19 2 0,-9 7 0,-7 11 528,-6 13-528,3 13 0,1 12 0,12 12 0,12 7 0,17-1 0,25-5 0,31-10 0,28-10 0,-31-13 0,0-5 0,-2-4 0,-4-6 0,-5-3 0,-5-4 0,11-27 0,-34-3 0,-33 2 0,-32-3 0,-29 8 0,25 27 0,-4 5 0,-40 2 0,-4 24 0,32 14 0,14 11 0,26 5 0,27 5 0,37 8 0,3-21 0,10-1 0,32 7 0,9-4-328,-26-14 0,2-3 0,3-1 0,18 0 0,3-1 0,-1-6 225,-13-6 0,-2-4 0,0-4-191,-1-1 0,-1-4 1,-4-3 293,11-10 0,-10-7 0,-20 0 0,-12-6 0,-1-34 0,-44 1 0,-42-2 491,2 36 1,-6 3-1,-6 3 1,-5 5-438,-22 4 0,-2 6-54,11 8 0,2 5-492,5 4 0,5 6-492,-21 23 0,50 9 0,25 10 0,33 7 0,45 11 723,-8-33 1,10-3 0,10-3 1,7-6 259,-8-8 0,5-4 0,0-5 0,-7-5 0,0-5 0,-1-2 0,-1-1 0,-2-3 0,-5-3 0,7-6 0,-12-6 983,-1-26 0,-61-3 0,-41-9 0,-36 1-492,27 32 1,-6 5-1,-12 2 1,-5 6-636,1 6 1,-1 5 143,-8 5 0,1 5 0,11 2 0,3 5 491,13 2 1,6 4 330,-7 18-822,32 0 0,30-1 0,35 4 0,32-6 0,-10-16 0,8-4-185,2-6 0,2-4 185,12-3 0,-1-5-492,-16-5 0,-6-5 0,-12-2 0,-7-3-492,5-18 0,-29 2 0,-24 6 0,-14 6 1086,-17 6-102,-23 9 983,-5 12 0,2 11 0,22 11 0,24 6 0,27 4 0,33-1-97,36-6-886,10-11 0,-41-16 0,-1-5 0,25-13 0,-19-13 0,-31-8 0,-27-5 0,-22 0 0,-20 0 0,-16 13 0,5 10 0,6 16 0,23 14 0,12 8 0,11 11 0,13 4 0,25 5 0,30-3 0,-14-20 0,7-4-492,9-1 0,5-5 430,20-6 0,2-5 62,-10-4 0,-4-4 0,-5-4 0,-7-3 0,15-20 0,-49-5 0,-39 5 0,-30-8 0,-35 2 0,-23 10 491,37 23 1,0 5-430,-3 8 1,2 6-63,-38 22 0,14 13 0,28 10 0,29 1 0,33 4 0,53 3 0,-2-28 0,9-4-492,8-2 0,6-5 325,-13-8 1,3-3 0,-2-5 166,20-4 0,-5-7 0,-8-4 0,-7-6 0,-24-3 0,-10-6 0,-7-26 0,-49-6 0,-40-2 0,7 28 0,-8 3 0,-20 2 0,-5 6-492,4 5 0,-2 5 459,-9 6 1,2 7 32,27 5 0,5 5 983,-36 23-565,47 7-418,29 5 0,32 3 0,39 2 0,-2-24 0,8-4-492,5-4 1,4-5 491,-8-5 0,4-4 0,-3-2 0,17-7 0,-2-5 0,-4-4 0,-6-5 983,20-27-893,-51-7-90,-37-2 0,-29 1 0,-27 1 0,-24 11 983,-6 16-925,-3 17-58,29 17 0,15 9 0,29 14 0,29 10 0,32 11 0,-6-27 0,7-3 0,10-2 0,2-5 0,-2-4 0,-1-6 0,-2-5 0,-5-5 0,12-13 0,-17-19 0,-30-8 0,-15-14 0,-24-4 0,-17-2 0,-10 15 0,4 18 0,17 18 0,12 16 0,12 10 0,6 11 0,16 10-984,22 5 0,33-1 0,23-11 492,-42-20 0,-2-4-492,35-10 0,-19-19 104,-33-8 880,-13-8 983,-18 2 0,-12 7 0,-15 8 0,-12 12 0,-6 12 0,6 9-97,8 15-886,16 7 0,9 10 0,16 4 0,16-3 0,15-8 0,14-13 0,3-14 0,-9-12 0,-16-9 0,-18-12 0,-15-9 0,-18-7 0,-16 1 0,-26 8 0,-7 16 0,8 15 0,15 15 0,23 10 0,12 14 0,23 9 0,23 9 0,30 1 0,18-15 0,7-18 0,-9-22 0,-16-18 0,-29-6 0,-19-9 0,-23 3 0,-16 1 0,-13 9 0,-7 9 0,6 11 0,12 6 0,12 6 0,8 4 0,11 3 0,25 4 0,35-6 0,-17-10 0,5-4 0,9-6 0,3-6-433,7-7 0,0-8 433,-1-7 0,-3-7 0,-3-7 0,-2-6 0,-4-3 0,-4-3 0,-8 0 0,-5-1 0,-8 10 0,-4-1 0,9-37 0,-26 24 0,-18 11 0,-18 13 0,-12 13 866,-11 10-866,0 11 0,5 12 0,9 12 0,3 18 0,12 6 0,14 10 0,30 0 0,38-5 0,-17-27 0,6-5-330,9-4 0,4-7 330,6-5 0,0-7 0,-14-3 0,-3-5 0,-5-7 0,-7-4 0,10-24 0,-24-9 0,-26 0 0,-27-4 0,-20 2 660,-11 6-660,-5 12 0,11 18 0,12 12 0,7 9 0,6 7 0,1 7 0,1 10 0,2 8 0,7 2 0,10 0 0,10-9 0,13-7 0,29-9 0,6-13 0,15-13 0,-21-15 0,-18-8 0,-24-2 0,-22-4 0,-22-1 0,-30-2 0,-11 12 0,23 23 0,-3 4 0,-48 1 0,47 10 0,0 1 0,-49 10 0,20 9 0,11 9 0,12 6-984,14 2 0,5 4 0,12-1 0,9 2 0,8-1 0,13-5 104,12-4 880,17-7 0,21-6 0,7-9 0,19-13 0,-12-11 0,-2-14 0,-21-14 0,-20-6 0,-14-10 0,-15 3 0,-12 1 983,-18 0 0,-23-2 0,-21 8-492,20 23 1,-5 5-1,-2 7 1,-3 4-1,-8 2 1,1 6-308,7 7 1,3 5-185,7 4 0,3 5 0,6 5 0,4 4 0,5 4 0,3 2 0,-26 40 0,20-5 0,17-3 0,14-14 517,13-6-517,13-11 0,16-12 0,28-10 0,17-12 0,20-12 0,-11-12 0,-7-14 0,-21-8 0,-18-6 0,-18 2 0,-19 1 0,-14 3 0,-20 2 0,-17 7 0,-28 12 0,-7 10 0,31 12 0,-1 6 0,5 1 0,1 4 0,-44 22 0,26 12 0,29 8 0,23 1 0,15-2 0,20-5 0,14-8 0,25-6 0,22-16 0,-31-11 0,1-4 0,2-5 0,-2-4 0,33-15 0,-30-13 0,-29-6 0,-30-9 0,-25-5 0,-21 2 0,6 22 0,-6 2 0,-9 5 0,-6 3-492,-23-2 0,-7 6 330,28 8 0,0 3 0,-1 2 162,-1 3 0,1 2 0,2 3-492,-23 4 0,6 5 0,19 4 0,7 5-492,-16 19 0,34 9 0,30-3 0,22 1 591,28 2 393,40-4 0,-20-24 0,6-4 231,11-4 1,4-5-232,1-6 0,0-5 0,-6-6 0,-6-5 491,-19-1 1,-7-5 491,15-27 0,-45-4 0,-33-10 0,-42-7-492,10 30 1,-9 4-712,-12 1 1,-6 5 219,-13 2 0,-4 8 0,4 8 0,0 6 0,-1 6 0,4 4 0,17 4 0,5 5 367,6 1 1,6 4-368,-18 22 0,23 4 0,23 2 0,21-4 0,18-2 983,24-3-856,39 1-127,-29-25 0,5-2 0,17 0 0,1-3 0,-9-7 0,-2-4 0,-4-2 0,-4-3 0,11-15 0,-34-6 0,-20-5 0,-18-4 0,-22-10 0,-32-6 0,20 28 0,-5 2 0,-17-1 0,-6 5-420,-2 5 1,-2 5 419,-8 2 0,-1 5 0,8 6 0,3 4 0,11 3 0,5 4 0,-27 22 0,36 3 0,25-3 0,14-2 0,14-2 839,13-1-839,24-1 0,52 0 0,-30-19 0,5-3-492,20-4 0,3-4 489,-3-5 1,-3-5 2,-15-4 0,-7-3 0,17-17 0,-51-7 0,-41-3 0,-34-9 0,-1 17 0,-9 3 0,-19 1 0,-9 4-328,15 8 0,-4 2 0,-1 3 34,-5 2 0,-1 3 0,0 2 294,0 4 0,1 2 0,1 2 71,7 2 1,1 3 0,5 1-72,-11 3 0,7 4 0,18 2 0,7 3 0,1 13 0,25-1 0,20-1 983,24 1-77,40 2-906,-16-15 0,7-3 0,12 0 0,4-4 167,-1-2 0,0-4-167,0-5 0,-4-4 0,-16-3 0,-5-3 0,26-17 0,-39-6 0,-30-5 0,-32-6 0,-38-6 0,11 24 0,-6 3-323,-14 3 1,-4 4 322,2 5 0,-1 4 0,-9 8 0,2 5 0,21 3 0,3 5 201,1 5 1,5 4-202,-16 25 0,38 7 0,28-3 0,32 3 0,38-7 0,-21-28 0,5-3 0,15-2 0,5-5 111,2-5 0,0-6-111,-1-4 0,-2-4 0,-7-4 0,-7-4 0,15-21 0,-32-4 0,-36-6 0,-36-9 0,-29-4 0,5 23 0,-10 4-492,-16 4 0,-7 5 250,18 6 1,-4 2 0,0 3 241,-5 4 0,-1 2 0,1 3 0,5 2 0,1 3 0,3 3 0,-26 6 0,8 4 200,24 2 0,8 2-200,-18 20 0,43 0 0,28-6 0,22 7 0,33 1 0,-2-14 0,9-3 0,22-1 0,8-3 68,-19-7 0,1-2 1,2-2-69,2-3 0,1-3 0,-2-3 0,21-4 0,-7-5 0,-19-2 0,-10-5 0,5-16 0,-42-8 0,-40-6 0,-34-10 0,9 26 0,-8 3 0,-12 2 0,-5 5 75,-12 4 1,-4 5-76,21 6 0,-1 3 0,-2 1 0,0 2 0,0 2 0,1 2 0,-33 5 0,6 4 0,23-1 0,9 3 0,-17 22 0,54 2 0,23 3 0,26 5 0,34 2 0,-7-25 0,7-4 0,10 2 0,6-3 158,18-3 0,2-5-158,-7-1 0,-1-4 0,7-5 0,-4-4 0,-24-3 0,-7-3 0,26-17 0,-52-10 0,-47-7 0,-46-10 0,11 25 0,-8 3-492,-19 1 0,-7 5 432,-8 4 0,-1 6 60,9 7 0,1 4 0,-6 6 0,5 4 0,26 4 0,3 2 491,0 3 1,5 2-464,-8 17-28,31-3 0,22-11 0,22-2 0,40-1 0,25-3 0,-4-10 0,8-3 170,-3-4 0,0-4-170,6-2 0,-4-4 0,-23-3 0,-9-5 0,4-18 0,-46-8 0,-37-7 0,-40-4 0,23 28 0,-6 4 0,-22-1 0,-8 6-492,-9 5 0,-4 5 285,21 3 1,-3 2-1,1 2 207,1 3 0,0 2 0,4 1 0,-23 7 0,9 4 379,21 0 1,9 4-380,-3 21 0,39-3 0,25-4 0,19-6 0,38-4 983,24-10-639,-36-11 0,1-4-344,43-10 0,-31-12 0,-30-12 0,-22-6 0,-25-2 0,-16 0 0,-33 1 0,-15 9 0,-20 11 0,-2 16 0,11 14 0,14 12 0,22 6 0,15 7 0,16-6 0,10 2 0,10-7 0,8 0 0,15-3 0,30-8 0,38-6 0,-36-10 0,1-3 0,-1-3 0,-3-3 0,24-19 0,-41-3 0,-29-8 0,-30-1 0,-31-11 0,9 25 0,-7 2 0,-14 0 0,-6 4-492,-9 3 0,-3 4 459,-6 4 1,-1 4 32,1 6 0,3 4 0,16 0 0,5 3 0,8 4 0,8 2 0,3 12 0,27 5 0,36 5 0,42 10 0,-6-18 0,7-2 0,20 2 0,7-4-179,12-2 0,3-5 179,-2-4 0,-2-5 0,-15-5 0,-6-4 0,-14-5 0,-9-4 0,-1-11 0,-27-4 0,-38 4 0,-37 2 0,-45-2 0,32 14 0,-2 3 491,-2 1 1,3 3-280,9 3 0,4 4-212,-15 12 0,37 8 0,29 5 0,50 4 0,3-17 0,12-3 0,1-5 0,8-4 0,2-1-328,15-4 0,4-4 0,3-2 82,-18-2 0,3-3 0,-1-1 0,-3-2-82,11-3 0,-3-3 0,-5-3 116,-8-3 1,-4-2 0,-8-4 211,-5-5 0,-10-5 0,-15-1 0,-8-3 0,-11-51 0,-21 45 0,-8-1 0,-10-9 0,-8 1-175,-7 0 0,-4 2 175,0 6 0,-2 6 0,5 10 0,2 6 983,-12 1 0,14 21 0,15 17-421,0 13-562,5 14 0,4 9 425,8 5-425,10-3 0,16-2 0,10-9 0,35-8 0,-16-19 0,5-5 0,23-2 0,4-6-340,5-6 1,-1-5 339,-6-1 0,-7-6 0,-20-2 0,-9-4 0,-5-25 0,-42 0 0,-26 4 0,-48-7 0,25 32 0,-7 3-492,-20-1 0,-6 6 465,-1 4 1,-2 7 26,-2 6 0,3 7 0,12 3 0,6 6 321,15 3 1,6 4-322,-17 26 0,37 2 0,21-6 0,19 0 0,20-9 983,15-8-893,15-13-90,-1-20 0,-9-14 0,-16-15 0,-18-13 0,-17-1 0,-25-12 0,-15 8 0,-23 4 0,-1 18 0,2 16 0,13 22 0,16 14 0,7 17 0,11 6 0,4 0 0,5-8 0,4-14 0,0-8 0,3-9 0,24-20 0,1-5 0,14-18 0,-14 4 0,-15-4 0,-13 9 0,-11 5 0,-6 10 0,-1 13 0,-1 14 0,4 15 0,5 10 0,11 10 0,24 6 0,34 6 0,-5-26 0,12-3-328,-3-9 0,6-3 0,5-2 0,16-1 0,6-3 0,2-2 82,-16-5 0,3-1 0,0-2 0,-1-2-82,20-3 0,-2-3 0,-4-4 0,-17-1 0,-4-2 0,-7-3 324,-1-6 0,-12-4 4,-7-19 0,-37 7 0,-18 11 983,-6 6 0,-13 11 0,-9 14 0,-13 14 0,-9 15-970,0 12-13,17 0 0,15 4 0,27-4 0,28 5 0,41 0 0,-17-30 0,4-4 0,5-4 0,1-5 0,-3-8 0,-4-7 0,28-21 0,-34-21 0,-26-4 0,-24-13 0,-24 3 0,-24-9 0,-24 7 0,28 35 0,-3 4 0,-1 6 0,0 5 0,-44-1 0,21 21 0,23 9 0,18 14 0,20 7 0,16 12 0,27 8 0,37 0 0,-21-30 0,5-5 0,7-3 0,2-5 0,0-6 0,-1-5 0,-7-4 0,-3-6 0,-2-6 0,-4-6 0,17-27 0,-15-8 0,-28-1 0,-23 10 0,-14 5 0,-10 11 0,-3 11 0,2 15 0,3 10 0,-1 17 0,5 15 0,5 16 0,15 8 0,21 2 0,28-6 0,27-11 0,-20-29 0,3-5 0,-3-6 0,1-5 0,6-4 0,-2-5 0,22-20 0,-26-9 0,-29-11 0,-28-6 0,-22-7 0,-21-4 0,-24 7 0,-15 17 0,0 17 0,2 21 0,19 19 0,11 14 0,16 15 0,17 8 0,15 4 0,27 0 0,29-4-984,27-13 492,-19-24 0,6-5 0,14-6 0,4-6 164,-18-4 0,2-3 0,-1-2-164,29-6 0,-5-5 0,-10-6 0,-10-4-492,10-26 93,-47-4 891,-41 2 983,-21 4 0,-29-3 0,-18 16 0,-16 10 0,3 19 0,16 19 0,19 14-85,19 14-898,15 12 0,16 7 0,20-2 0,33 3 0,32-12 0,-24-25 0,4-4 0,3-5 0,0-6 0,-2-7 0,-5-7 0,25-17 0,-39-16 0,-34-7 0,-24 1 0,-22-9 0,-21 12 0,-17 4 0,-2 18 0,3 19 0,15 15 0,14 16 0,16 15 0,17 4 0,17 17 0,24-5 0,28 6 0,25-13 0,-35-29 0,2-6 0,-1-5 0,0-5 0,39-15 0,-26-13 0,-22-13 0,-22 2 0,-13-4 0,-10 3 0,-12 1 0,-10 8 0,-4 13 0,0 14 0,6 13 0,3 16 0,9 6 0,10 10 0,21 0 0,27 0 0,27-8 0,14-15 0,-2-17 0,-10-19 0,-22-11 0,-16-4 0,-14-5 0,-16-1 0,-10-3 0,-8 4 0,-5 12 0,-1 10 0,-3 14 0,-1 10 0,-1 10 0,4 3 0,9 4 0,12-3 0,11 2 0,14-7 0,11-6 0,6-12 0,-5-12 0,-8-14 0,-14-7 0,-17-10 0,-19-1 0,-18-1 0,-18 5 0,-10 11 0,-3 12 0,-2 11 0,10 11 0,17 3 0,15 5 0,17-3 0,5 0 0,4-3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27:42.498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1109 614 24575,'69'-1'0,"2"1"0,3-5 0,6-4 0,-5-6 0,10-10 0,-13-4 0,-1-6 0,-9-1 0,-9-2 0,-8 1 0,-10 4 0,-13 7 0,-9 5 0,-5-2 0,-4 11 0,0-2 0,-13 7 0,-20-6 0,-25-6 0,-19 1 0,21 9 0,-3 3 0,-4 2 0,-2 2-257,-12 2 1,-1 3 256,1 2 0,1 3 0,3 2 0,2 5 0,6 3 0,2 4 0,6 2 0,2 3 0,5 1 0,3 2 0,-20 21 0,19-9 0,22-17 0,11-11 0,5-7 513,32-4-513,24-4 0,-3-3 0,6-1 0,7-2 0,2-4 0,3-4 0,-1-3 0,-8 1 0,-3-2 0,-7-4 0,-4-1 0,8-13 0,-18 5 0,-24 9 0,-16 5 0,-19-5 0,-31-5 0,-28 1 0,35 13 0,-3 2 0,-4 2 0,0 3 0,3 1 0,2 2 0,-40 4 0,13 10 0,24 7 0,9 9 0,15 0 0,14 2 0,9-7 0,6-3 0,3-7 0,6-6 0,14-2 0,14-6 0,11-5 0,7-11 0,-13-3 0,-9-2 0,-18 1 0,-12 2 0,-14-5 0,-17-6 0,-26-1 0,-20 3 0,-18 7 0,4 10 0,-8 4 0,15 6 0,7 8 0,18 4 0,19 9 0,13 3 0,10 3 0,8-2 0,7-2 0,10-4 0,11-3 0,14-5 0,36-4 0,-21-7 0,4-2 0,14-1 0,4-2-429,9-2 0,2-1 429,0-1 0,1 0 0,0 1 0,1 1 0,-3 0 0,0 1 0,-3 2 0,-1 2 0,-4 1 0,-1 2-132,-5 1 1,-1 0 131,-1 3 0,-2 1 0,-5-1 0,-1 1 0,6 1 0,-1 0 0,-7-1 0,-1 0 0,-2-1 0,-2-1 0,24 2 0,-33-4 0,-22 1 846,-18-1-846,-35-3 275,-23 1-275,4 0 0,-6-1 0,-12 1 0,-4 0-492,-14-1 0,-3-1 374,0 0 1,1 1 117,5 0 0,2 1 0,16 0 0,4 0 0,-23 3 0,39-1 0,29 2 0,18 0 0,45 4 0,31 2 0,-1-2 0,9 0-266,-18-1 0,3-1 0,3 0 266,11 1 0,4-1 0,0-1 0,0 0 0,1-1 0,0 0 0,1-1 0,0-1 0,-1 0 0,-6 1 0,-2 0 0,0-1 0,-2 0 0,-2 0 0,-2 0-384,19 1 1,-2 0 383,-1 2 0,-5 0-12,-22 1 0,-5 1 12,36 5 0,-44 0 0,-30-4 983,-15 0-36,-29 7-97,-13-2-850,-48 8 0,-11-6 0,31-6 0,-2 1 0,2-1 0,0 1 0,0-1 0,3 1 14,12 0 0,4-1-14,-10 3 0,30-7 0,26-10 0,13-10 0,4-4 0,-1-2 0,-6 6 0,-5 8 0,-25 15 0,-9 15 0,-16 18 0,7 9 0,14 4 0,15 0 0,10-6 0,22 1 0,25-7 0,36-6 0,-24-20 0,5-6-276,7-4 1,3-6 275,3-5 0,-1-5 0,-8-2 0,-5-4 0,-12-1 0,-6-1 0,12-19 0,-30 6 0,-23 3 0,-20 2 0,-18 0 551,-9 9-551,-2 8 0,3 13 0,8 13 0,6 9 0,5 8 0,14 1 0,7 2 0,13-5 0,12-3 0,12-5 0,26-4 0,18-10 0,-29-7 0,3-3 0,4-3 0,0-3 0,-1-5 0,-1-2 0,36-19 0,-26-1 0,-28 9 0,-21 7 0,-12 6 0,-6 4 0,-2 1 0,-5 5 0,-1 2 0,-1 6 0,-1 7 0,3 8 0,4 8 0,7-1 0,9-2 0,8-6 0,11-5 0,16-7 0,14-7 0,22-8 0,8-7 0,1-5 0,-20-3 0,-27 3 0,-24 3 0,-15 5 0,-7 5 0,-11 28 0,8-8 0,-2 23 0,17-20 0,8-3 0,10-6 0,15-5 0,12-10 0,2-6 0,-3-10 0,-21 2 0,-12 2 0,-13 8 0,-7 12 0,14 20 0,4 0 0,14 11 0,0-17 0,3-5 0,-3-7 0,3-8 0,-7-4 0,-4-5 0,-9 0 0,-5-1 0,-6 2 0,-1-1 0,-2 1 0,1 1 0,0 5 0,5 1 0,2 6 0,0-2 0,5 9 0,-6 13 0,1 24 0,-3 15 0,-4 9 0,-2-11 0,-2-11 0,-1-11 0,1-4 0,1-5 0,-1 2 0,1-2 0,0-1 0,-1 3 0,1-3 0,0 2 0,0 2 0,1 1 0,0 2 0,-1-2 0,1 0 0,-1-4 0,0-1 0,1-3 0,-1-2 0,1 1 0,0-5 0,0 2 0,0-4 0,1 1 0,-1-1 0,2 0 0,-2 1 0,2-4 0,-2 0 0,1 1 0,0 0 0,3 6 0,-2-1 0,2 1 0,-3 2 0,1-1 0,-1 2 0,-1-1 0,0-1 0,0 0 0,0-2 0,1-3 0,-1-1 0,1-4 0,-1 2 0,0 0 0,1 3 0,-1 1 0,1-2 0,-1-3 0,-23-4 0,2-1 0,-27-3 0,6 2 0,-8-1 0,-1 1 0,1-1 0,3 4 0,6-2 0,3 4 0,8-3 0,2 2 0,1 0 0,3-2 0,-4 1 0,-2-1 0,-6-1 0,-6 0 0,-8-1 0,-10-1 0,4 0 0,-12-2 0,8 1 0,-7-1 0,1 1 0,4-1 0,5 0 0,7-1 0,4 1 0,1 0 0,-2 0 0,5-1 0,-6 0 0,5 1 0,-6 0 0,7 1 0,3 0 0,5 0 0,2 0 0,2 0 0,4 0 0,4 1 0,2-1 0,2 1 0,-1-1 0,-5-2 0,-3 0 0,-8-1 0,0 1 0,2 0 0,2 2 0,0-1 0,0 0 0,-4 0 0,1 1 0,-2 0 0,-6 0 0,0 0 0,-5-1 0,8 0 0,0 0 0,1 1 0,-3 0 0,-4 0 0,-4 0 0,2 0 0,-3-1 0,4 1 0,-1-1 0,-3 1 0,-6 0 0,1 0 0,0 0 0,6-1 0,1-2 0,0-1 0,0-4 0,-2-1 0,4 0 0,-10-5 0,-2-1 0,-9-3 0,-3-2 0,-1 1 0,0-1 0,3 2 0,6 2 0,7 4 0,5 3 0,2 2 0,3 2 0,-2 1 0,11 3 0,-3 4 0,6 4 0,-1 6 0,2 3 0,3 1 0,5 1 0,6-3 0,5 1 0,7-3 0,4 0 0,5 1 0,5-2 0,15 3 0,27 3 0,31-1 0,-23-8 0,3-2 0,6-1 0,3-3 0,2 0 0,0-2 0,-6-1 0,-2-1 0,-4 0 0,-2 0 0,40 0 0,-22-2 0,-17 1 0,-28-1 0,-12 1 0,-13 0 0,-38 27 0,5-3 0,-34 24 0,4-6 0,-9-7 0,-12-1 0,1-11 0,10-2 0,18-1 0,18 3 0,16 0 0,6 2 0,6-6 0,2-1 0,5 2 0,4 3 0,7 6 0,7 2 0,8-1 0,15 1 0,23-1 0,-20-10 0,3-1 0,4 2 0,1 0 0,6 4 0,0 1 0,-7-1 0,-3 0 0,-4 0 0,-4 0 0,25 16 0,-26-7 0,-20-5 0,-14-2 0,-10 2 0,-11 2 0,-13 0 0,-17 2 0,-11-7 0,-24-1 0,-8-8 0,35-8 0,-1-1 0,0-1 0,0-1 0,-44 5 0,20 1 0,12 0 0,24-1 0,9-1 0,10-3 0,7 0 0,0 1 0,-1 1 0,-1 2 0,0 2 0,2-1 0,3-1 0,5-5 0,11-44 0,-5-2 0,7-34 0,-6 21 0,3 17 0,9 11 0,6 14 0,12 5 0,4 10 0,2 8 0,-8 7 0,-5 6 0,-8 2 0,-2 5 0,-6-1 0,-4 2 0,-10-2 0,-5-5 0,-9-3 0,-8-5 0,-12 1 0,-17-2 0,-9-1 0,-1 0 0,13-2 0,14 1 0,18-1 0,7-1 0,7 0 0,3 1 0,4 3 0,10 7 0,10 4 0,22 9 0,22 0 0,26 1 0,4-4 0,-40-17 0,0 0 0,42 11 0,-45-13 0,1-1 0,-2-3 0,0-2 0,44 3 0,-18-14 0,-16-8 0,-26-9 0,-13-4 0,-16-3 0,-9 0 0,-7-5 0,-4 0 0,-10-1 0,-8 4 0,-9 7 0,-6 4 0,-9 6 0,-11 5 0,-5 4 0,-4 10 0,8 5 0,21 2 0,15 3 0,21-2 0,9 1 0,11 3 0,17 2 0,38 1 0,-10-10 0,7-3 0,29-2 0,10-3-328,-17-3 0,6-2 0,1-2 0,8-2 0,2-1 0,-2-3 59,-2-3 0,-1-2 1,-5-1 42,-17 3 0,-3-1 1,-4-3 225,11-8 0,-9-1 0,5-9 0,-26 4 0,-28 14 0,-14 6 983,-7 4 0,-7-1 0,-11-2-481,-10 1-502,-5 1 0,5 5 0,7 6 0,8 6 0,2 11 0,6 5 0,10 6 0,15-2 0,18-3 0,24-8 0,-11-12 0,4-2 0,12-3 0,3-4 0,9-5 0,0-2 0,-11-1 0,-4-4 0,32-20 0,-52 4 0,-24 4 0,-31-1 0,-36-8 0,4 12 0,-6 2 0,-17-4 0,-5 2-490,-8 3 1,-2 3 489,-2 4 0,-1 4 0,5 3 0,3 3 0,11 4 0,5 2 0,-35 5 0,38 6 0,34 1 0,10 3 0,14 4 979,11 7-979,20 10 0,26 7 0,29 3 0,-26-26 0,6-3-492,21-1 0,5-5 312,-21-5 0,2-1 1,0-3 179,-1 0 0,1-2 0,-1-2 0,30-2 0,-5-5 0,-27-1 0,-6-4 0,31-14 0,-42 3 0,-27 10 0,-15 5 0,-9 6 983,-24-4-443,-4 4-540,-12-3 0,10 7 0,16 4 0,4 5 0,5 1 0,2 0 0,5-2 0,8-3 0,15 1 0,29-2 0,38-3 0,-30-3 0,1-3 0,-3 0 0,-1-1 0,-3-2 0,-5-2 0,12-7 0,-24 1 0,-19 3 0,-12 5 0,-7 3 0,24 15 0,2-8 0,28 10 0,8-13 0,7-1 0,-7-5 0,-14-1 0,-25-3 0,-14 4 0,-7 1 0,7 2 0,11-1 0,5 1 0,2-1 0,-12 1 0,-9 2 0,-4-1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27:51.532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5641 2230 24575,'-32'15'0,"-6"1"0,0-8 0,-11 1 0,-6-2 0,-9-2 0,-17 0 0,-6-4 0,-4 0 0,7-1 0,4 0 0,13 0 0,-15-1 0,4 0 0,-15-2 0,-3-2 0,-3 1 0,49 1 0,0-1 0,-1 1 0,0 1 0,-48-2 0,0-1 0,48 3 0,0 1 0,-41-3 0,-4 0 0,14 1 0,-3-1 0,6 1 0,2 0 0,2 1 0,-1 2 0,-3-1 0,-1 1 0,-8 1 0,-1 0 0,3 2 0,-11 1 0,15-1 0,-4 0 0,2 0 0,4-2 0,1 0 0,8-1 0,6 0 0,7-1 0,-7 1 0,10-1 0,-7 1 0,9 1 0,-3-1 0,2 2 0,3-1 0,1 0 0,-2 0 0,2-1 0,1 3 0,1-2 0,3 2 0,3-1 0,-4 0 0,2 0 0,-11-1 0,0-1 0,-6 0 0,4 0 0,-1 0 0,6 1 0,5 0 0,2-1 0,3 1 0,3-1 0,-2 1 0,4-1 0,0 0 0,-2 0 0,-1 0 0,-9 0 0,-5 0 0,-4 1 0,0-1 0,4 2 0,6-2 0,0 1 0,5-1 0,-2 0 0,9 0 0,6 0 0,8 0 0,6 0 0,7 0 0,3-1 0,-1-11 0,2 0 0,-3-10 0,2-1 0,0 1 0,3 1 0,3 5 0,7 1 0,14-2 0,12-2 0,20-1 0,13 1 0,5 4 0,21-1 0,-40 7 0,1 1 0,2-1 0,1 0 0,-2 0 0,-2-1 0,30-8 0,-16-2 0,-8 0 0,-9 0 0,-6 2 0,-10 0 0,-8 3 0,-2-1 0,-4 0 0,1 0 0,-1-5 0,1 2 0,-3-5 0,1 1 0,0-2 0,3-1 0,4-1 0,4 0 0,1 2 0,-2 1 0,-1 3 0,1 1 0,6 1 0,10 2 0,16 3 0,12 3 0,16 4 0,5 4 0,5 2 0,-11 1 0,-13 0 0,3 1 0,-1 0 0,15 3 0,9-1 0,-49-1 0,2 0 0,5-1 0,1-1 0,-2 1 0,0-1 0,1-1 0,-2 0 0,-3 0 0,-2 0 0,44-1 0,-1-1 0,-7 3 0,9 2 0,-4 2 0,5 1 0,-5-1 0,-5-2 0,-13 0 0,-5-1 0,-12 0 0,-7-1 0,-5 1 0,-4-1 0,3 0 0,-1 0 0,5 0 0,1 0 0,5-1 0,5 1 0,9-1 0,-2 0 0,-1-2 0,-12 1 0,-11-2 0,-9 1 0,-4 0 0,-3 0 0,1 2 0,3 0 0,3 2 0,6 0 0,2 0 0,2 0 0,0-1 0,-7 0 0,-7-2 0,-6-3 0,-8 1 0,5-3 0,-2-1 0,3 1 0,-1-3 0,2 0 0,6-4 0,2 0 0,1-1 0,-3 1 0,-4 2 0,9-5 0,5 0 0,7-6 0,-1-1 0,-8 1 0,-5-3 0,-8 2 0,-3-3 0,-1 0 0,-3 0 0,-3 3 0,-5-1 0,-3 1 0,-4-5 0,0 0 0,-3 0 0,-3 0 0,-7 3 0,-3 3 0,-9 3 0,-8 7 0,-11 4 0,-1 6 0,-15 6 0,-6 7 0,-21 7 0,36-6 0,-1 0 0,-2 2 0,-2 0 0,-9-1 0,-2 0-388,-5 1 1,-2-2 387,-7 0 0,-1-1 0,-4-2 0,-1-1 0,7 0 0,0-1 0,7-2 0,2-1 0,12-1 0,2 0 0,3-1 0,1-1 0,-36-2 0,-10-2 0,5-4 0,-1-3 775,2 0-775,1-3 0,-2 1 0,4 1 0,-2-2 0,10 4 0,-11-2 0,5 1 0,-10-2 0,-2 1 0,1 0 0,0 4 0,1 2 0,12 2 0,11 2 0,22-1 0,18 1 0,18 1 0,8 0 0,1-4 0,1 0 0,-2-3 0,5-5 0,6-1 0,6-8 0,13 2 0,10 0 0,28-6 0,30-6 0,-28 13 0,5 0-492,15-5 0,5 0 319,9 1 1,1-1 172,-3-1 0,0 1 0,-2 2 0,-5 1-78,-17 3 1,-5 1 77,-8 3 0,-4 0 0,26-4 0,-8 1 0,-15 5 0,8 2 983,-4 2-649,7-1-167,8-2-167,4-1 0,7 0 0,1-2 0,7 3 0,-1 0 0,-41 5 0,0 1 0,1 1 0,-2 0 0,46-5 0,-5 1 0,-15-1 0,-6 0 0,-12 0 0,-17 3 0,-14 0 0,-11 3 0,-3-2 0,0 0 0,5-1 0,5-2 0,12-3 0,3-3 0,3 0 0,-3-1 0,-7 2 0,-7 1 0,-1 2 0,-3 2 0,7 1 0,6 1 0,16 3 0,6 1 0,20 3 0,-2 2 0,13 1 0,-11-1-984,-6 1 0,-15-1 0,-17 0 0,-17 0 0,-11 0 0,-8 0 104,4 11 880,-3 1 983,1 11 0,-6-4 0,-5 6 0,-6 0 0,-6 4 0,-6-5-97,-9-3-886,-10-7 0,-13-7 0,2-4 0,-16-5 0,3-5 0,-12-2 0,2-6 0,10-1 0,15 0 0,18 2 0,12-1 0,9 2 0,3-4 0,-4 1 0,-7-2 0,-20-2 0,-21 2 0,-24 3 0,31 7 0,-2 2 0,-8 1 0,-3 2-492,-8-1 0,-2 1 474,-12-1 1,-2 0-475,-6 1 0,-1 0 312,30-2 0,0 0 0,0 0 180,-2 1 0,1 0 0,0 0 0,-26-3 0,2 0-378,10 2 0,3 0 378,3-3 0,4 1 0,17 1 0,2 0 0,-40-3 900,39 3-900,28 3 983,17 1-430,4 2 310,-1 4-863,-6 6 0,-3 7 0,1-1 0,2 5 0,8-3 0,5 5 0,9-1 0,5 1 0,12 2 0,15-2 0,23 1 0,26-3 0,-31-15 0,2-1 0,7 0 0,1-2 0,-5-1 0,1-2 0,8 0 0,-1 0-242,-7-3 0,1 1 242,9 1 0,1 0 0,-7 1 0,-1 0 0,-3 1 0,-2 0 0,-7 2 0,-2 2 0,41 7 0,-8 2 0,-15 0 0,-17-3 0,-12-1 484,-11-1-484,-2 0 0,-8 1 0,-2-1 0,-9-2 0,-5-2 0,-6 3 0,-8 0 0,-12 5 0,-21 0 0,-33 0 0,-23-3 0,23-8 0,-6-1-492,-9-2 0,-4-2 246,20-3 0,-2-1 0,0-1 246,-1 2 0,0-1 0,2-1 0,7-1 0,1-1 0,3 0-66,-17 0 0,6 0 66,17 2 0,5 1 0,-20-1 0,21 4 0,23 1 0,15 1 983,8 3-257,4 3-581,1 5-145,1 0 0,2 3 0,3-2 0,6 1 0,16 0 0,30 1 0,-8-7 0,7-2 0,17-1 0,5-1-492,4-1 0,4-1 406,-18-1 0,3-2 0,-1 1 86,27 0 0,-1 0 0,2 0 0,-2 0 0,-12 0 0,-4 0 0,-16 1 0,-5 0 0,25 4 0,-29 3 0,-27 2 0,-18 3 0,-10 7 0,-6 7 983,-6 3-724,-12 11-259,-15 2 0,-20 12 0,20-25 0,-4 0 0,-9 3 0,-5-1-492,-14 3 0,-5-1 384,17-10 0,-3-1 0,-3-1-220,-7-1 0,-4-1 0,-2-3 0,-5 0 0,-3-2 0,0-2 303,-1-1 0,-2-3 0,1-2 25,0-2 0,0-2 0,3-1 0,10 0 0,3-2 0,-1-1-300,1-3 1,-1-2-1,5-1 300,-11-2 0,4-2 0,4-2 0,4 0 0,-25-11 983,24 1-858,9-2 858,-2-1 0,1 1 0,-1 3-790,-1 6-193,2 5 0,-18 2 0,9 6 0,-10 2 0,16 7 0,9 5 0,11 2 0,6 5 0,11-1 0,4 0 0,6-1 0,1 1 0,4-2 0,2 3 0,6-1 0,2 1 0,2 3 0,4 3 0,2 1 0,5 2 0,7 1 0,14-3 0,12 1 0,13-6 0,14 0 0,1-5 0,2 0 0,-2-3 0,3 0 0,-2-3 0,7 1 0,-13-4 0,-4-1 0,-8-2 0,1-2 0,-5 1 0,3-2 0,-6 2 0,-4-1 0,-5 1 0,-2 1 0,-1 0 0,6 2 0,10 1 0,8-1 0,8 2 0,0-1 0,-6-2 0,5 1 0,3 0 0,7 1 0,11-1 0,0 0 0,6-2 0,3-1 0,-9 0 0,-10-1 0,-8 0 0,-16-1 0,-2 1 0,-11-1 0,3 2 0,-5-1 0,5 2 0,1 0 0,5 0 0,2-1 0,1-1 0,-4 0 0,-2-1 0,-4 1 0,4-1 0,-1 2 0,7 0 0,8 1 0,-4-1 0,2 0 0,-9-1 0,-2 0 0,1-1 0,-1 0 0,0 1 0,-5 0 0,2-1 0,-9 0 0,-3 0 0,-8 0 0,-6 0 0,0-1 0,4 1 0,9-1 0,8 2 0,6-1 0,-2 1 0,-1 0 0,-2-1 0,0 1 0,0 0 0,-6-1 0,-7 1 0,-9-2 0,-4 1 0,0-1 0,3 1 0,4 2 0,0-1 0,5 2 0,-4-2 0,0 0 0,-4-1 0,-2 0 0,5 0 0,1 0 0,2 0 0,4 0 0,-4 0 0,-1-1 0,-7 0 0,-6-2 0,-2-1 0,3 0 0,2 0 0,2 0 0,-3 1 0,-4-2 0,-5 0 0,-1-5 0,-2 1 0,0-2 0,-1 3 0,-1-3 0,-4-7 0,-9-8 0,-10-7 0,-7-2 0,0 3 0,1 3 0,9 7 0,5 7 0,6 6 0,6 7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08:06:33.376"/>
    </inkml:context>
    <inkml:brush xml:id="br0">
      <inkml:brushProperty name="width" value="0.35" units="cm"/>
      <inkml:brushProperty name="height" value="0.35" units="cm"/>
      <inkml:brushProperty name="color" value="#4589C6"/>
    </inkml:brush>
  </inkml:definitions>
  <inkml:trace contextRef="#ctx0" brushRef="#br0">1006 154 24575,'51'-1'0,"13"0"0,12 1 0,-20 0 0,5 0-492,12 1 0,5 1 0,16 2 0,4 1 164,-26-1 0,2 1 0,0 0 0,7 2 0,1-1 0,0 1 314,2 1 1,0-1 0,-2 0 13,-6 0 0,-2 0 0,-4 0 391,16 1 0,-8-1-391,-16 0 0,-7 0 0,10 1 0,-8-1 960,-17 0-960,-7-4 983,-15 1 0,-7-3-715,-45 0-268,-46-1 0,6-1 0,-9 0-328,16 1 0,-3 0 0,-2 1 0,-8 1 0,-2 0 0,-3 1 0,-9 2 0,-3 1 0,1 0 0,8 0 0,0 0 0,-3 1 230,12-1 0,-4 1 0,0-1 0,2 1-148,5-2 0,2 1 0,-1-1 0,-1 1 0,-6 0 0,-1 1 0,0 0 0,2 0 92,-19 3 1,2 1-1,3 1-131,11-1 1,3 1 0,4 1 284,-14 5 0,10 1 983,-14 10-585,48-13 585,37-8 0,10-6-882,60 2-101,-1-2 0,13 1-321,14-1 1,12 0 0,5 0 320,-26-1 0,3 0 0,3 0 0,2-1 0,1 1-164,-5-2 0,3 1 0,1-1 0,1 0 0,1 0 0,1 0 0,4-1 0,2 1 0,0-1 0,1 0 0,-1 0 0,-1 0 0,-4 0 0,1 0 0,-1-1 0,0 0 0,-3 1 0,-1-1-33,3 0 0,-1 0 1,-2 0-1,-2 1 0,-2-1-49,12 1 0,-1 0 0,-5 0 0,-8 0-143,22-1 1,-13 1 388,-20 1 0,-10 0 983,-12 0 0,-47 5 0,-32 5 0,-61 6-492,14-6 1,-10 0-165,11-1 1,-5-1 0,-4 1-83,11-2 1,-3 1 0,-1-1 0,2 1-33,3-1 1,1 1 0,0 0 0,-2 1-214,-10 1 0,-3 1 0,0 1 0,5 1 0,-10 3 0,5 1 0,0 0 0,3 1 0,2 0 0,6 1 96,-6 6 0,13 0-96,-3 4 0,45-12 0,29-11 0,32-4 0,21-1 0,13-1 0,22-1 0,12 0-62,-24 2 0,7 0 0,3 1 1,-3 0 61,18-1 0,-2 1 0,0 0 0,0 1 0,0 0 0,-10 1 0,-2 1 0,-14-1 0,2 0 0,-57 1 0,-36 9 0,-49 12 0,0-8 0,-10 0-328,15-4 0,-4-1 0,-3-1 90,-15 1 0,-3-2 0,2 0 238,11-1 0,2 0 0,4-1 491,-20 3 1,9 0 491,-8 3-118,59-7-865,40-9 0,43-9 0,26-6 983,5-3 0,-16 0-943,-47 7-40,-22-2 0,-34 0 0,-14 6 0,-12 1 0,-33-2 0,-12 3-328,16 2 0,-6 2 0,-1 1 82,19 2 0,-2 1 0,0 1 0,2 1-82,-18 2 0,2 2 0,6 1 245,-13 6 0,12 3 83,30-4 0,10 2 0,13 6 0,30-7 0,20 1 0,28 5 0,46 9 0,-28-13 0,6 0 491,14 2 1,4-3-64,6-1 0,2-3-428,-1-3 0,-1-2 0,-10-2 0,-2-3 83,-8-1 0,-6-3-83,15-6 0,-29-1 0,-34-2 0,-22 0 0,-14-1 983,-16 0-853,-13 6-130,-15 7 0,5 7 0,-8 9 0,14 5 0,7 2 0,21-3 0,13-3 0,20-5 0,31-4 0,9-4 0,10-3 0,5-1 0,8-2 0,6 1-246,-3 0 0,5 0 0,3 1 0,0-2 0,3 0 0,0-1 0,2 0 0,1 0 49,-9 1 0,1-1 1,1 1-1,-1-1 0,-4 0 68,2-1 0,-3 0 0,-3-1 1,-1 1-14,14-3 0,-3 1 1,-8-1 141,-5 1 0,-13-1 0,-14-2 0,-68 2 0,-61 4 0,9 2 0,-9 1-492,-7 3 0,-5 1 394,22 1 1,-3 1-1,3 2-394,-15 3 0,6 2 0,13 1 0,8 2-209,-11 11 701,48-5 0,40-6 0,47-4 0,4-6 0,13-2-157,-4-2 0,6-1 1,2 0 156,5 0 0,0 0 0,4-1 0,-14-1 0,3 0 0,-1 0 0,-3-2 0,6 0 0,-4-2 0,-1 0 0,26-4 0,-8-2 491,-31 1 1,-9-2 491,-1-11 0,-38 5 0,-19 0 0,-19-1 0,-24 2 0,-22 4 0,1 6-539,1 14-444,27 5 0,12 10 0,18 6 0,20 6 0,23 2 0,43-1 0,-19-18 0,8-5-492,25-3 0,5-3 344,-2-4 1,3-3 147,-20-3 0,3-2 0,-5-3 0,12-6 0,-6-4 0,-8 0 0,-8-4 0,3-20 0,-58-2 0,-76-16 0,-13 19 0,-19 2-246,27 14 0,-7 1 0,-5 1 0,-1 1 49,5 2 0,-2 2 1,-3 0-1,-1 1 0,0 1 0,-6 2 0,-2 1 1,-1 1-1,2 1 0,3 2-49,-7-1 0,3 2 0,2 1 0,2 4 0,8 2 0,2 2 0,3 2 0,6 3 42,-20 6 0,10 6 666,18 2 0,12 7-462,9 29 0,39 3 0,40 7 0,2-30 0,10-4 0,24 5 0,11-6 327,-10-11 1,6-3 0,2-3-1,1-2 1,2-1 0,2-4-318,-10-3 0,4-3 0,-1-2 0,-4 0-10,10-3 0,-4-1 0,-2-2 0,-3-1 0,-2-2 0,-7-1 491,-2-3 1,-11-2-65,0-13-427,-61 3 0,-51 5 0,-3 9 0,-9 3 0,-21 3 0,-4 2-492,-2 2 0,0 4 461,-2 4 0,6 3 31,30 1 0,6 1 983,-28 10 0,45-7-812,33-6-171,57-22 0,8-8 0,-10 1 0,1-2 983,24-24-790,-9-14-193,-30 3 0,-8-9 0,-28 5 0,-31 4 0,-4 27 0,-9 3 0,-21 1 0,-7 4-492,-17 0 0,-3 5 431,4 5 1,3 5 60,15 4 0,8 2 0,-3 3 0,45 3 0,22 1 0,27 0 0,17 0 0,11-1 0,33-1 0,11 0-328,-20-1 0,4 1 0,1-2 0,4-2 0,1 0 0,-2-2 0,-12 1 0,-2-1 0,-5-2-164,11-3 0,-9-2-492,15-8 0,-51 3 0,-36 0 664,-46-6 320,-7 2 0,-13 1 0,2 4 0,-6 1 0,-3 0-31,-12-3 1,-4 0 0,0 1 30,-4 2 0,-1 1 0,5 0 0,16 2 0,4 1 0,5 0 491,-6 0 1,11 0 491,6-3 0,60 1 0,39-7 0,26-7-492,-24 9 1,2 1-1,0-1 1,-1 1 491,32-12-443,-17 6-540,-24 8 0,-14 7 0,-6 6 0,5 8 0,14 9 0,27 12 0,-20-11 0,6 1 0,19 4 0,8 0-492,15-1 0,6-1 202,-23-6 0,3 0 0,-1-2 290,1 1 0,0-1 0,-3-1 0,21 2 0,-7-1 0,-25-2 0,-8-2 0,0 2 0,-41-6 0,-34 4 0,-60 0 0,5-1 0,-12 0-328,6-3 0,-6-1 0,-4 1 82,6 0 0,-4 0 0,-2 0 0,-1-1 6,-3 0 1,-3-2-1,1 0 1,1 0 239,7 1 0,0 1 0,1 0 0,1-1 0,2-1 0,0-1 0,3 0 0,6 1 491,-26 1 1,10 0-337,19 0 1,10 0-156,8 2 0,51-1 0,54 1 0,37-5 0,-16 0 0,8-1 0,9-1-197,-11 1 0,7 0 1,5 0-1,2-1 0,0 0 33,-6 0 0,2-1 0,2-1 0,1 1 0,-2 0 0,0-1 0,-6 1 0,0 0 0,-1 0 0,0 0 0,1 0 0,1 0 0,4-1 0,3 0 0,-1 0 0,0 0 0,-1 0 0,-4 1-33,3 0 0,-2 1 1,-3-1-1,0 1 0,0 0 136,-2 0 1,0-1 0,-1 1 0,-1 0 0,-4 1-129,4-1 0,-2 1 1,-3 1-1,-5-1 189,36 0 0,-12-1 0,-31 0 0,-7 0 0,18-1 983,-34 1 0,-9 3 0,-15 1 0,-6 1 0,-68 6-492,-1-10 1,-11-3-165,-6 1 1,-10 1 0,-5-2-574,5-2 0,-5-2 0,-2-1 0,-3 0 49,10 2 0,-3 0 1,-1 0-1,-1 0 0,1 0 178,-4-1 1,-1 0 0,0 0 0,1 0 0,4 1 18,-11-1 0,4 1 0,1-1 0,4 2-217,12 1 0,0 0 1,6 1-1,8 1 217,-7-2 0,13 1 0,-1 3 0,124 2 0,48 1 0,-35 2 0,3 1 0,9 0-197,-11-2 0,8 0 1,3 0-1,1 1 0,-2 0 0,0 1 0,1 0 1,0 1-1,-1 0 0,-1-1-49,13 0 0,-2 0 0,-1 0 0,0 0 452,2 0 0,0 1 1,-2 0-1,-5-1-206,6 1 0,-6 0 0,-3 0 153,-11 1 1,-3-1 0,-7 1-154,-4-1 0,-10 1 0,-5 3 0,-51-2 0,-55 2 0,-10-2 0,-12-1 327,-1-2 1,-7 0 0,-3-1-224,17 0 1,-2-1 0,-2 1 0,-2-1-241,-15 1 0,-4 0 0,0 0 0,3 0 136,11 0 0,3-1 0,0 2 0,0 0 0,1 1 0,-1 1 0,2 1 0,5 0-17,-2 2 1,4 1 0,7 1 16,-3 4 0,13 3 0,6 11 0,38-7 983,30-6 0,57-8-796,-12-5 1,11-1 23,8-2 0,9 0 0,2 0-211,-18 0 0,1 0 0,2 0 0,-1 0 0,5-1 0,2 1 0,-2-1 0,-5 1 0,2 0 0,-5-1 0,-8 2 211,6-4 1,-24 7-212,-41 8 0,-49 5 0,-29 1 0,-20 3 0,-10 1-328,24-3 0,-3 1 0,-3 0 0,-13 1 0,-3 1 0,4 1 263,18-2 1,3 1-1,3 0-26,3 1 1,2 0 0,6 0 90,-1 3 0,11-1 983,5 9 0,69-14-689,28-11 1,20-7-295,14 3 0,14-1 0,6-1-197,-24-2 0,5 0 1,2-1-1,3 0 0,1 0 33,-4 1 0,4 0 0,1-1 0,0 1 0,-1 0 0,-3-1-33,5-1 0,-2-1 1,-2 1-1,-1-1 0,-4 0-49,8 1 0,-1 1 0,-6-1 0,-11-1 179,5 0 1,-17-1 310,-11 0-244,-149 5 0,27-1 0,-13 0 0,-6 1-246,-1 0 0,-6 0 0,-4 0 0,-2 1 49,11 0 0,-2 0 1,-1 0-1,0 0 0,2 1 0,3 0 0,0-1 1,1 1-1,2 1 0,5-1 442,-1 0 1,3 1 0,4-1 0,6 1 245,-25 2 1,15-1 491,11 0 0,66-8-908,94-9-75,-24 3 0,12 1 0,7-2-246,2-2 0,7-1 0,3-1 0,2 1 49,-11 1 0,2 1 1,1-1-1,-1 0 0,-3-1-49,12-2 0,-2-2 0,-4 1 0,-7 0 573,-1 0 1,-8 0 0,-12 0 655,24-11 0,-79 12-343,-68 9-640,-21 1 0,-18-1-246,20 3 0,-7-1 0,-4 2 0,-1-1 0,-10 0 0,-3 1 0,-1 0 0,1 0 0,-2 2 0,0-1 0,2 2 0,8 0 573,2 0 1,7 2 0,10 0 163,3 0 1,18 2 491,30 2-436,105-11-547,-10-1 0,14 0-246,-12 0 0,9 0 0,4-1 0,1 0 0,7-1 0,2 1 0,1-1 0,1 0 49,-19 1 0,3-1 1,-2 1-1,-1 0 0,-4 0 524,25-1 1,-5 0 0,-11 0 163,-7 0 1,-16 1 40,-18 5-532,-85 20 0,-20-1 0,-14 2 0,4-1 0,-6 1 0,-2 1-328,-11 0 0,-2 2 0,0 0 55,-4 1 1,0 1-1,7 1 273,-7 5 0,9 1 491,22-3 1,10-1 491,7 10 0,57-20 0,76-19-788,-12-8 1,10-6-524,-11 1 0,4-2 0,0-3 124,-4-1 0,0-3 0,-4-1 204,16-7 0,-10-3 983,3-22 0,-57 25-791,-33 11-192,-54 17 0,1 12 0,-9 6-328,11-1 0,-4 1 0,-1 3 95,-9 6 0,-2 2 0,2 2 233,3 0 0,1 3 0,3 0 491,-22 15 1,8 0-430,22-9 0,10-1-62,-11 24 0,60-23 0,58-15 0,12-17 0,12-7-328,-7-3 0,6-4 0,1-2 0,10-5 0,3-2 0,-2-3 266,-8 0 0,-1-2 0,-7-3 553,8-10 1,-14-4 105,-4-25-80,-65 9-517,-48 11 0,-10 22 0,-13 4 0,4 6 0,-6 3 0,-4 0-328,-10 1 0,-5 2 0,0 2 0,0 3 0,-1 3 0,5 3 295,-17 5 0,13 6 524,31 3 1,14 7 491,13 35-786,66 7-197,6-27 0,9-2 0,9-1 0,8-4-492,24 4 0,5-5 392,-3-10 0,1-4 100,5-3 0,-1-5 491,-20-8 1,-6-6 491,20-9-791,-52-9-192,-37 2 0,-15 3 0,-14 6 983,-8 11-631,-12 13-352,0 12 0,9 8 0,12 1 0,17-5 0,18-4 0,19 0 0,24-4 0,9-3 0,-3-9 0,-25-8 0,-17-3 0,-81-3 0,13 4 0,-7 1 0,-23 3 0,-5 3-225,3 2 1,3 6 224,17 2 0,8 4 0,-15 23 0,32 6 0,23-3 0,11 9 0,9-3 0,5 2 449,5-12-449,2-14 0,2-13 0,12-14 0,11-11 0,13-8 0,-6-4 0,-8-7 0,-20 2 0,-8-2 0,-11 3 0,-5 6 0,-4 6 0,-5 6 0,-11 11 0,-14 11 0,-1 7 0,-4 14 0,19 1 0,11 4 0,13-2 0,14-3 0,21-2 0,27-1 0,-13-17 0,5-4 0,11-1 0,2-2 0,4-3 0,0-2 0,2-2 0,-3-3 0,-14-2 0,-4-2 0,30-10 0,-38-5 0,-27-6 0,-20 3 0,-14-3 0,-19 6 0,-11 6 0,-7 9 0,5 12 0,4 11 0,7 14 0,11 2 0,7 8 0,13-5 0,10-5 0,10-6 0,17-6 0,36-10 0,25-3 0,-21-6 0,5-3-336,2-2 0,1-3 336,3-1 0,-2-2 0,-13-2 0,-7-2 0,17-11 0,-40 4 0,-26 9 0,-12 4 0,-19 2 0,-23 1 672,-34 3-672,-8 7 0,7 7 0,27 5 0,30 4 0,18 0 0,17 0 0,34 0 0,45 1 0,-31-11 0,6-2-492,28 1 0,4-3 311,-4-1 0,1-2 181,0 0 0,-3-4 0,-18-2 0,-7-2 0,7-7 0,-40-5 0,-28-1 0,-19-3 0,-14 1 983,-15 1-620,0 8-363,5 5 0,15 7 0,11 3 0,8 2 0,13 5 0,25 5 0,37 5 0,-15-8 0,5-2 0,15 0 0,2-3 0,-7-1 0,0-3 0,-5 0 0,-5-4 0,0-4 0,-26-1 0,-40-9 0,-43-12 0,-8 3 0,-9-1 0,-23-6 0,-8-1-328,21 7 0,-3 1 0,-1 0 0,2 2 0,0 1 0,3 2 322,-12-5 1,7 2 5,19 8 0,10 3 0,9 0 0,41 10 0,43 5 0,42 8 0,-21-5 0,5 1-492,17 1 0,4-1 377,8 2 1,1-1 114,1 0 0,-3-2 0,-16-2 0,-6-2 491,-15 0 1,-8-3 374,-2-4-866,-28 0 0,-20-1 0,-59-4 0,0 4 983,-30-3-623,38 4-360,27 2 0,25 0 0,29 1 0,46-2 0,-10 0 0,9 1-328,-11 0 0,3-1 0,2 1 43,8 0 0,1 0 0,-1 0 285,-6 0 0,-1 0 0,-5 0 0,12 0 0,-9 0 0,6 0 0,-63 1 0,-74 4 0,0-1 0,-8 1 0,-22 2 0,-3 0 491,0 1 1,5 1-430,20 0 0,9 0-62,1 3 0,42-3 0,25-5 0,49 2 0,2-1 0,11 0 0,-4 0 0,7 0 0,2 0-328,15 0 0,4-1 0,0-1 0,-2 1 0,0-1 0,-1-2 195,-6 0 1,-1-2-1,-4-1 285,19-2 0,-9-2-152,-26 1 0,-7-1 0,9-3 0,-45 5 0,-24 2 0,-31 0 983,-48 1-492,28 0 1,-2 1-272,-4 1 0,4 1 168,-16 0-388,41 3 0,45-4 0,38 0 0,9-1 0,12 0 0,-8 0 0,6 0 0,2 0-328,12 0 0,2-2 0,-1 1 0,-1-1 0,0-1 0,-5 0 297,18-3 0,-11-2 31,-31 1 0,-8 1 0,-2 0 0,-50 7 0,-35 12 0,-3 1 0,-4 2 983,24-4 0,15-5-919,6-3-64,32-4 0,2-2 0,25-5 0,-8-6 0,-9-2 0,-2-7 0,-9 2 0,-7 2 0,-11 8 0,-3 7 0,-6 24 0,4-5 0,11 19 0,30-10 0,-3-8 0,7-3 0,10 0 0,3-3 0,3-1 0,-2-2 0,25-3 0,-40-7 0,-40-6 0,-9-5 0,-4-3 0,-1-7 0,-5-3 0,-2-1 0,-4 1 0,-2 5 0,1 7 0,1 6 0,1 6 0,-3 7 0,-6 6 0,-6 7 0,-1 4 0,4 1 0,10-5 0,8-7 0,5-7 0,25-31 0,1-7 0,27-41 0,-10-7 0,-6-7 0,-16-3 0,-27 9 0,-18-3 0,-2 41 0,-6 2 0,-4 3 0,-3 4 0,-3 3 0,-1 5 0,-4 6 0,1 5 0,-40 2 0,-5 12 0,11 14 0,18 7 0,18 9 0,21-1 0,9 2 0,11-6 0,10-7 0,17-3 0,49-8 0,-13-6 0,7-2 0,13-5 0,3-5-234,2-5 0,-3-4 234,-15-2 0,-9-3 0,18-29 0,-44 4 0,-41 1 0,-47-2 0,-31 10 0,18 21 0,-5 5-286,3 7 1,-1 4 285,-4 4 0,3 4 0,12 5 0,5 4 454,-24 20-454,30 8 0,29 3 0,21 2 0,27 2 0,18-9 585,38-3-585,-32-23 0,3-6 0,8-4 0,2-5 0,2-8 0,-1-7 0,-3-6 0,-3-7 0,-12-2 0,-6-4 0,15-43 0,-45-3 0,-42 0 0,6 42 0,-7 3 0,-19-2 0,-8 4-374,-4 6 1,-4 4 373,-10 4 0,-2 6 0,9 6 0,2 6 0,10 7 0,5 6 0,-24 12 0,30 10 0,20 8 0,16 2 0,11-2 747,13-3-747,15-12 0,39-9 0,-16-13 0,5-5 0,20-6 0,4-7-492,7-6 0,-1-5 458,0-4 1,-5-3 33,-16 2 0,-8-2 0,14-23 0,-42 15 0,-30 8 0,-16 6 0,-28 4 0,-27 9 0,24 13 0,-2 3 0,-3 4 0,0 3 491,3 2 1,2 3-424,-21 9-68,29-3 0,28-4 0,11-6 0,61-1 0,-9-8 0,9-3 0,26-1 0,5-4-398,5-6 0,-3-4 398,-14 1 0,-7-2 0,19-19 0,-47 9 0,-35 4 0,-20 0 0,-33-11 0,-38-2 0,21 17 0,-6 2-405,-9 2 1,-2 3 404,-3 2 0,1 4 0,8 3 0,3 3 381,15 2 1,5 2-382,-16 4 0,31 4 0,19 4 0,7 3 0,4 1 0,3 2 0,9 1 842,14 0-842,21 0 0,20-3 0,10-8 0,-8-11 0,-18-4 0,-21-7 0,-16 3 0,-8-2 0,-12 3 0,-25 1 0,-56 6 0,9 7 0,-10 2-328,20-1 0,-5 1 0,-1 1 0,-12 2 0,-2 1 0,3 0 200,12-1 1,3 0 0,2 1-38,-28 8 1,10 1 164,36-6 0,6 2 0,-14 12 0,44-11 0,23-8 0,14-4 983,18-1 0,6-6-270,-3-4-713,-14-5 0,-13-8 0,-8-4 0,-13-7 0,-26-6 0,-43-5 0,16 20 0,-8 5-409,-8 1 1,-4 5 408,-2 5 0,2 5 0,11 6 0,6 5 0,-20 13 0,32 11 0,36-1 0,18 8 0,27 0 0,34 1 0,34-9 0,-39-22 0,1-3 0,0-4 0,-2-5 817,24-13-817,-31-4 0,-30-6 0,-22-2 0,-17 2 0,-32-7 0,-22 6 0,-16 9 0,15 12 0,14 13 0,24 9 0,10 8 0,13 3 0,11 3 0,13-4 0,12-1 0,20-8 0,33-9 0,-23-9 0,3-3 0,5-2 0,-1-2 0,35-11 0,-40 4 0,-37 4 0,-17 5 0,-46 12 0,-10 10 0,-33 19 0,17 11 0,30 2 0,22-3 0,29-10 0,18-9 0,55-6 0,-27-15 0,4-4 0,6-1 0,0-4 0,-11-2 0,-6-3 0,7-9 0,-40 1 0,-23 4 0,-31 5 0,-49 13 0,33 1 0,-4 5 0,-21 11 0,-2 7-492,6 3 0,3 7 413,-6 8 0,3 5 79,13 0 0,7 2 0,13-6 0,8 0 0,-2 26 0,38-29 0,28-25 0,49-15 0,22-12 0,-33-1 0,0-2 0,29-14 983,-28 1-824,-43 5-159,-19 8 0,-66 17 0,-27 13 0,25-4 0,-1 2 0,9 0 0,5 2 0,-9 15 0,37-13 0,17-10 0,26-14 0,55-11 0,-8-1 0,9-1-328,-13 1 0,4 0 0,0-2 153,2-1 1,1-1-1,-3-1 175,17-6 0,-8 0 0,-26 5 0,-8 1 0,0-7 0,-39 14 0,-24 6 0,-30 7 0,-15 8 983,-2 12-458,26 3-525,31 6 0,41-5 0,32-1 0,5-12 0,10-3-492,12 0 0,3-2 351,-24-3 0,1-1 1,-3-1 140,19-1 0,-9-1 0,11-1 0,-53-3 0,-31 4 0,-16 15 0,7-4 0,-7 4 983,59-60-560,10 0-423,-4-2 0,2-2 0,-10 10 0,-4 2 0,21-33 0,-34 12 0,-45 3 0,-53 2 0,5 24 0,-12 4-328,11 6 0,-6 2 0,-1 3 0,-7 1 0,-3 3 0,2 2 327,6 2 1,0 2 0,5 2 0,-16 5 0,10 5 0,-11 13 0,47 7 0,35-2 0,37 9 0,47 3 0,-12-16 0,9-4 32,-12-5 1,4-2 0,3-2-33,7-2 0,2-2 0,-3-2 0,25 0 0,-6-4 0,-17-4 0,-12-4 0,0-13 0,-48-4 0,-26-2 0,-23-1 0,-13 7 983,-13 8-95,-7 16-888,8 13 0,4 10 0,17 5 0,15 0 0,18 0 0,16 0 0,29 2 0,28-7 0,21-13 0,-42-15 0,0-7 0,38-27 0,-24-20 0,-26-21 0,-28-10 0,-23-1 0,-11 7 0,-17 12 0,-6 17 0,-15 9 0,-11 21 0,-10 16 0,7 16 0,11 11 0,22 9 0,14 5 0,11-2 0,9-3 0,6-14 0,6-6 0,11-11 0,21-13 0,10-12 0,12-16 0,-18-1 0,-15 4 0,-21 7 0,-17 5 0,-29 4 0,-54 7 0,17 8 0,-10 5-328,17 5 0,-4 2 0,-4 1 0,-15 2 0,-4 0 0,-2 4 82,23-1 0,-1 3 0,-1 0 0,-1 1 0,-8 1 0,0 1 0,-2 1 0,-1 0 49,14-2 0,-2 0 1,0 1-1,0-1 0,0 0 0,0 0 0,0-1 1,1 0-1,0 0 0,2 0-49,-11 1 0,1 0 0,2-1 0,2-1-82,-20 3 0,2-2 0,9-2-164,-4-1 0,10-2 808,12-3 0,7-1-316,-6-5 983,42-4 0,26-7 0,41-17-492,7 6 1,11-2-1,28-11 1,10-1-165,-24 10 1,3-1 0,1 0-209,6-3 1,1-1 0,-5 1-120,11-8 0,-8 1 0,-18 5 0,-9 1 0,-6-7 0,-39 16 0,-25 8 0,-34 1 0,0 7 0,-10 2 0,-31-2 0,-8 2 52,34 2 0,-1 1 1,-2 1-53,-11-1 0,-2 1 0,7 1 0,-2 2 0,7 0 0,15 0 0,9 0 0,9 3 0,37-1 0,34 4 0,53-1 0,-9-2 0,7-2-379,7-4 0,1-1 379,-4-1 0,-4-3 0,-22-3 0,-8-2 983,1-6-229,-29-1-754,-23 3 0,-19-3 0,-43-11 0,8 8 0,-8-2 0,-28-5 0,-7 1-195,26 6 1,-1 2 0,1 0 194,-26-5 0,4 4 0,14 4 0,11 4 0,4 3 0,40 13 0,70 12 0,8-2 0,10-1 0,21 5 0,7-1-328,-25-8 0,2-1 0,-2-1 323,20 2 1,-6-3 4,-26-5 0,-8-2 983,-1-2-626,-35-1-357,-16 0 0,-19-1 0,-43-2 0,16 2 0,-4-1 491,1 0 1,1 0-408,-26-1-84,48 2 0,78 0 0,32 1 0,-11-1 0,7 1-328,8 0 0,7-1 0,-2 0 54,-15 1 0,-2-1 0,-3 0 274,18 2 0,-7-1 0,17-4 0,-54 6 0,-41 2 0,-56 9 0,-30-3 0,13-2 0,-7-1-245,-1-1 1,0-1 244,6 1 0,3 0 491,17-1 1,6 2 283,-3 2-775,33-1 0,15 4 0,17 6 0,35 14 0,-3-10 0,6-1 0,8 0 0,3-2 0,0-2 0,-2-4 537,18 0-537,-41-8 0,-34-1 0,-46 5 0,-17 0 0,-12 0 0,-23 5 0,-8 0-328,17-3 0,-4 1 0,0 1 0,7 1 0,1 1 0,4 0 264,-19 4 0,10 1 64,27-2 0,9 1 0,1 5 0,36-9 0,29-5 0,43-3 0,-8-4 0,6-1 0,17-1 0,4-1 0,-5-2 0,-3-1 0,-11 1 0,-6 0 983,-2-3 0,-30 4-853,-21 6-130,-70 20 0,-19 8 0,13-4 0,-3 2 0,10-4 0,5 2 0,10-3 0,6 0 0,-5 12 0,32-13 0,43-5 0,52-5 0,-18-5 0,8-2 0,31 0 0,6-2-471,-7 0 1,-3-1 470,-5-3 0,-8 0 0,10-2 0,-67-1 0,-104 4 0,-2 0 0,-14 0-328,9-1 0,-5 1 0,-2 0 0,1 0 0,0 1 0,1 1 146,6 0 1,1-1-1,10 2 182,11 2 0,10 0 0,-14 6 821,73 2-821,70 3 0,7-3 0,14 0-328,-9-3 0,6 0 0,2 0 82,-14-3 0,2-1 0,1 0 0,-3 0 24,19 1 1,-2-1-1,-7-1 713,11-1 1,-13-1 491,10-4-763,-87-2-220,-45-3 0,-30 0 0,-4 0 0,-10 0 0,-4 1-246,6-1 0,-3 0 0,-3 0 0,0 0 0,-5 1 0,-2 1 0,1 1 0,6-1-29,-5 1 1,6 1 0,8 0 765,1 1 1,15 2 491,20 4-363,58 1-620,78 7 0,-37-7 0,7 0 0,5 0-246,0 0 0,5 0 0,2 0 0,0-1 0,2 0 0,2-1 0,-1-1 0,-2 1 25,17 0 1,-4 1-1,-8-3 712,1-1 1,-14-1 491,-7-1-166,-88-3-817,-35 0 0,-19 2 0,9-1 0,-6 1 0,-4 1-328,-16-1 0,-5 0 0,1 1 7,5 1 1,0 1-1,6 1 321,-17 2 0,12 1 491,35-2 1,10 2 491,3 4-168,45-2-815,37 2 0,43 2 0,0-3 0,9-1-328,-22-3 0,2-2 0,-1 1 204,31 1 1,-6-1 123,-22-2 0,-14-2 983,-27-2-492,-71-1 1,-34 0-449,5 0 1,-11 0 0,-7 0 0,-2 0-241,3 0 0,-5 0 1,-2-1-1,-1 1 0,0 0 0,-3 0 0,-2 0 1,1 1-1,0 0 0,3 1 0,7 0 0,0 1 1,2 0-1,4 1 0,9 1-295,-36 1 0,17 3 141,26 1 0,14 1 1334,18 0-915,38-3-68,20 1 0,14 3 983,5 0 0,7 2 0,6-2-492,0 0 1,9 0-1,16 2 1,6 1-820,-15-3 0,3 0 0,0 0 98,-3 0 0,-1-1 0,-1 1 230,27 1 0,-3-2-302,-14 0 0,-2-2 302,-9 0 0,-3-2 0,-9-1 0,-4-1 0,31 2 0,-29-5 0,-25 1 0,-15-1 0,-10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28:01.230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5999 624 24575,'-97'-6'0,"33"0"0,-6-1 0,-24-2 0,-6-2-328,24 4 0,-2 0 0,0-1 0,4 1 0,0 0 0,-1-1 0,-11 1 0,-1 0 0,2-1 124,9 1 0,2-1 0,-2 0 204,-8 0 0,-3 0 0,2 0 0,3 0 0,0 0 0,0 1 0,-1-1 0,1 0 0,-2 0 0,0 1 0,-1-1 0,0 1 0,0-1 0,1 0 0,0 0 0,0 0 0,0 0 0,1 1 0,0 0 0,2 1 0,2 0 0,-20-2 0,4 1-492,-2 2 0,6 3 0,29 0 0,4 1 0,0 1 0,2 1-492,-29 1 451,7 0 533,3 0 0,-6 2 983,-1-1-717,-3 4 717,2-1 0,1 3 0,-1 0 0,7 0 0,-9-1 0,9-3-97,-6-2-886,4-1 0,4 0 0,2-2 0,8 1 0,17-1 0,19 0 0,17-3 0,32-17 0,0-4 0,10-12 0,-14 6 0,-13 6 0,-8 2 0,-7 1 0,-14 2 0,-16 2 0,-28 3 0,-8 5 0,19 5 0,-3 2 0,2 1 0,-2 0 0,-6 0 0,-1 2 0,6 0 0,3 1 0,-33 9 0,29 4 0,27 6 0,21 3 0,10 3 0,10 4 0,1 1 0,3 1 0,-1 1 0,4 0 0,4 4 0,14 4 0,13-1 0,18-7 0,13-12 0,3-16 0,-8-16 0,-14-12 0,-21-9 0,-10-8 0,-15 3 0,-3 5 0,-7 12 0,-1 12 0,-27 17 0,-12 13 0,-35 26 0,33-16 0,0 3 0,-4 7 0,2 2 0,6-2 0,2 2 0,2 3 0,4 3 0,-7 40 0,24-40 0,4 3 0,4 5 0,6 2-211,6 2 1,6 2 210,6 4 0,6-1 0,5-6 0,5-4 0,3-8 0,3-6 0,30 13 0,-7-30 0,-18-21 0,-5-18 0,-9-14 0,-5-15 421,-10-14-421,-13 6 0,-7 8 0,-7 17 0,-3 13 0,-5 6 0,-12 13 0,-25 18 0,-10 14 0,26-10 0,0 5 0,-24 34 0,20 4 0,24-9 0,25-8 0,22-9 0,18-5 0,27-7 0,5-9 0,7-12 0,-18-13 0,-10-10 0,-19-10 0,-12 0 0,-12 1 0,-10 7 0,-34 27 0,11 7 0,-24 23 0,23-3 0,8 7 0,10 0 0,11 3 0,11-4 0,10-8 0,10-12 0,11-10 0,22-11 0,3-12 0,3-12 0,-20-9 0,-18-10 0,-21 3 0,-10-2 0,-12 4 0,-10 2 0,-4 8 0,-8 4 0,-4 11 0,-5 5 0,-11 12 0,0 10 0,0 8 0,5 11 0,9 1 0,7 6 0,10 1 0,11-5 0,11-2 0,16-7 0,15-5 0,26-4 0,19-7 0,-32-13 0,1-2 0,42-1 0,-6-12 0,-28-8 0,-17-11 0,-17-6 0,-16-4 0,-14-1 0,-15 0 0,-11 1 0,-11 0 0,-5 4 0,0 6 0,-7 3 0,-1 6 0,-9 1 0,3 6 0,3 2 0,6 5 0,0-1 0,4 3 0,8 0 0,7 2 0,15 0 0,5 1 0,5 0 0,-6 1 0,1 1 0,-6-1 0,2 0 0,-2 0 0,1-1 0,2 1 0,3 0 0,3 0 0,-1 2 0,1 2 0,-2 2 0,3 3 0,-1 0 0,-1 2 0,-2 0 0,0 1 0,2-2 0,2-3 0,4-1 0,2 2 0,1 0 0,3 4 0,0 1 0,4 3 0,0 3 0,5 1 0,5 3 0,14-1 0,9 3 0,11-4 0,9 2 0,3-7 0,8-2 0,4-7 0,8-4 0,9-7 0,3-3 0,2-3 0,-1 1 0,2-1 0,-9 6 0,9-2 0,0 3 0,-39 1 0,2 1-224,3-1 0,3 1 224,4-1 0,1 2 0,2 0 0,0 2 0,3-2 0,1 1 0,1 3 0,1-1 0,1-1 0,0-2-438,2 1 0,0 0 438,-1-1 0,0 0 0,-8-1 0,0 1 0,4 1 0,-1-1 0,-12 2 0,-1 0-98,3-1 1,0-1 97,-6 2 0,-1 0 0,-2-2 0,0-1 0,-3 0 0,-1 0 0,-1 0 0,0-1 424,46-3-424,-48 2 0,1 1 0,11 0 0,1-1 0,-4 2 0,1-1 161,17 1 0,2 0-161,-11 0 0,0 0 0,-2 0 0,-1-1 101,-9-1 0,-4 0-101,30-2 0,-15-1 0,-10 2 0,-5 2 0,-5 0 571,0-1-571,-1-1 0,-5-4 0,-1-1 0,-9-1 0,-12 0 0,-8 4 0,-10 1 0,-48-13 0,-22 3 0,3 0 0,-7 0-492,1 3 0,-3 2 437,9 2 0,-4 0 1,0 1-274,1 0 0,-1 1 0,-3 0 37,-11 0 0,-2 0 0,-1 2 291,2-1 0,0 0 0,-1 1 0,1 0 0,0 1 0,1 0 0,4 0 0,1 0 0,1 0 0,1 1 0,1 0 0,2 0-333,-25 0 0,4 0 333,13 1 0,5 0 0,11 0 0,5 0 0,-30 0 0,11 0 983,-5-1-968,-1-1-15,-14-3 0,43 3 0,-1-2 0,-3-1 0,-1-1 0,1 1 0,1-1 491,2 0 1,3-1 416,-24-3-126,19 2-782,22 2 0,7-1 0,-6-2 0,-6-1 0,-21-3 0,0 0 0,-7 3 0,11 0 0,7 3 0,7-1 0,2-3 0,5 0 0,3-1 0,12 3 0,7 3 0,10 0 0,1 0 0,-3-4 0,-6-7 0,-9-5 0,-8-4 0,-3-3 0,0 2 0,5-1 0,3 2 0,-3-5 0,0 2 0,2 1 0,10 8 0,9 10 0,7 3 0,12-3 0,8-2 0,20-7 0,23 3 0,10 3 0,-23 7 0,3 2 0,1 1 0,0 2 0,6 1 0,0 0 0,-4 1 0,-1 1 0,-1 2 0,0 1 0,43 7 0,-46-4 0,1 2 0,6-1 0,3 1 0,7 2 0,3-1-407,12 1 0,1-1 407,-5-1 0,1 0 0,8-1 0,0-2 0,-11-2 0,-2-1 0,8-1 0,0 0 0,-1-1 0,-1 0 0,1 0 0,0 0 0,0 1 0,-1 0 0,0-1 0,0 1 0,0 0 0,-1 0 0,-7 0 0,-1 0-27,-6-1 0,-1 0 27,-8 0 0,-3-1 0,30 0 0,3-3 0,-6 0 0,10-1 812,5 0-812,3-1 56,-1-2-56,-4-4 0,-14 0 0,-18 0 0,-17 1 0,-16 1 0,1 0 0,5 2 0,20-2 0,17 2 0,6-2 0,-1-1 0,-11-1 0,1-2 0,-6 1 0,-3-1 0,-20 2 0,-16 1 0,-16 3 0,-31 0 0,-46 3 0,10 0 0,-8 0-328,4 1 0,-6 0 0,-3 0 0,-17 0 0,-5-2 0,-3 1 82,14 0 0,-3 0 0,-2 0 0,0 0 0,-6 0 0,-3-1 0,2 0 0,1 0 0,10 2 0,2 0 0,1 0 0,1-1 0,1 1 0,0 0 0,2 0 0,4 1-82,-1-1 0,5 1 0,0 0 0,3 0 0,0 1 0,4-1 216,-14 0 1,5 1 602,12-1 1,4 1 231,-32-1 260,17-1 0,15 2 0,5 0 0,-2 4 0,-10 3 0,-8 1-492,-17-2-491,-7-3 0,46-3 0,1 0 0,-42-1 0,22 0 0,26-2 0,18 0 0,11-1 0,-2-1 0,-10-2 0,-10 1 0,-23-2 0,-5 4 0,-11-1 0,3 0 0,1 2 0,3-4 0,3 0 0,8 0 0,3 0 0,7 0 0,-10-3 0,4-1 0,-11-1 0,9 0 0,3 2 0,7 2 0,9 0 0,2 3 0,8 0 0,5 3 0,9-1 0,6 1 0,0-6 0,1 0 0,-5-6 0,-4 0 0,-1 0 0,-4-3 0,-3-4 0,-2 0 0,-6-3 0,-7 0 0,-1 2 0,-2 0 0,8 3 0,9 3 0,11 1 0,8 3 0,6-1 0,1-2 0,3 1 0,1 0 0,3 0 0,1-1 0,4 3 0,2-2 0,0 2 0,3 0 0,0 2 0,4 3 0,0 2 0,1 2 0,0 0 0,1 1 0,3 0 0,2 1 0,8 1 0,9 1 0,15-1 0,9 2 0,11 0 0,-2-1 0,5 1 0,-6-1 0,2 0 0,-12-1 0,-8 0 0,-18 0 0,-2 0 0,-2-1 0,11-1 0,19 0 0,18 1 0,-28 0 0,4 1-447,10 1 1,2 0 446,10 0 0,3 1 0,9 1 0,1 1-328,-31-2 0,0-1 0,0 1 120,28 0 0,1 1 208,-26-2 0,2 1 0,-1-1 0,25 2 0,-1 0 0,-25-1 0,0 1 0,-1 0 0,23 2 0,-4 0-178,-8-2 0,-4 1 178,-12-1 0,-4 0 0,-6-1 0,-2-1 0,39 2 0,-6 0 813,1-1-813,7 3 983,-2-1-757,-40-2 1,1 0-227,0 0 0,0-1 200,5 0 0,1 0-200,-1-1 0,-1-1 0,38 0 0,-15-3 0,-8 1 0,-2-1 0,-4 1 0,-13 0 0,-17-1 0,-8 0 0,-6 0 0,4 0 0,4 1 0,-3 1 0,2-2 0,-5 1 0,4-2 0,6 2 0,7 0 0,4 1 0,-1 1 0,12 0 0,-10 0 0,10 0 0,-14-1 0,-5 0 0,-6 0 0,-7 1 0,-2 0 0,-5 0 0,-1 1 0,-4-1 0,1 0 0,2-1 0,5 1 0,7 0 0,11 1 0,7 0 0,11 0 0,5-1 0,-2-1 0,-2-3 0,-6 1 0,-9-1 0,-3 1 0,-16-2 0,-6 2 0,-8-1 0,-3 0 0,6-7 0,-2 0 0,8-5 0,-4 0 0,-1 4 0,-2-4 0,-3 4 0,-2 0 0,-2 2 0,-1 5 0,-19 1 0,-26 2 0,-24 0 0,12 2 0,-5 1 0,-3 0 0,-2 0-384,-13 0 0,-2 0 384,0 1 0,0 0 0,8-1 0,1 0 0,6 0 0,2 0 0,-34 0 0,9 0 0,16 0 0,9 0 0,8 1 768,14 1-768,-3 1 0,3 0 0,-14 0 0,-13-1 0,-16-1 0,30-1 0,-4-2 0,-8 0 0,-2-1-492,-10-1 0,-3 1 465,-11-4 0,-2 1 27,-2 0 0,0 0 0,10 2 0,1 0 0,-4 1 0,2 0 0,14 3 0,2 0 0,-5 1 0,-1 0 0,-1 0 0,-1-1 0,1 1 0,0 0 0,-3 0 0,-2 0 0,0-1 0,0 0 0,1 0 0,0 1 0,1-1 0,-1 0 0,1 2 0,0-1 0,1 0 0,1 0 0,7 0 0,1-1 0,-6 1 0,1 0-179,10-2 1,1 0 178,-5 0 0,1 0 0,8-1 0,2 1 0,3-1 0,2 0 0,-45-1 0,4-1 0,6 1 0,-5-4 983,-1 0-948,6-3 342,-5-1-377,16 1 0,2 0 0,14 1 0,11 0 0,1 0 0,-7-3 0,-4 0 0,7 3 0,19 2 0,20 3 0,20-5 0,9-7 0,10-7 0,7-7 0,1-1 0,4 2 0,5 0 0,6 4 0,2 2 0,-6 5 0,-4 1 0,-7 6 0,3 1 0,4 4 0,6 2 0,3-1 0,0 0 0,-2-2 0,0-4 0,2 0 0,-2 1 0,9 0 0,5 2 0,9 0 0,10 1 0,7 1 0,6 5 0,8-3 0,-50 3 0,1 1 0,49-4 0,-6-2 0,-16 0 0,-15-1 0,-16 3 0,-13-1 0,1 2 0,-10-1 0,3-1 0,4-1 0,6 0 0,16-1 0,17 2 0,14 2 0,12 0 0,-7 0 0,-10-2 0,-18-1 0,-8 1 0,-6 0 0,-1 2 0,0 1 0,1 1 0,-1-1 0,-1 2 0,-3-2 0,-8 2 0,-7-2 0,-13 2 0,-6-1 0,2 0 0,2 1 0,6-1 0,-3 1 0,-6 0 0,-46 0 0,-59-6 0,5 1 0,-13-2-328,16 1 0,-6 0 0,-3-1 82,17 1 0,-2 0 0,-1 0 0,-1 0 0,-5 0 0,-2 1 0,0 0 0,1-1 196,4 0 0,0 0 0,1 0 0,1 1 50,5 0 0,0 1 0,3 0 0,2 0-326,-7-2 0,4 0 0,3 1 326,-23 0 0,8 1-82,24-1 1,3 2 81,1 1 0,2 2 0,6-1 0,1 0 0,-42 5 983,3 3 0,4 4 0,7 1 0,14 0-622,20-4-361,22-4 0,14-2 0,35 9 0,26 2 0,-3-3 0,8 0 0,17 0 0,4-3-492,2-1 0,2-2 381,-13-1 0,4 0 0,-2-1-217,-3-1 0,0 0 0,1 0 101,10 0 1,1-1-1,0 1 227,-1 1 0,-1-1 0,1 1 0,0-1 0,-1 0 0,0 1 0,-2 1 0,-1 0 0,-1 1 0,-1 0 0,-2 1 0,0 0-468,28 3 0,-3 2 468,-5 0 0,-5 1 0,-12-1 0,-4 1 0,-14-3 0,-5-1 0,13 4 245,-36-6 1,-20-4 0,-7-1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28:06.415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1870 210 24575,'-87'-11'0,"-2"3"0,7 5 0,-1 2 0,3 1 0,6 0 0,-4 0 0,10-1 0,-6-2 0,6-6 0,0-1 0,6-3 0,10 4 0,8 2 0,9 2 0,7 1 0,6 1 0,2 0 0,1-1 0,0 0 0,1 0 0,3 1 0,0 1 0,1 1 0,-7 1 0,-3-2 0,-12 1 0,-8-3 0,-7 1 0,-1 0 0,11 2 0,9 1 0,12 1 0,6 0 0,0 4 0,1-3 0,-5 3 0,-1-2 0,-2 1 0,3 0 0,5-1 0,5 0 0,2 8 0,1 0 0,-2 11 0,2 1 0,0 9 0,1 1 0,1 1 0,0 2 0,1-5 0,1 2 0,-1-3 0,1-1 0,0 0 0,-1-3 0,0-2 0,-2 1 0,0-1 0,1 3 0,1 4 0,2 4 0,0-4 0,0 4 0,0-8 0,-1 3 0,0 0 0,0 3 0,0 5 0,1 3 0,2-2 0,0-4 0,0-4 0,-1-5 0,0 1 0,-1 0 0,0 8 0,0 4 0,2 5 0,3 5 0,1-2 0,3-3 0,-1-5 0,-3-8 0,-3-1 0,-1-2 0,-1 2 0,3 2 0,0 2 0,2 1 0,-1-1 0,-1 0 0,-2-3 0,0 1 0,-1 1 0,0 2 0,-2 0 0,0 2 0,-4-3 0,-3 5 0,-1-2 0,-2 1 0,0-1 0,2 1 0,-3-1 0,0 0 0,0-5 0,0-3 0,2-5 0,0 1 0,2-2 0,-3 3 0,1 1 0,0-1 0,2-1 0,2-2 0,6-5 0,4 0 0,7 1 0,7-2 0,16 1 0,18-3 0,37-4 0,-31-6 0,4-1 0,8-2 0,1-2 0,0-1 0,-2-1 0,-5-1 0,-3-2 0,-7-1 0,-3 0 0,31-5 0,-20 3 0,-21 3 0,-12 2 0,2-2 0,4 0 0,10-3 0,6 1 0,5-1 0,0 2 0,10 1 0,1 1 0,11 0 0,8 2 0,0-3 0,-32 3 0,2 1 0,-1-2 0,2-1 0,1 2 0,1-1 0,-5 0 0,-1-1 0,33-7 0,-14 0 0,-3-3 0,4-1 0,2 3 0,-3 0 0,-4 3 0,-15 3 0,-3-2 0,-8 1 0,-2-5 0,-3-2 0,0-5 0,-8 1 0,-5 1 0,-12 3 0,-6 5 0,-6 1 0,-7 0 0,-9-1 0,-36-5 0,-40 3 0,14 4 0,-9 1-328,18 2 0,-4 1 0,-3 1 0,-14 0 0,-2 0 0,-2 1 189,-1 1 1,-2 1-1,1 0 139,5 0 0,1 1 0,2 0 0,8 1 0,3 1 0,3 0-233,-17 1 1,6 1 232,16 0 0,4 0 0,14-2 0,2 1 0,-32 6 0,13-1 0,4 0 983,2-3 0,-7-4-100,-4-8-883,3-3 0,11-9 0,20-1 0,15-2 0,14 3 0,10-5 0,13-7 0,15-13 0,18-3 0,22 2 0,15 6 0,-34 21 0,2 2 0,7-1 0,3 0 0,1 2 0,1 1 0,9-2 0,1 2-445,8 1 0,0 1 445,-1 0 0,3 1 0,-16 2 0,3-1 0,-1 0-492,28-2 0,1-1 385,-29 3 1,2-2 0,-1 2 106,26-3 0,-1 1 0,-7 0 0,-1 0 0,-1 2 0,0 0 0,0 0 0,0 0 0,-1 0 0,1 0-317,-4 1 0,0-1 317,-8 0 0,-2 1 0,-1 1 0,-2 1-82,-10-1 0,0 1 82,3 3 0,0 1 397,-9-2 0,-3 0-397,37 1 983,-34-1-663,-53 2 384,-49 0-704,-16 0 0,-14-1 0,10 0 0,-7-1 0,-5 0-246,3 0 0,-5 0 0,-3-1 0,-1 1 49,10 0 0,-2 0 1,-1 0-1,0-1 0,0 1 0,-3 1 0,0-1 1,-1 0-1,1 0 0,1 1-38,-18 0 0,1 0 0,1 1 1,3-1-12,12 1 0,1-1 0,2 1 0,2-1-82,-14 1 0,2 0 0,5-1 17,-16-2 0,8 0 311,17-1 0,7-1 0,-21-4 0,43 4 983,27 0 0,10-4 0,0-3 0,-4-4 0,2 3 0,5 7-210,7-1-773,5-2 0,6-12 0,3-5 0,2-7 0,1-1 0,1-2 0,5 0 0,3 0 0,11-7 0,-1-1 0,3-1 0,-5 5 0,-5 8 0,3 4 0,-3 5 0,0 2 0,-1 5 0,-1 3 0,-3 5 0,5 4 0,5 3 0,8 0 0,11 2 0,16 1 0,12 2 0,-30-1 0,3 0 0,2 2 0,1 0 0,2-1 0,-1 0 0,-2 2 0,0-1 0,-3-1 0,0 0 0,37 2 0,-39-2 0,1-1 0,44 5 0,-43-4 0,1 1 0,-1 1 0,0 0 0,-2 1 0,0 0 0,43 7 0,-9 3 0,-14-4 0,-11-3 0,-8-3 0,-6-4 0,7-1 0,5-3 0,5-3 0,-2-3 0,-13-3 0,-11-2 0,-4-3 0,4-5 0,10-6 0,13-6 0,-2-1 0,-7 3 0,-12 0 0,-12 2 0,-4-6 0,-1-4 0,-4 0 0,-3 2 0,-4 4 0,-5 3 0,-2 4 0,-2-1 0,-2 4 0,-2-4 0,-1 3 0,-4 0 0,-3 2 0,-5 3 0,-8 2 0,-7 1 0,-11 0 0,-18-3 0,-15-1 0,-16-5 0,4 4 0,37 9 0,-1 0 0,-43-6 0,42 8 0,-1 0 0,2 2 0,0 1 0,-43-7 0,4 3 0,10 3 0,4 2 0,7 5 0,-2 3 0,7 3 0,-15 5 0,7 0 0,-9 0 0,11-3 0,5-2 0,12-4 0,8 1 0,4-2 0,7-3 0,-1-2 0,1-6 0,3-1 0,5-1 0,10 5 0,7 0 0,4 1 0,4-4 0,3 3 0,8-1 0,11 4 0,19 3 0,17-1 0,41 4 0,-39-1 0,4 0-362,10 1 1,4 0 361,4 0 0,1 0 0,-1-1 0,-1 0 0,0-1 0,-2 2 0,-7-1 0,-3 1 0,-6-1 0,-4 0 0,35 3 0,-15 1 0,-11 4 0,-9 1 0,-8 1 723,1 0-723,-4-2 0,-5-2 0,-12-3 0,-12-1 0,-8-2 0,-2 2 0,0-1 0,2 4 0,-2 0 0,-31 4 0,-15 0 0,-53 7 0,33-6 0,-6-1-492,-21 6 0,-5-1 344,24-4 1,-1-2-1,-4 1-180,-17 1 0,-4-1 0,2-1 0,8-2 0,2-2 0,1 0 299,4 0 0,0-1 0,7 0 29,-2 0 0,11-1 0,4 1 0,42 1 0,16-1 0,4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28:07.934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134 0 24575,'-10'28'0,"3"-2"0,7-16 0,1 0 0,0 1 0,1 1 0,1 1 0,-1 4 0,0-3 0,-1 2 0,-1 0 0,1-1 0,-1-1 0,1-1 0,2 1 0,0-2 0,3-1 0,0-2 0,-1-4 0,4 0 0,-2 0 0,5 2 0,-1 1 0,2-3 0,0 0 0,-1-3 0,-1 0 0,1-2 0,-1 0 0,3-1 0,-1-1 0,2-2 0,3-3 0,2-2 0,4-2 0,-1-2 0,-1-2 0,-6 1 0,-2 0 0,-6 3 0,-2-1 0,-4 2 0,-1-1 0,-3 2 0,-6-1 0,-5 2 0,-16-1 0,-17 0 0,-10 1 0,-16 3 0,9 5 0,-2 7 0,18 5 0,15 2 0,14 1 0,11-1 0,4 1 0,4-2 0,2 1 0,6-2 0,3-1 0,7-1 0,12-4 0,14-1 0,18-5 0,9-6 0,-2-6 0,-7-7 0,-14-2 0,-11 0 0,-9 0 0,-10 3 0,-6 4 0,-5 1 0,-3 4 0,-2 1 0,-2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28:56.209"/>
    </inkml:context>
    <inkml:brush xml:id="br0">
      <inkml:brushProperty name="width" value="0.35" units="cm"/>
      <inkml:brushProperty name="height" value="0.35" units="cm"/>
      <inkml:brushProperty name="color" value="#3A3CA2"/>
    </inkml:brush>
  </inkml:definitions>
  <inkml:trace contextRef="#ctx0" brushRef="#br0">1233 34 24575,'-68'-10'0,"-1"0"0,15 2 0,-1 3 0,-15 5 0,1 3 0,-23 8 0,-5 10 0,15 4 0,2 7 0,18 5 0,17 0 0,14 0 0,11-2 0,12 2 0,8 2 0,17 4 0,23-2 0,20-7 0,-10-17 0,7-4 0,7-2 0,4-3-416,16-1 1,2-3 415,-3-6 0,-3-3 0,-8-4 0,-4-4 0,-16-3 0,-6-4 0,8-15 0,-25 0 0,-21 7 0,-13 3 0,-11 0 831,-12 8-831,-26-1 0,-22 8 0,20 6 0,-4 2 0,-9 5 0,-2 5-492,-9 4 0,-1 6 487,-3 7 0,1 7 5,-2 10 0,2 6 0,8 2 0,4 4 0,6 5 0,7 3 0,14-6 0,7 0 0,10-2 0,7-1 0,-1 32 0,26-8 0,17-22 0,26-9 0,31-20 0,-23-19 0,4-5 0,9-6 0,2-6 269,1-5 0,0-6-269,-6-4 0,-3-5 0,-9-4 0,-6-4 0,-10 4 0,-5-2 0,12-31 0,-28 19 0,-20 10 0,-13 15 0,-19 2 456,-22 7-456,-23 7 0,30 10 0,-2 6 0,-4 4 0,0 5 0,-2 10 0,3 4 0,5 2 0,5 2 0,6 0 0,5 1 0,-3 18 0,22-19 0,13-17 0,11-12 0,19-4 0,47-15 0,-19-1 0,5-5 0,9-8 0,1-4 0,-5 0 0,-5-3 0,-17 4 0,-5 0 0,5-17 0,-29 14 0,-12 7 0,-7 7 0,-8 8 0,-7 7 0,-14 9 0,-9 14 0,-12 18 0,-1 20 0,9 17 0,14 8 0,20-1 0,27-3 0,25-10 0,21-13 0,-15-31 0,4-7 0,8-7 0,3-6 0,5-4 0,0-7 0,-2-6 0,-3-6 0,-11-3 0,-7-5 0,12-27 0,-30 3 0,-26 11 0,-18 6 0,-12 9 0,-16 4 0,-5 8 0,-14 6 0,-9 11 0,-13 14 0,-3 12 0,6 14 0,19 6 0,20 2 0,19-2 0,17-1 0,18-8 0,24-1 0,21-14 0,0-12 0,9-3 0,16-6 0,6-4-492,13-3 0,1-5 448,-5-3 0,-6-7 44,-16-5 0,-9-5 0,10-23 0,-35 2 0,-22 5 0,-14 9 0,-12-1 0,-15 2 983,-14 6-894,-18 6-89,0 11 0,-1 9 0,11 12 0,11 11 0,9 12 0,11 9 0,11 4 0,17-1 0,17-9 0,25-10 0,18-14 0,-21-10 0,4-5 0,1-7 0,0-5 0,8-6 0,-2-7 0,-5-8 0,-4-4 0,-12 0 0,-7-3 0,11-32 0,-38 18 0,-29 9 0,-19 4 0,-14 4 0,-2 8 0,5 15 0,11 10 0,-1 14 0,6 8 0,1 11 0,11 3 0,11-2 0,11-4 0,10-6 0,11-8 0,12-5 0,9-12 0,25-14 0,2-17 0,2-13 0,-17-5 0,-24 1 0,-16 4 0,-16 5 0,-15 3 0,-16 3 0,-18 4 0,-12 9 0,5 9 0,-2 10 0,13 13 0,-4 11 0,8 17 0,7 8 0,14 6 0,15-5 0,12-5 0,14-5 0,12-6 0,17-6 0,27-11 0,20-10 0,-41-7 0,-1-3 0,34-14 0,-29-8 0,-32 3 0,-14 0 0,-17 1 0,-10 4 0,-18 1 0,-22 3 0,-10 8 0,-30 2 0,47 12 0,0 3 0,-4 2 0,0 5 0,4 4 0,4 5 0,-29 26 0,25 7 0,22 1 0,22 0 0,22-1 0,28-4 0,29-7 0,-24-26 0,5-3 0,12-4 0,2-5 0,-3-5 0,0-5 0,-2-4 0,-3-5 0,29-29 0,-37-12 0,-26-5 0,-29-1 0,-27-6 0,-32-8 0,23 34 0,-6 2-272,-14-4 1,-3 2 271,2 5 0,-1 3 0,-15-3 0,-2 3 0,6 5 0,0 4 0,-10 0 0,-2 3 0,5 4 0,0 4 0,6 3 0,1 3 0,8 5 0,3 4 0,8 3 0,3 3 0,-38 26 0,45-9 0,2 4 0,5 6 0,4 3 0,-23 36 0,22 4 543,23-19-543,18 0 0,24-6 0,37 0 0,-8-26 0,10-5-492,23-2 0,9-5 164,-18-8 0,3-3 0,1-4 285,2-4 1,1-3-1,-1-4 43,-1-3 0,-2-3 0,-3-5 0,-10-3 0,-2-5 0,-5-1-237,14-12 0,-9-4 237,-12-1 0,-11-1 0,2-23 0,-27 11 0,-26 17 0,-10 4 983,-12 2 0,-12 4-379,-3 6-604,-1 9 0,7 7 0,7 7 0,12 2 0,6 3 0,6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48:06.392"/>
    </inkml:context>
    <inkml:brush xml:id="br0">
      <inkml:brushProperty name="width" value="0.35" units="cm"/>
      <inkml:brushProperty name="height" value="0.35" units="cm"/>
      <inkml:brushProperty name="color" value="#383CA1"/>
    </inkml:brush>
  </inkml:definitions>
  <inkml:trace contextRef="#ctx0" brushRef="#br0">3091 138 24575,'-83'30'0,"-3"7"0,6 6 0,1 11 0,27-1 0,14 3 0,23-6 0,25-10 0,20-13 0,28-7 0,-11-15 0,6-2 0,22-2 0,6-2-328,-14-2 0,2-1 0,2-2 15,9-2 1,2-2-1,-1-1 313,-6 0 0,-2-2 0,1-1 0,6-4 0,1-2 0,-4-1 0,18-8 0,-4-1-129,-6 1 1,-7 1 128,-22 5 0,-8 1 0,0-4 0,-33 8 0,-14 4 0,-13-4 983,-22-7-71,-31-1-628,-19 4-284,33 14 0,0 2 0,-42 4 0,10 13 0,8 14 0,9 19 0,13 6 0,11 6 0,20-7 0,15-8 0,17-6 0,23-8 0,26-8 0,-7-11 0,5-5 0,8-6 0,2-4 0,6-2 0,0-6 0,-9-4 0,-4-5 0,21-26 0,-40 0 0,-34-1 0,-38 1 0,-35-4 0,14 28 0,-6 3 0,-12 1 0,-2 3-359,1 5 0,-2 4 359,-9 2 0,-2 4 0,11 5 0,0 3 0,-8 3 0,1 3 0,10 5 0,4 5 0,5 2 0,5 6 0,12 2 0,7 3 0,-15 37 0,31-4 0,30-11 0,33-9 0,42-15 0,-30-18 0,5-4-198,28-4 1,4-4 197,-5-5 0,-2-5 0,3-3 0,-5-4 0,-23 1 0,-8-4 0,3-14 0,-37 8 0,-19 8 0,-16 3 0,-21 6 983,-26 7-853,-8 11-130,-12 15 0,24 12 0,14 4 0,25 1 0,20-4 0,19-6 0,24-1 0,41-5 0,-19-14 0,7-1-492,21 0 0,4-1 351,1-3 0,-1-2 141,5 0 0,-6-3 0,-29-4 0,-7-1 0,26-7 0,-51-6 0,-27-1 0,-25-7 0,-29-1 983,-35-1-842,32 17 1,-1 2-142,-4 3 0,1 2 0,-41 10 0,26 7 0,19 7 0,24 7 0,12 7 0,14 7 0,23-1 0,24-3 0,41-10 0,-18-19 0,7-5-492,17-3 0,5-5 248,-22-3 1,3-1 0,-1-2 243,-4-2 0,-1-1 0,-3-2 0,19-6 0,-8-3 0,-18 1 0,-10-1 0,2-18 0,-25 4 0,-25 0 0,-18 0 0,-28-1 983,-25 3-252,-23 5-731,-3 15 0,15 8 0,22 10 0,19 8 0,15 8 0,6 10 0,13 9 0,17 3 0,22 1 0,26-10 0,-14-17 0,4-4 0,11-4 0,2-4-258,10-1 1,1-2 257,-4-4 0,-3-2 0,-14 0 0,-5-2 0,19-10 0,-38 1 0,-20-4 0,-11-5 0,-17-1 0,-17 0 0,-32 10 515,-11 12-515,-4 16 0,21 8 0,23 4 0,19 3 0,14-1 0,12 3 0,14-1 0,14-3 0,20-11 0,9-10 0,5-16 0,-5-15 0,-14-13 0,-17-7 0,-16 2 0,-14 3 0,-13-1 0,-10-1 0,-12-6 0,-12 5 0,-14 4 0,-19 10 0,-13 9 0,38 14 0,-1 3 0,-2 4 0,0 4 0,-3 3 0,1 3 0,2 2 0,2 3 0,-5 3 0,2 3 0,-29 17 0,13 1 0,28-5 0,21-6 0,17-6 0,15-3 0,22-4 0,41-3 0,-19-8 0,4-3 0,10-2 0,2-2 0,-7-1 0,-3-2 0,36-14 0,-46 1 0,-26-2 0,-22-1 0,-20-1 0,-34-6 0,-43-3 0,29 16 0,-6 2-492,-19-1 0,-6 2 249,23 8 1,-3 2 0,0 0 242,-2 1 0,-1 0 0,-2 2-328,-11 2 0,-3 2 0,2 2 0,8 1 0,2 2 0,0 1 254,0 0 0,2 3 0,2 1-178,10 2 0,2 2 1,4 1 251,-14 8 0,5 1 0,14 0 0,5 1 0,-25 17 983,28-10-524,23-14 524,16-11 0,26-46 0,-10-1-718,0-33-265,-33 19 0,-26 5 0,-27 11 0,29 22 0,-5 3 0,-7 2 0,-4 4-492,-10 3 0,-4 3 461,-8 5 1,0 3 30,7 2 0,0 2 0,-6 3 0,4 3 0,19-1 0,4 1 0,7-2 0,4 0 0,-17 14 0,37-15 0,17-5 0,13-8 0,20-21 983,-13 4-921,8-15-62,-28 9 0,-21 1 0,-26 0 0,-30 4 0,32 10 0,-3 1-358,-8 2 1,-3 3 357,-8 2 0,0 3 0,7 2 0,3 2 0,11 0 0,6 2 0,-18 11 0,44-8 0,16-2 0,11-3 0,5-1 715,-6-33-715,-6 14 0,-10-26 0,-13 28 0,-6 5 0,-9 7 0,-2 3 0,-1 5 0,11-2 0,0 0 0,11-5 0,-1-1 0,10-4 0,6-1 0,6-2 0,-3-7 0,-3 0 0,-14-6 0,-3 5 0,0 3 0,-1 5 0,2 7 0,0 5 0,-1 4 0,6 5 0,4-1 0,6 2 0,5-2 0,6 2 0,1 2 0,3 3 0,1 3 0,7 10 0,8 6 0,13 8 0,15 6 0,13-3 0,13-5 0,11-7 0,6-15 0,7-10 0,-8-15 0,-17-12 0,-18-20 0,-28-13 0,-18-14 0,-17 7 0,-20 7 0,-10 15 0,-12 7 0,-6 8 0,-4 6 0,2 10 0,6 6 0,12 5 0,9 7 0,16-3 0,7 4 0,10-4 0,13 3 0,23 5 0,42 0 0,-21-12 0,5-3-307,12-2 0,3-4 307,0-2 0,0-4 0,-8-4 0,-5-2 0,24-12 0,-30-4 0,-34 5 0,-14-1 0,-8 1 0,-7 2 614,-3 2-614,0 4 0,1 7 0,-4 9 0,2 4 0,-3 7 0,7 0 0,5 0 0,12-1 0,21-5 0,49-3 0,-22-7 0,5-2-292,13-5 1,2-3 291,-5 0 0,-2-2 0,-15-3 0,-6-1 0,10-8 0,-35 5 0,-19 6 0,-11 2 0,-6 2 0,-11-1 583,-6 4-583,-10 1 0,-2 6 0,-5 7 0,5 7 0,9 7 0,14-1 0,10-2 0,12-4 0,15-2 0,23-4 0,27-4 0,18-10 0,0-5 0,-18-3 0,-31 2 0,-23 8 0,-16 7 0,-4 13 0,3 1 0,5 9 0,6-6 0,9-1 0,2-7 0,11-8 0,1-9 0,0-7 0,-3-9 0,-11-1 0,-9-2 0,-6 6 0,-7 5 0,0 3 0,-18 3 0,-6 2 0,-19 0 0,-1 1 0,10 2 0,8-2 0,16 2 0,5-1 0,6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51:26.725"/>
    </inkml:context>
    <inkml:brush xml:id="br0">
      <inkml:brushProperty name="width" value="0.35" units="cm"/>
      <inkml:brushProperty name="height" value="0.35" units="cm"/>
      <inkml:brushProperty name="color" value="#383CA1"/>
    </inkml:brush>
  </inkml:definitions>
  <inkml:trace contextRef="#ctx0" brushRef="#br0">904 0 24575,'-31'23'0,"3"-1"0,15-10 0,-2 0 0,3-1 0,3-1 0,0 0 0,3-3 0,-2 0 0,2 0 0,-4 4 0,0 0 0,0 2 0,0-2 0,1 0 0,4-5 0,-1 1 0,1 1 0,-1 1 0,-1 2 0,1-2 0,-1 1 0,2-2 0,-1-1 0,-1 2 0,1-1 0,-2 0 0,3-1 0,-3 3 0,3-3 0,-3 4 0,2 0 0,-2 2 0,0 0 0,1 0 0,2-3 0,0 0 0,2-3 0,-1 3 0,1-2 0,-1 1 0,2 0 0,-1 0 0,0 0 0,0 0 0,-1 1 0,1-1 0,0 0 0,-1 1 0,-1 0 0,0 1 0,1 0 0,1 0 0,-2 0 0,1 1 0,-1-1 0,0-2 0,0 1 0,1-1 0,1 0 0,-1 2 0,0-2 0,0 3 0,-2 0 0,1 0 0,0 1 0,-1 1 0,0-1 0,-1 1 0,2-2 0,-1 0 0,-1 2 0,1 0 0,-3 2 0,-2 2 0,-1-1 0,0 1 0,1-1 0,0 2 0,2-1 0,-1 0 0,2 0 0,1-3 0,1-2 0,0-2 0,0 2 0,-1 2 0,-1 3 0,0 1 0,-3 2 0,0 1 0,-2-1 0,2 1 0,1-3 0,1-1 0,0-2 0,-2 3 0,2 0 0,0-1 0,1 0 0,1-3 0,-1 4 0,-2-2 0,2 5 0,-3 1 0,3-2 0,-2 3 0,-1-3 0,1 2 0,-1-1 0,2 0 0,2-2 0,2-2 0,0 0 0,2-2 0,-3 1 0,2-1 0,1-1 0,-1 0 0,2-1 0,-1 2 0,1 0 0,0 1 0,0-1 0,1 1 0,0 1 0,-1 0 0,0 3 0,1-1 0,-1 4 0,2 0 0,-2 4 0,2-1 0,-1 3 0,1-2 0,0-1 0,0-4 0,-1-1 0,0-5 0,-1 3 0,1-7 0,0 4 0,1-2 0,0 4 0,0 1 0,1 3 0,0-3 0,0 0 0,0-3 0,0 0 0,-1-1 0,2 2 0,-1 4 0,2 7 0,-1 4 0,2 6 0,0-2 0,2 0 0,-1-4 0,3-1 0,-2-5 0,-2-3 0,0-6 0,-4-2 0,1-2 0,0-1 0,1 5 0,1 0 0,0 5 0,1 0 0,0 2 0,1-2 0,0-1 0,0-4 0,-2 1 0,1 5 0,-1 1 0,3 7 0,-2-3 0,3 2 0,3 2 0,-1-2 0,3-3 0,-3-3 0,0-3 0,-2-2 0,0-1 0,1 0 0,2 3 0,3 4 0,1 1 0,0-1 0,-1-2 0,-3 0 0,-1-2 0,-2-2 0,1 3 0,2 0 0,4 7 0,2-2 0,0 2 0,-1-3 0,-2-1 0,2 0 0,-3-4 0,-1-6 0,-5-7 0,-3-5 0,0 5 0,2 0 0,4 6 0,1-1 0,-1-1 0,-1 2 0,0-2 0,0 2 0,3 0 0,0 1 0,1-1 0,1 2 0,0 0 0,3 3 0,1 2 0,-1-1 0,-2-4 0,-2-1 0,0 0 0,2 4 0,3-1 0,4 0 0,-3-3 0,1-2 0,-7-3 0,-1 0 0,-3-3 0,0 1 0,1 1 0,1 1 0,3 4 0,2 1 0,1-1 0,-4-3 0,2 0 0,-2-2 0,1 2 0,0 0 0,-1 0 0,1 3 0,1 0 0,0 1 0,0-2 0,-1 0 0,1 2 0,-3-4 0,-1 1 0,-3-2 0,1 1 0,0 0 0,0 2 0,2 1 0,0 2 0,4 4 0,0 0 0,1 0 0,-4-2 0,2-1 0,-4-2 0,3 0 0,-2-1 0,-4-5 0,-2-5 0,-27-28 0,4 6 0,-21-19 0,8 15 0,0 2 0,3 1 0,3 1 0,11 4 0,2 3 0,2 1 0,-1 2 0,-4-1 0,-1 3 0,1 1 0,0 1 0,2 2 0,0 1 0,3 0 0,3 0 0,-2 0 0,0 0 0,-2 0 0,0 1 0,2 3 0,1-2 0,0 8 0,5 1 0,3 9 0,9 4 0,2 0 0,5 0 0,-2-4 0,6 0 0,-1 0 0,11 4 0,8 0 0,7 3 0,2-2 0,-5-3 0,-7-4 0,-9-3 0,-5-1 0,-7-5 0,-3-1 0,0-1 0,1 0 0,6 0 0,2 1 0,4-2 0,2 0 0,-1-1 0,-1-1 0,-4-1 0,0 0 0,-2 0 0,0 1 0,-2-1 0,2 2 0,0-1 0,2 2 0,2 0 0,2 0 0,1 3 0,2-3 0,0 2 0,-3-2 0,-6-1 0,-5 0 0,-3-1 0,2 1 0,0 0 0,3 2 0,-1 0 0,-1-1 0,-2-1 0,0 2 0,1 0 0,2 2 0,0 0 0,1-1 0,-2 0 0,-4-2 0,-1 0 0,-1 2 0,0-1 0,-1 3 0,-1-3 0,-1 4 0,0-4 0,-2 6 0,0-5 0,-2 3 0,-1 2 0,0-2 0,-1 2 0,0-2 0,1-3 0,-8 0 0,1-2 0,-5 0 0,1 1 0,2-1 0,2 0 0,2-3 0,19 13 0,6-4 0,17 11 0,6-7 0,6-1 0,14 0 0,2 1 0,0-3 0,-9-2 0,-14-6 0,-11-1 0,-11-2 0,-9 0 0,0 0 0,0-1 0,3 1 0,-1 0 0,0 0 0,-1-1 0,0 2 0,0 0 0,4 1 0,2 1 0,3 0 0,-1 0 0,1-1 0,2 1 0,-2 0 0,0 0 0,-3-1 0,-2 0 0,2 0 0,2 1 0,0 0 0,1 0 0,-3 0 0,-3-2 0,-1 1 0,1 2 0,7 0 0,2 0 0,1 0 0,-3-2 0,-3 0 0,-1 1 0,-4 0 0,2 0 0,0-1 0,0 0 0,3-1 0,-1 2 0,0-2 0,2 2 0,0 0 0,2-2 0,0 2 0,-2-1 0,0 0 0,1 2 0,-1-2 0,3 0 0,2-1 0,3 2 0,-2-2 0,1 2 0,-3-1 0,2 0 0,3 0 0,-2-1 0,7 0 0,-2 0 0,5 0 0,-5 0 0,-3-1 0,-4 0 0,-4-1 0,0 0 0,-1 0 0,4-1 0,-1-1 0,0 0 0,-2-2 0,-3 1 0,0 0 0,-2 1 0,2 1 0,4 0 0,6 0 0,7 0 0,6 0 0,1-1 0,-2 1 0,-7-1 0,0 1 0,-4 0 0,2 0 0,1 0 0,-1 0 0,1 0 0,0-1 0,-2-1 0,1-2 0,-3 1 0,-3-1 0,-1 2 0,-2 0 0,1-1 0,5 0 0,1-2 0,3-2 0,2-1 0,-2-1 0,4 1 0,-3 0 0,2 0 0,-3 0 0,4 1 0,0-2 0,0-2 0,-4-1 0,-4-2 0,-5 2 0,-4 0 0,-1 2 0,-3 1 0,-1 0 0,0-2 0,0-1 0,0-1 0,1-1 0,1 1 0,3 0 0,0-1 0,3 0 0,-1-2 0,0-1 0,-4 1 0,-3 1 0,-3 2 0,-1 2 0,-1 1 0,2 2 0,0-1 0,2-1 0,-1 2 0,4-3 0,-2 4 0,2-3 0,2 2 0,1-3 0,0 2 0,4-1 0,-2-1 0,3 3 0,-1-3 0,-1 2 0,-1-1 0,-2-1 0,-3 2 0,-4 0 0,0 2 0,-1 2 0,1 0 0,0 0 0,-1 1 0,2-2 0,-1 0 0,2-2 0,-3 3 0,3-2 0,-2 0 0,4-2 0,0-3 0,-1 2 0,-1 0 0,-4 4 0,0 0 0,-1-2 0,1 3 0,3-2 0,-2 2 0,3 0 0,-2-1 0,0 1 0,-4 1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51:35.174"/>
    </inkml:context>
    <inkml:brush xml:id="br0">
      <inkml:brushProperty name="width" value="0.35" units="cm"/>
      <inkml:brushProperty name="height" value="0.35" units="cm"/>
      <inkml:brushProperty name="color" value="#383CA1"/>
    </inkml:brush>
  </inkml:definitions>
  <inkml:trace contextRef="#ctx0" brushRef="#br0">0 948 24575,'30'-30'0,"1"1"0,-10 14 0,2-2 0,-4 3 0,-3 0 0,-2 1 0,-5 3 0,-2 2 0,-3 3 0,8-3 0,-1 0 0,4-2 0,-2 2 0,-3 2 0,2-1 0,-3 3 0,1-2 0,-1 0 0,2-3 0,1 1 0,0-1 0,1 0 0,1 2 0,3-1 0,2 0 0,4-2 0,-1 0 0,-1 0 0,-5 1 0,0 2 0,1 0 0,6-2 0,-1 0 0,0-4 0,-1 1 0,-6 1 0,2 3 0,-2 0 0,-2 1 0,2-1 0,-4 1 0,3-2 0,1-1 0,4-2 0,8-1 0,5 2 0,5 1 0,6 0 0,-11 2 0,-2 0 0,-13 2 0,-5 1 0,-3 2 0,0 0 0,4-1 0,5-1 0,2-2 0,2-1 0,-4 0 0,2-2 0,-5 1 0,4 0 0,-2 1 0,5 0 0,3-1 0,7-2 0,1-4 0,0 1 0,-6 0 0,-6 4 0,-3 0 0,-1 3 0,1-1 0,-1 1 0,1 0 0,1 0 0,-1-1 0,1 1 0,0-1 0,3 3 0,5 0 0,0 1 0,11-1 0,-6-1 0,0-1 0,-14 1 0,-8 2 0,-42 7 0,-16 0 0,-46 5 0,42-5 0,-1-2 0,-44 3 0,46-2 0,1 0 0,-21 2 0,2 0 0,22-1 0,13 0 0,14-1 0,6 4 0,3 0 0,-2 3 0,0-1 0,3-1 0,3-1 0,2 1 0,27-26 0,1 9 0,27-22 0,-3 14 0,1 5 0,-1 5 0,1 3 0,-6 4 0,6 0 0,-10 1 0,3 0 0,-9-1 0,-6 0 0,-8-1 0,-4-1 0,-2 2 0,2 0 0,1 1 0,2-2 0,-1 1 0,-2-1 0,1 0 0,3 1 0,4 1 0,4-1 0,3 0 0,1-2 0,-4 0 0,-5-1 0,-7 2 0,-6 0 0,0 0 0,0 1 0,6-3 0,2 2 0,3-1 0,4-1 0,-1 0 0,0 0 0,-4 0 0,-3 0 0,-5 0 0,-2 1 0,3 0 0,-1 0 0,7 0 0,-1-2 0,1 2 0,-1-2 0,0 2 0,1 0 0,7 0 0,3 1 0,4-1 0,-1-3 0,-3 2 0,-3-3 0,-5 4 0,0 1 0,2 1 0,2 0 0,4-1 0,2-1 0,-9 0 0,-2 1 0,-10 2 0,-3 0 0,9 0 0,1 2 0,11 0 0,2 3 0,3-2 0,-3 2 0,-4-3 0,-4 1 0,-2-1 0,-2 0 0,0 0 0,-1-1 0,1 0 0,4 0 0,2 1 0,7 0 0,-2 0 0,-2 0 0,-4-1 0,-4 1 0,2-1 0,2 2 0,-1-1 0,1 0 0,-2-1 0,-2 1 0,0 0 0,-1 0 0,3 0 0,-1-1 0,0 1 0,-2-1 0,2 1 0,1 0 0,0 0 0,1 0 0,4 1 0,0 0 0,4 1 0,2 1 0,6 1 0,-8-1 0,2 1 0,-15-3 0,-3-1 0,1 1 0,2 1 0,5 0 0,1 2 0,2-1 0,-3-2 0,-6 0 0,-3 0 0,3 4 0,8 4 0,7 3 0,0-1 0,-5-2 0,-8-2 0,-3-2 0,0 0 0,1 3 0,3 0 0,3 3 0,1 0 0,1-1 0,0 0 0,-1-1 0,-1-2 0,-5-1 0,-4-3 0,-2 0 0,-3-1 0,3 1 0,4 3 0,3 0 0,4 2 0,2-1 0,-3 1 0,-2-3 0,-5 0 0,-2-1 0,0 0 0,4 3 0,7 4 0,4 0 0,6 3 0,-3-3 0,-4 1 0,-3-2 0,0-1 0,0 0 0,0-1 0,-7-2 0,-3-1 0,-7-3 0,4 4 0,-1 0 0,8 5 0,1 1 0,5 2 0,0-1 0,-2 0 0,-7-6 0,-4-3 0,-5-1 0,4 3 0,3 2 0,4 5 0,0-3 0,-1 1 0,-2-4 0,-2 1 0,-3-2 0,-2 0 0,1-1 0,2 3 0,3 5 0,3 2 0,2 2 0,-2-2 0,2 1 0,0-3 0,0 2 0,1-3 0,-1 0 0,-2-2 0,0 0 0,0-1 0,-2 1 0,1-2 0,-3 2 0,1-2 0,-2 0 0,5 3 0,-1-1 0,3 3 0,-3-2 0,-2-1 0,-3-3 0,-2-2 0,-1 0 0,1 0 0,1 3 0,2 0 0,-1 0 0,0-1 0,-1 2 0,-1-1 0,1 2 0,2 1 0,4 3 0,0 1 0,1 1 0,-1 1 0,-2-3 0,0-1 0,2 1 0,1 0 0,1 4 0,0-2 0,-2 1 0,-2-5 0,-2 0 0,-1-1 0,2 3 0,0-2 0,1 1 0,-3-2 0,1-1 0,-3 0 0,3 2 0,0 1 0,2 1 0,0 0 0,1-1 0,0 2 0,3 0 0,-1 2 0,0 0 0,-2-1 0,-2-1 0,0-1 0,-1-1 0,0 1 0,2-1 0,0 2 0,1 0 0,1 0 0,0 0 0,-1-1 0,-1 0 0,-1 0 0,1 0 0,-1 0 0,-2-4 0,-2-1 0,-1-1 0,-1 0 0,0 1 0,2 3 0,0-1 0,1 4 0,0-1 0,0 0 0,-3-1 0,1 0 0,-1 2 0,0-3 0,0 3 0,-1 0 0,3 5 0,-1 6 0,2 5 0,-3 0 0,2-1 0,-3-1 0,0-4 0,0-4 0,-2-3 0,1-3 0,0 2 0,3 0 0,0 3 0,0-1 0,2-1 0,-3-2 0,2-3 0,-2-1 0,0 0 0,0-1 0,0 0 0,-1-1 0,1-1 0,-1 0 0,0 2 0,1 2 0,2 2 0,0 4 0,2 1 0,-1 0 0,0-3 0,-2-3 0,2 1 0,-1-2 0,0 0 0,-1 0 0,0-3 0,0 2 0,1 1 0,1 0 0,0 2 0,0-2 0,-1 0 0,-3-4 0,1 1 0,-1 0 0,2 1 0,-2 2 0,1 0 0,-1-4 0,-1-2 0,-1-38 0,1 15 0,-1-27 0,0 27 0,0-2 0,-1-4 0,-2-2 0,-2-7 0,1 3 0,1-3 0,1 6 0,2 0 0,-1 4 0,0-3 0,0 2 0,-1-5 0,0 1 0,-1 0 0,0 1 0,0 5 0,2 4 0,1 1 0,0 0 0,0-2 0,0 0 0,0-1 0,0 2 0,0 0 0,0 1 0,0 0 0,0 1 0,0 4 0,14 53 0,-1-1 0,8 40 0,-4-15 0,-7-12 0,0-2 0,-4-4 0,-1-7 0,0-5 0,-1-6 0,2-6 0,-1-4 0,3 0 0,-2-4 0,0 1 0,-1-3 0,-1-1 0,-1-2 0,-1 0 0,0 2 0,0-1 0,-2 0 0,1-1 0,-1 1 0,1 0 0,-1 1 0,1 1 0,0-1 0,-1 1 0,0 1 0,0-2 0,0 2 0,0-1 0,-1 0 0,0-2 0,-2-2 0,3-2 0,-2-1 0,2 2 0,0 0 0,0 2 0,0-2 0,0-1 0,0 1 0,-1-3 0,1 3 0,0 0 0,0 3 0,0-2 0,-1 5 0,1-3 0,-1 2 0,1-5 0,-1-2 0,0-2 0,0 2 0,0-1 0,1 2 0,-1-4 0,1 2 0,-1 0 0,1 3 0,-1 1 0,-1 6 0,0 7 0,-1 7 0,1-1 0,0-2 0,1-10 0,-1-6 0,2-6 0,-1 0 0,0 4 0,0 1 0,-1 3 0,1-4 0,0 1 0,-1-2 0,0 0 0,0-3 0,-1 1 0,2-1 0,-1 3 0,0-1 0,1 1 0,-1 0 0,0 2 0,1 0 0,-2-1 0,2-2 0,-1-2 0,1 1 0,-1-1 0,-1 7 0,2-10 0,-2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0:51:39.359"/>
    </inkml:context>
    <inkml:brush xml:id="br0">
      <inkml:brushProperty name="width" value="0.35" units="cm"/>
      <inkml:brushProperty name="height" value="0.35" units="cm"/>
      <inkml:brushProperty name="color" value="#383CA1"/>
    </inkml:brush>
  </inkml:definitions>
  <inkml:trace contextRef="#ctx0" brushRef="#br0">1272 1 24575,'-6'22'0,"1"-3"0,2-12 0,0 0 0,-3 3 0,1-1 0,-3 2 0,0 0 0,2 0 0,-1 2 0,1 1 0,1-1 0,-1 1 0,0-2 0,2-2 0,-1-1 0,2-1 0,0 3 0,0-3 0,-1 3 0,1-4 0,-1 0 0,1 4 0,0-1 0,1 3 0,-1 0 0,2-1 0,-3 1 0,2 0 0,-3 1 0,2 0 0,-2-2 0,2 1 0,-1 0 0,3 0 0,-2 0 0,3 0 0,-2-5 0,1 1 0,-4 1 0,1-4 0,-3 5 0,2-5 0,1 1 0,-3 2 0,1-1 0,-3 3 0,2-3 0,-2 2 0,-1 1 0,1 1 0,0 0 0,1-2 0,1-1 0,0-1 0,-1-2 0,0 2 0,0-1 0,-2 4 0,0 2 0,-2 1 0,-2 5 0,1-1 0,0 2 0,1-1 0,3-3 0,-1-1 0,1-2 0,0-1 0,0 1 0,1 0 0,1 1 0,1-1 0,0 1 0,-1 2 0,-1 0 0,-1 0 0,0-1 0,0-1 0,1 0 0,2-1 0,0 1 0,1-3 0,1 0 0,2-5 0,-5 5 0,3-3 0,-6 6 0,4-3 0,-2 1 0,1 0 0,1-4 0,1-1 0,-1 0 0,1-1 0,-3 4 0,0-3 0,-1 1 0,-2 1 0,0 0 0,-1 3 0,0-2 0,-2 2 0,2-3 0,-2 2 0,2-3 0,2-1 0,0-1 0,3-1 0,-2 2 0,1 0 0,-4 4 0,0-1 0,-2 4 0,1-1 0,0 3 0,3-4 0,3-1 0,0 0 0,2-1 0,-2 3 0,0 2 0,-1 2 0,-1 1 0,1-2 0,2-1 0,0-2 0,3-1 0,-1-2 0,2 1 0,-1-1 0,0 2 0,0 1 0,-1-3 0,1 2 0,0-4 0,0 0 0,-3 5 0,-2 0 0,-2 5 0,1-3 0,0-2 0,1-2 0,-1-1 0,2-2 0,-3 0 0,2-1 0,-1 0 0,0-1 0,-1-1 0,-1 1 0,-1-1 0,-2-1 0,0 0 0,-3-1 0,-1 0 0,-3 1 0,-2 0 0,0-1 0,0 1 0,1-1 0,6-1 0,5-1 0,6 2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08:06:57.653"/>
    </inkml:context>
    <inkml:brush xml:id="br0">
      <inkml:brushProperty name="width" value="0.35" units="cm"/>
      <inkml:brushProperty name="height" value="0.35" units="cm"/>
      <inkml:brushProperty name="color" value="#484ECE"/>
    </inkml:brush>
  </inkml:definitions>
  <inkml:trace contextRef="#ctx0" brushRef="#br0">682 170 24575,'43'15'0,"6"-2"0,7-8 0,22-2 0,-26-1 0,4-1 0,11 1 0,5-1-492,11 0 0,1 0 467,-6-1 1,1-1 24,6-1 0,-1-1 0,-14 0 0,-2 0 126,-2 0 1,-3 1-127,28 3 0,-41 1 0,-30 3 0,-16-2 0,-47 11 0,-37-1 0,6 0 0,-7-1 390,-14 1 0,-4 0-390,24-3 0,-2 0 0,0 1 0,-2 2 0,0 1 0,2 1-328,2 0 0,2 1 0,2 1-57,-26 10 0,7 2 385,21-2 0,8 2 0,-15 21 0,41-13 0,28-11 0,23-9 0,51-2 0,4-7 0,13 0-328,-1 0 0,7 0 0,4 0 82,-13-1 0,4-1 0,2 1 0,-2 1 0,1 1 0,1 0 0,-2 2 0,-3-1 228,12 3 1,-3 0 0,-8 0 508,4 4 1,-14 0-2,2 8-490,-55-15 0,-32 0 0,-49 6 0,-2-4 0,-12 1-328,2-2 0,-8-1 0,-4 1 82,9-3 0,-3 1 0,-2-1 0,0 2 119,-5 1 0,-2 1 0,1 0 0,1 1 127,2-2 0,1 1 0,2 0 0,1 2 0,-14 5 0,3 3 0,7-1 491,-10 4 1,11 0-1,24-4 1,12 0 199,12 9-691,44-3 0,62 9 0,2-10 0,14-1-328,-9-3 0,6 0 0,2 0 0,2 1 0,2 0 0,-4 0 282,-12-5 1,-3 1 0,-7-3 536,-2 1 1,-13-2 491,-15 0-221,-46-3-762,-65 15 0,13-10 0,-7 0-492,-18 5 0,-4 0 471,-4-2 1,3-1 20,21-3 0,6-1 983,-23 7 0,48-10-611,30-8-372,20 0 0,27 4 0,23 1 983,1 0-799,-14-3-184,-29-4 0,-25-2 0,-21 2 0,-16-2 0,-11 3 0,-2 4 0,13 3 0,8 7 0,15-4 0,11-2 0,58-9 0,13-5 0,32-4 0,-21-7 0,-34 2 0,-19 0 0,-16 5 0,-32-4 0,-18 2 0,-35-1 0,-9 8 0,5 11 0,8 5 0,13 5 0,12 2 0,17-2 0,17-3 0,15-1 0,11-1 0,19 5 0,27 10 0,32 10 0,-25-14 0,3 1-370,11 1 0,1 1 370,2 0 0,2-2 0,-1-3 0,-2-2 0,-11-4 0,-1-3 0,-3-3 0,-2-1 0,28-2 0,-18-7 0,-29-11 0,-22-7 0,-10-6 740,-13-2-740,-8-2 0,-11 4 0,-5 3 0,-9 3 0,-14 0 0,-22-2 0,-10 1 0,7 4 0,20 5 0,27 6 0,17 2 0,5 1 0,2 2 0,-6 1 0,-1 3 0,1 1 0,5-3 0,59 0 0,35-3 0,-15 0 0,7-1-492,8 0 0,2 0 0,-2 0 0,0 0 0,2 0 0,-1 0 0,-6 1 0,-2 0 0,-6-1 0,-4-1 0,-12 0 0,-4-1-492,33-5 677,-23 1 307,10 0 983,2 4 0,-1 1 0,-4-1 0,-17 2 0,-4 0 0,0 2 0,9 3-669,14 3-314,6 2 0,20 0 0,-7-3 0,-2-2 0,-21-5 0,-26-1 0,-23 0 0,-20 0 0,-32-3 0,-63-10 0,11-1 0,-11-3-328,10 2 0,-5 0 0,-2-1 82,18 3 0,-1 0 0,-1 0 0,0 1 0,3 0 0,0 0 0,0 1 0,0 1 0,-4 0 0,-3 1 0,3 1 0,8 1 2,-17-2 1,7 2 243,-10 0 0,17 3 0,45 4 0,15 2 0,13-1 0,82 17 0,-27-8 0,10-1-75,19 4 1,14 0 0,2 1 74,-21-4 0,1 0 0,3 0 0,1 0 0,10 0 0,4 0 0,0-1 0,-3 1 0,-8 0 0,-2 0 0,-1 0 0,-4-2 0,9 1 0,-4-1 0,-8-1 491,4 2 1,-12-2-61,-3-1-431,-45-3 0,-38-2 0,-40 1 0,5-3 0,-6 0 0,-20-2 0,-3-1 0,1 0 0,3 0 0,15 1 0,7 0 983,0-1-492,98 1 1,34 2-165,-14 1 1,7 2 0,8 0-525,-5 0 0,7-1 1,4 0-1,3 1 0,-1 1 0,9 0 0,2 1 1,2 1-1,1 0 0,-1 0 33,-14-1 0,2 0 0,-1 0 0,1 0 0,-1 0 0,-1-1-33,12 2 0,0-1 1,-1 1-1,-2-1 0,-3 0-49,6-1 0,-3 0 0,-3 0 0,-6-1-82,-1 1 0,-7-1 0,-6 0 78,2-1 1,-13-1 249,-13 1 0,-31-1 0,-15 1 0,-88-6 0,24 0 0,-8-1 327,-2-1 1,-8 0 0,3-1-1,10 2 1,2 0 0,1 0 163,-30-3 1,8 2-1,34 4 1,8 1 491,-17 2-785,43 1-198,63 3 0,35 1 0,-14 0 0,6 0 0,8 1-197,-5-1 0,7-1 1,5 1-1,2 1 0,0-1 0,8 3 0,2-1 1,1 2-1,1-1 0,0 0 33,-14-2 0,1 0 0,0 0 0,0 0 0,-1 0 0,-3 0-33,8 1 0,0 1 1,-3-1-1,-3 0 0,-4 0 88,23 0 1,-7-1 0,-10 0 108,-5-1 0,-15-2 0,-16-2 0,-62-1 0,-38-2 0,-47-1 0,36 2 0,-4-1 0,-5 1 0,0 0 0,7 0 0,3 1 983,-29-2 0,39 2 0,28 1 0,30-3 0,32-3-64,46-2-919,-16 4 0,8 0-492,16 0 0,4 0 368,-3 2 1,-2 1 123,-11-2 0,-7 0 0,12 0 0,-46 1 0,-31 0 0,-52-1 0,-17-2 0,7 0 0,-4-1 491,1 0 1,0-1-368,0-2 0,3 0-124,-21-3 0,34 1 0,69 1 0,15 6 0,11 1 0,26-1 0,11 1-328,-13 1 0,5 2 0,0 0 0,-2 1 0,-1 0 0,-1 1 248,-3 0 1,-2 0 0,-6 1 79,-1-2 0,-13 2 0,-13 2 0,-82-5 0,-32-2 0,1-1 0,-9-2 0,-6 0-246,5 1 0,-4 0 0,-3 0 0,0-1 0,-7 0 0,-1 0 0,1 1 0,2 0 0,11 1 0,2 1 0,3 0 0,2 1-21,-9 2 1,4 1 0,8 0 266,-2 1 0,9 0 983,-9 2-213,47-5-770,28-5 0,23-3 0,40-5 0,-2 4 0,12 1 263,-4 3 0,7 3 0,3 0-263,-7 0 0,2 2 0,3 0 0,-1 1 0,6 1 0,2 0 0,-1 0 0,-3 1 0,17 2 0,-4 1 0,-3 0 38,-12-1 0,-3-1 0,-9 1-38,-6 1 0,-10-1 0,14 1 0,-51-2 0,-54 0 0,-28-1 0,-1-2 0,-7-1-328,0 2 1,-6 0 0,4-1 327,-16 0 0,6 0 0,16 0 0,11 1 983,12 3 0,30-3-391,118-2-592,-37 2 0,7 1-328,4 1 0,6 0 0,1 1 227,-1 0 0,0 1 0,-2 0 101,-10 0 0,-1 0 0,-2-1-36,28 3 0,-9-1 36,11-1 983,-37-2-911,-41-4-72,3-4 0,19 0 983,33-1-503,-21 5 1,2 1-481,0 0 0,2 2 42,3 1 1,-2 1-43,23 1 0,-25 0 0,-25-6 0,-8-1 0,-8 0 0,8-2 0,1-1 0,10 1 0,18-1 0,10 3 0,2 0 0,-6 1 0,-20 0 0,-15 0 0,-13 0 0,7 0 0,13 0 0,9-1 0,2 0 0,-5-2 0,-5 2 0,-4-1 0,-3 1 0,-10 1 0,1-1 0,10 1 0,7 3 0,5-2 0,-7 2 0,-16-2 0,4-3 0,-2-1 0,3-3 0,-2 1 0,-4-2 0,6-6 0,6-1 0,8-2 0,-8 6 0,-6 4 0,-4-5 0,-6-9 0,7-21 0,-8-23 0,-6-16 0,-12-6 0,-8-10 0,-8 9 0,10 40 0,0 0 0,-22-39 0,16 42 0,-3 0 0,-5 1 0,-5 1 0,-5-2 0,-2 2 0,-3 3 0,-2 4 0,4 5 0,0 4 0,-23-4 0,10 20 0,9 15 0,-7 12 0,-3 16 0,5 8 0,18 6 0,21 0 0,25-5 0,22-3 0,18-10 0,45-7 0,-41-17 0,3-3-275,17-6 0,2-4 275,-3-3 0,-2-3 0,-8-4 0,-5-1 0,19-15 0,-42 2 0,-33-2 0,-28-17 0,-14-9 0,3 21 0,-5 1 0,3 3 0,-1 3 275,-10-1 0,0 4-275,-32-10 0,10 17 0,17 15 0,14 15 0,8 8 0,8 10 0,8-1 0,9-1 0,5-8 0,5-5 0,11-5 0,40-7 0,-3-3 0,7-2 0,15-5 0,2-4-222,6-5 0,-2-5 222,-13 0 0,-7-2 0,13-21 0,-34 3 0,-32 9 0,-29-16 0,-34-7 0,10 24 0,-6 3 0,-5 1 0,-2 4 0,2 3 0,2 4 0,-26-2 0,39 13 444,26 7-444,12 8 0,2 10 0,0 8 0,9 9 0,12-2 0,16-4 0,24-7 0,18-11 0,0-10 0,3-12 0,-26-9 0,-14-6 0,-18 1 0,-24 0 0,-20 2 0,-32 0 0,-40 2 0,36 15 0,-2 4 0,1 0 0,1 4 0,2 3 0,4 4 0,-17 10 0,19 4 0,23-2 0,17-1 0,9-3 0,15-1 0,15-4 0,15-4 0,3-5 0,-3-8 0,-19 2 0,-10-5 0,-14-2 0,-20-14 0,-30-12 0,9 14 0,-6 1 0,-15 1 0,-5 3-286,-8 3 0,-2 5 286,6 4 0,2 5 0,2 5 0,5 4 0,-20 19 0,25 7 0,30 3 0,17-2 0,13-4 0,18-3 572,16-8-572,18-9 0,5-14 0,6-12 0,-18-4 0,-13-3 0,-22 1 0,-28-5 0,-33-5 0,-5 8 0,-10 3 0,-18-3 0,-7 3-328,19 8 0,-3 1 0,0 2 110,-26-1 1,4 5 217,11 6 0,9 4 0,-14 13 0,39 4 0,36-2 0,15 0 0,17-1 0,19 0 983,22 0-547,2-8-436,8-6 0,-15-10 0,-9-5 0,-18-1 0,-16 0 0,-23-1 0,-21-1 0,-29 2 0,-21 9 0,-3 12 0,14 12 0,26 9 0,20 7 0,25 13 0,31 6 0,35 6 0,-9-34 0,9-6-492,19-1 0,5-7 343,-21-7 0,2-3 0,-1-2 149,28-2 0,-4-4 0,-8-3 0,-10-4 0,5-9 0,-35 3 0,-38 4 0,-38-2 0,-65-6 0,14 7 0,-9 3-31,21 5 0,-3 3 0,1 2 31,0 3 0,0 1 0,5 4 0,-13 7 0,7 6 0,15 6 0,8 5 0,-9 26 0,23-2 0,24-12 0,23-18 0,31-14 0,54-12 0,-20-5 0,9-4-88,-10 3 1,3-2-1,0 1 88,-6-1 0,-1 0 0,-1 0 0,29-3 0,-11 1 0,-1 1 0,-51 5 0,-68 13 0,-15 1 0,-10 2 0,-29 5 0,-12 2-328,12-2 0,-7 1 0,0 1 0,-2 1 0,1 1 0,3 0 149,14-1 1,3 0 0,6 0 669,-7 6 1,14 0 73,18 6-565,38-8 0,47-9 0,11-5 0,10-2 0,22 1 0,7 0-279,-24-4 0,3-1 0,-4 0 279,21-1 0,-7-1 491,-26-2 1,-8-1 491,-5-3-337,-27 3-646,-17 2 0,-22-1 0,-65 5 0,18-2 0,-7 0 134,-13 6 0,-1 2-134,11-1 0,7 2 0,-17 14 0,57-5 0,30-5 0,28-2 0,47-1 0,-18-7 0,7-1 0,15-2 0,2-3 0,-2-3 0,-3-2 0,-15 0 0,-7 0 699,14-5-699,-44 4 0,-33 6 0,-67 3 0,4 1 0,-8 2-427,-8 2 0,-2 2 427,3 1 0,7 2 0,-11 15 0,63-1 0,30 1 0,29 1 0,21 2 0,-2-11 0,6-3 0,9-1 0,5-3-256,18 0 0,1-3 256,-4-4 0,-2-5 0,-5-6 0,-6-3 831,17-9-831,-40-4 0,-30 4 0,-13 3 0,-1-1 0,-5-1 535,1 5-535,-6 5 0,-14 4 0,-18 13 0,-8 7 0,2 12 0,22-2 0,14-6 0,12-10 0,17-13 0,32-17 0,34-23 0,-23 7 0,3-5-207,3-4 1,-2-2 206,-11 6 0,-4 1 0,19-19 0,-46 33 0,-17 13 0,-11 5 0,-27-1 0,-28 6 413,-12 11-413,2 20 0,27 15 0,23 4 0,15-2 0,13-9 0,11-6 0,12-6 0,17-8 0,5-11 0,4-16 0,-10-14 0,-8-25 0,-11-20 0,-10-5 0,-13 9 0,-8 27 0,-5 37 0,2 40 0,7 34 0,1-20 0,2 5 0,5 3 0,0 2 0,0 5 0,-1 0 0,-1-11 0,-2 0 0,-3-2 0,-1-4 0,-3 16 0,0-18 0,1-26 0,2-22 0,1-31 0,-5 6 0,-9-23 0,-26 11 0,-43-16 0,6 16 0,-13 0-328,3 5 0,-8 0 0,-8 1 131,21 8 0,-5 0 1,-4 0-1,-3 1 0,-2 0 33,2 1 0,-3 1 0,-3 0 0,-1 0 0,0 2 0,1 0 0,2 2 0,1 0 0,-1 1 0,1 1 0,-1 1 0,-1 1 0,-2 0 0,-3 2 0,0 0 0,2 1 0,3 2 0,6 2-82,-12 1 0,6 3 0,4 2 0,4 1-82,-13 4 0,5 3 0,13 3-164,11 3 0,15 3-492,12 11 1699,38-12-715,40-11 0,13-3 0,13 0 0,7 1 0,10 1 0,3-1 327,14 2 1,6-1 0,6 1-143,-19-3 0,6 2 0,3-1 1,0 0-1,-3-1-185,-4 1 0,-1-1 0,0 0 0,-1 0 0,0-1 0,1-1 0,0 0 0,0-1 0,-4 0 0,-5 0 327,20 0 1,-7 0 0,-12-2-16,-8 0 0,-17-2-312,-24-4 0,-92-9 0,-47-5 0,27 3 0,-6 0 0,-6 0-197,18 3 0,-4 1 1,-4-1-1,-2 1 0,0 0 0,-9 0 0,-3 0 1,-2 1-1,3 1 0,5 2-49,-1 1 0,4 2 0,3 1 0,1 2 573,-19 0 1,3 2 0,13 2-15,14 3 1,16 3 71,8 5-385,49-5 0,43-8 0,11 0 0,10-1 0,18-2 0,9-2 327,-4 0 1,6 0 0,0 0-1,-7-2 1,-2 0 0,-1-1-182,-6-1 1,-1-1 0,-8-1 250,4-2 1,-13-3-398,-10-13-984,-63-12 492,-20 7 0,-15-2 164,-3 0 0,-8-2 0,-5 0 82,3 3 0,-6 0 0,-1 1 0,-1 0 0,0 2 0,-2 0 0,1 1 0,1 3-82,-20-5 0,2 4 0,8 4-164,5 4 0,10 6 351,-12 6 141,64 21 983,23 13 0,47 22-492,7-9 1,13 1-165,-10-8 1,4-2 0,4 0-1,10-1 1,3-2 0,-3-2-1,-12-5 1,-2-2 0,-2-4 163,19-2 1,-8-6-110,6-10-382,-32-4 0,-31-1 0,-26-4 0,-34-15-492,-8 7 0,-10 0 0,-23-6 0,-7 1 0,0 5 0,1 5 0,1 3 0,8 6-213,-11 16 705,36 13 0,30 7 0,20 4 0,32 5 0,44 4 0,-11-17 0,8-2 491,20-2 1,3-3-1,-6-3 1,0-5-1,0-4 1,-7-5 491,16-8 0,-33-6-593,-39 3-390,-21 0 0,-16-2 0,-12-6 983,-20-5-483,-21-1-500,-12 5 0,-13 8 0,24 10 0,17 6 0,32 2 0,19 3 0,31 4 0,42 2-492,-20-7 0,4-1 0,12-1 0,1-2 0,-10-3 0,-1-2 0,-3 1 0,-4 0-492,16-3 0,-25 2 104,-25 1 880,-17-1 0,-26-19 0,-6 1 983,-21-10 0,0 9 0,11 12 0,10 3 0,11 5 0,0 9-97,-9 0-886,-21 4 0,-16-5 0,12-3 0,-5-3 0,-6-3 0,-3-3-336,-10 0 1,-2-2 335,0-2 0,0 0 0,12-1 0,2 1 0,7 2 0,3 0 0,-19-3 0,24 4 0,22 5 0,-1 2 0,0 0 671,-15-1-671,-13-2 0,-14-1 0,-14-4 0,0-1 0,7-3 0,8 1 0,16 2 0,0 3 0,16 2 0,6 3 0,7 2 0,-6 0 0,-13 2 0,-17-3 0,-11-2 0,-9 0 0,10-1 0,-11 2 0,3 0 0,-15-2 0,42 3 0,-1-1 0,-7-3 0,-1 0 0,-1-1 0,-1 0 0,-2-1 0,1 1 0,5 0 0,2 1 0,-30 0 0,12 5 0,12 3 0,-12 1 0,-12 3 0,32-4 0,-2 0 0,-6 0 0,-1 0 0,-3-1 0,-2 0 0,-3 0 0,0 1 0,5 0 0,2 2 0,6-1 0,0 2 0,1 2 0,0 1 0,7-1 0,-1-1 0,-8 1 0,-2 0 0,-6-1 0,0 1 0,-1 0 0,1 2 0,-1 2 0,2 3 0,8 1 0,6 4 0,-24 21 0,32-7 0,27-12 0,29-11 0,78-4 0,-20-3 0,14 1 0,6 0-246,0-1 0,5 1 0,5 0 0,1 0 49,-9 0 0,4 0 1,1 1-1,-1-1 0,-1-1 0,-5 0 0,0-1 1,-1 0-1,-2 0 0,-4 0-49,5 1 0,-2 0 0,-5 0 0,-5-2-246,31-1 0,-14 0 0,-34 0 0,-13 0 197,-18-1 295,-78 0 0,-15-2 0,-16 0-328,-5 1 0,-12-1 0,-5 2 131,23 0 0,-4 0 1,-2 0-1,-3 1 0,-1 0 33,6 0 0,-2 0 0,-1 0 0,-2 1 0,1 0 0,2 1 82,0 0 0,1 0 0,-1 1 0,1 0 0,2 1 0,2 0 82,-5 0 0,1 1 0,2 1 0,3 0 0,5 0 220,-17 4 1,6 1-1,10 1-220,3 2 0,16 3 0,17 9 0,67 2 0,35-5 0,21-2 0,-16-4 0,8 0 0,6 1 0,3-1-154,0 1 1,5 0 0,4 0 0,1 1 0,-1-1 153,-10-2 0,2 0 0,0 0 0,0 0 0,-1 0 0,-3-1 0,6 0 0,-1 1 0,-2-2 0,-4 0 0,-4 0 327,16 3 1,-7-1 0,-12-2 163,-11-4 1,-16-1 491,-24-3 0,-52 0-886,-24-4 0,-16-2-97,-9-1 0,-11-1 0,-6-2-197,20 1 0,-4-2 1,-3 1-1,-2-1 0,-1 0 33,5 1 0,-3 0 0,-1-1 0,-1 1 0,1 0 0,2 0-33,-11-1 0,1 0 1,0 0-1,4 1 0,3 1 442,-3 0 1,3 2 0,5 0 0,8 0 245,-23 0 1,20 2-34,21 2-458,66 0 0,72 7 0,0-1 0,14 2-328,-10-1 0,6 0 0,2-1 82,-20-3 0,1 0 0,0-1 0,-4 0 235,12 1 1,-4 1 0,-7-3 501,0-2 1,-13-1 491,-17-2 0,-103-8-656,4 2 1,-13 0 0,-6-2-574,0 0 0,-6-1 0,-4 0 0,-2 0 49,7 1 0,-4 0 1,0 0-1,-1 1 0,4 0 165,-12-1 1,2 1 0,3 0 0,4 1-73,-3 1 0,5 2 0,10 1 104,11 2 0,13 3 983,8 4 0,60 4-703,74 2-280,-21-5 0,14 0 0,6 0-246,-2-1 0,5-1 0,5 1 0,6-1 82,-18-1 0,5-1 0,4 1 0,1-1 0,1 0 0,0 0 23,-10 0 1,1 0-1,1-1 1,1 0-1,0 1 1,0-1-1,1 0 0,1 1 1,1-1-1,0 0 1,0 0-1,0 0 1,0 0-1,-2 1 0,-2-1 1,0 0-1,0 1 1,0-1-1,-2 1 1,-3-1-1,-1 1-56,15 0 0,-1 0 1,-4 0-1,-3 0 0,-5 0-49,-1-1 0,-3 1 0,-7-1 0,-8 0-217,14 0 0,-20-1 463,-32-4 983,-49-5-492,-26-3 1,-15-2-165,-10-4 1,-11-1 0,-7-2-132,13 4 1,-6-1-1,-4 0 1,-3-1 0,-2 0-190,-1-1 0,-3-1 0,-3 0 0,-1-1 0,-1 0 0,-1 1-148,8 1 1,-2 0-1,-1 0 1,-1 0-1,1 0 1,0 0-1,0-1 0,2 1 1,0-1-1,0 0 1,0 0-1,1 0 1,1 0-1,2 1 42,-7-2 1,0 0 0,2 1 0,1 0 0,4-1-1,3 2-144,-15-5 0,4 1 1,5 0-1,6 1 243,4 0 0,6 1 0,11 2 0,-22-9 0,83 10 0,86 6 0,-4 5 0,13 1 327,-5 0 1,8 2 0,3 0-165,-16 3 0,2 2 0,2 0 0,-1 0-163,4 0 0,0 0 0,0 0 0,-3 1 0,-7 1 0,-1 1 0,-2 0 0,-5-1 327,7 1 1,-5 0 0,-5 0 163,10-1 1,-12 0 491,-8 0 0,-43-5 0,-84-9-492,-7-1 1,-14-1-820,4-1 0,-8-2 0,-3 1 82,15 4 0,-2 0 0,0 1 0,1-1 244,4 0 1,0 0 0,3 0 0,4 2 492,-34 0 1,14 2-1,30-1 1,22 6 491,37 4-961,47 6 0,36 2-22,-11 0 0,10 4 0,8 0 0,4 1-164,-9-3 0,5 1 0,4 0 0,4 1 0,1 0 0,2 0 41,-10-1 0,3-1 0,3 1 0,0 0 0,2 0 0,0 0 0,0 0 0,-2 1 0,0-1 0,1 2 0,0-1 0,0 0 0,0 0 0,-2 0 0,-1-1 0,-2-1-18,0 0 1,-1-2-1,-1 0 1,-1 0-1,-3 0 1,-2-1-1,-4 1-24,28 6 1,-3 0-1,-8-1 1,-13-3 164,7-2 0,-20-3-72,-16 2 72,-96-9 0,-53-5 0,-3-1 0,25 0 0,-3-2 0,-3 1 0,-7-1-164,4 1 0,-8 0 0,-3 0 0,-2 0 0,1-1 0,3 1-33,-9-3 0,0 0 1,2 0-1,2 0 0,3 1-49,-9-1 0,3 1 0,4 0 0,7 1 573,7 1 1,7 0 0,9 1 163,7 1 1,16 3 491,25 2-492,70 3 1,37 1-1,-3 2 1,10-1-738,-20-1 0,9-1 0,3 1 0,0-1 0,6 0 0,1 0 0,0 0 0,-1-1 128,-4 1 0,-1 1 0,-1-1 0,-3-1 445,13 0 1,-3-1 0,-9 1 163,2 1 1,-20-1 491,-36-1-556,-69-4 1,-31-1-428,0-2 0,-11-1 0,-7-1-197,8 1 0,-7-1 1,-4-1-1,-3 0 0,-2-1 33,2 0 0,-4-2 0,-2 0 0,-2-1 0,1 0 0,1-1 0,1-1 0,-2 0 0,0 0 0,1-1 0,3 0 0,4 0-33,-1 0 0,2-1 1,3 0-1,5 0 0,7 1 524,-13-3 1,8 0 0,23-2 467,23-11-795,122 7 0,-2 6 0,14-1-246,-30 7 0,4 0 0,4 0 0,-1 0 61,5-1 0,1-1 1,1 1-1,-3 1 185,21-3 0,-2 2 0,-7-1-13,8-2 1,-13 1 12,2 1 983,-53 9 0,-13 4 0,23 1 0,28-1-492,-25-1 1,5 2-407,19 0 1,2 2 405,-5 1 1,0 1-1,6 2 1,-5 1 447,19 7-939,-41-4 0,-33-2 0,-49 2 0,-67-1 0,6-6 0,-12-3-328,18-3 0,-4-1 0,-1 0 0,0 0 0,-1 0 0,4-1 166,12 0 1,3 0 0,5 1 357,-4 2 0,11 1-196,2 0 0,41-1 0,82-7 0,10 4 0,14 0 0,-7-2 0,8 0 0,4 1-246,-3 1 0,6 1 0,1 0 0,-2 0 0,-8 0 0,-1 0 0,0 0 0,0 1 0,3 0 0,1 0 0,-2 0 0,-7 0 164,-3 0 0,-6 0 0,-4 0 573,10 0 1,-10-1 491,-6-2-889,-48 3-94,-92-17 0,16 5 0,-7-2-328,3 1 0,-5-2 0,-3 1 84,-10-2 0,-3 0 0,3 0 244,16 3 0,3 0 0,3 2 491,-18-3 1,14 3 491,22 0 0,123 19-875,-17 1 0,11 3 0,6-1-354,-1 1 0,4 0 0,4 1 0,-1-1 0,3 2 0,1-1 0,1 1 0,0 0 0,4 1 0,1-1 0,-2 1 0,-6-1-65,-1 0 0,-6-2 1,-5 1 310,17 2 0,-13-1 983,-12-1-652,-139-19 1,-48-6-332,28 5 0,-6 0-246,27 1 0,-6 0 0,0 0 0,7 1 158,-27 0 1,17 1 1070,7 3 0,37 3 0,53 3 0,71 5-942,-7 2 0,12 2-369,-8-1 0,7 1 0,1 1 0,4 2 0,1 0 0,-4 0 128,-15-2 1,-4-1 0,-6 0 690,7 0 1,-17-1-204,-31 0-288,-94-6 0,-11-3 0,-16-1-328,5-1 0,-8 0 0,-4-1 82,14 1 0,-4 0 0,-1-1 0,1 1 0,1 0 0,-1 0 0,2-1 0,4 2 220,-7 0 1,4 0-1,7 1 26,-12 3 0,14 0 0,15 1 983,38 1 0,48 3-657,73 18-326,-36-14 0,9 1 0,4 0-246,-3-1 0,5 0 0,1 0 0,2 0 0,4 0 0,3 0 0,-1-1 0,-3 0-82,15 1 0,-2 0 0,-8-2 819,8 2 1,-14-3 491,-1 0-179,-59-5-804,-40 1 0,-70 1 0,22-5 0,-13-1 0,-5-1-246,4-2 0,-6-2 0,-2-1 0,-1 1 0,-4-1 0,-3 0 0,1 0 0,4 0 0,14-1 0,1 0 0,4 0 0,8 1 737,-18-3 1,19 3 491,27 4-595,95 7 1,42 4-389,-35-4 0,2 0 0,6 1-246,7 1 0,6 0 0,1 1 0,-2 0-82,15 1 0,-3 1 0,-5-1 234,14 4 1,-12-1 93,-33-4 0,-10 0 0,-11 3 983,-47 0 0,-43 9-492,1-8 1,-6-2-273,-15 3 0,-3-2-219,7-4 0,5-1 0,-24 1 0,64-5 0,61 0 0,29 0 0,-1 3 0,8 0 216,3-1 1,7-1-1,0 2-216,-4 1 0,0 0 0,-3 0 0,21 3 0,-7-2 0,-25-2 0,-9 0 0,-5 4 0,-55-8 0,16-7 0,31-6 0,6-1 0,8 0 0,26-5 0,7 0 199,-24 3 0,2 1 0,-2-1-199,30-6 0,-1-1 0,-2 2 0,-6 0 0,-29 5 0,-6 0 0,32-9 0,-47 8 0,-28 5 0,-6 1 0,-3-3 0,3-8 0,-5-7 983,-8-1-551,-27-6-432,-38-1 0,11 10 0,-6 1-492,-12 1 0,-3 3 414,-11-1 0,0 3 78,13 6 0,6 4 0,16 3 0,8 2 0,-5 2 0,38 5 0,23 2 0,47 8 0,13 1 0,13-1-328,-6-3 0,7-2 0,3 0 82,-8-2 0,3 0 0,0-2 0,0 0 206,20-1 0,-2-2 1,-3-3 39,-15-1 0,-3-2 0,-6-2 491,3-3 1,-11-1-459,0-8-33,-41 2 0,-26-1 0,-30-17 0,-39-6 0,24 16 0,-2 3 0,-4 3 0,-1 4 491,2 3 1,2 4 491,-34 2-738,25 5-245,27 4 0,24 0 0,13 2 0,45 6 0,12-4 0,-8-3 0,4-3 0,32-7 0,-20-8 0,-29-4 0,-25 0 0,-21 2-984,-36-4 0,-50-2 492,29 12 0,-3 2 0,-3 3 0,1 3 0,8 5 0,4 5-492,-22 16 0,34 7 945,24 0 39,18 1 983,19-5 0,21 0 0,27-7 0,21-4 0,13-9 0,-19-9 0,-26-2-937,-28-4-46,-22 1 0,-41-6 0,-42-4 0,-3 5 0,-12 3-328,19 4 0,-4 3 0,-3 1 82,13 2 0,-3 2 0,-1 1 0,1 2 31,1 3 1,0 1-1,1 2 1,4 1 214,-10 5 0,4 2 0,6 1 0,-9 9 0,11 2 0,-4 18 0,48-22 0,16-12 0,10-10 0,2-2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8:58.970"/>
    </inkml:context>
    <inkml:brush xml:id="br0">
      <inkml:brushProperty name="width" value="0.1" units="cm"/>
      <inkml:brushProperty name="height" value="0.1" units="cm"/>
      <inkml:brushProperty name="color" value="#4589C6"/>
    </inkml:brush>
  </inkml:definitions>
  <inkml:trace contextRef="#ctx0" brushRef="#br0">2162 62 24575,'-20'-3'0,"-7"1"0,-17 1 0,-11 0 0,-13 2 0,2 0 0,0-1 0,16 1 0,5 0 0,10 1 0,-1-1 0,1 2 0,2-1 0,5 0 0,4-1 0,5 0 0,1 0 0,0-1 0,-3 0 0,-2 0 0,0 0 0,2 0 0,-2-1 0,3 0 0,-1 0 0,3 0 0,4 0 0,5 1 0,5 0 0,21-1 0,14-1 0,32 0 0,11 0 0,5-1 0,7-1 0,-10-1 0,7-2 0,-10 1 0,-14 1 0,-20 2 0,-20 3 0,-14-2 0,-28-2 0,-1 0 0,-23-1 0,6 4 0,-20 1 0,-5-1 0,-13 1 0,5 0 0,9 2 0,17 1 0,13 2 0,14-1 0,9-1 0,7 0 0,1 0 0,4 1 0,2-1 0,3 1 0,11 1 0,15 0 0,21 1 0,13 0 0,-1-1 0,-12-3 0,-24-2 0,-15 0 0,-19-3 0,-22 0 0,-27-4 0,-30 1 0,32 2 0,-1 1 0,3 1 0,0 0 0,-6 1 0,1-1 0,-37 2 0,-3 0 0,15 1 0,9 0 0,8 0 0,1 2 0,6-1 0,8 1 0,9 1 0,14-1 0,11-1 0,11-1 0,19-1 0,27 0 0,17 0 0,12-2 0,-12 0 0,-20-2 0,-18 2 0,-14 1 0,-48 0 0,-10 1 0,-42-2 0,10 1 0,-16-3 0,10 0 0,-1 0-6784,23 2 6784,28 1 0,22 2 0,12 0 0,6 1 0,8 1 0,18 4 0,27 3 6784,23 0-6784,14-1 0,-11-4 0,-10-2 0,-30-3 0,-15 0 0,-15-1 0,-15-2 0,-19-5 0,-30-4 0,-33-3 0,32 8 0,-2 1 0,-4 0 0,1 2 0,6 0 0,2 2 0,-30 3 0,32 3 0,27 2 0,16 1 0,11 1 0,16 5 0,30 5 0,43 5 0,-27-11 0,6-1-440,11 0 1,2-1 439,-1-2 0,-3-1 0,-12-1 0,-5-2 0,17 1 0,-46-4 0,-43 0 0,-42 1 0,-36 3 0,-13 3 439,43-1 1,2 2-440,-24 11 0,16 4 0,29-2 0,22-3 0,20 2 0,22 4 0,32 6 0,-14-12 0,7-2 0,16 3 0,4-2-305,4-2 0,0-2 305,-3-3 0,-4-3 0,-15-4 0,-5-3 0,9-4 0,-30-1 0,-24 0 0,-20 0 0,-31-7 0,-45-4 0,28 4 0,-4-1 0,-4 1 0,1 0 0,9 2 0,5-1 610,-14-3-610,36 6 0,28 2 0,26-2 0,32-2 0,42-3-296,-43 7 0,2 0 296,9 0 0,0 0 0,33-4 0,-7-3 0,-25-1 0,-16 2 0,-17 1 0,-14 4 592,-9 1-592,-4 1 0,0 0 0,3 0 0,5-1 0,9-3 0,6 1 0,0-2 0,4-1 0,-7 0 0,0 0 0,-4 2 0,-3 2 0,-1 1 0,0 0 0,0 0 0,0-1 0,0-1 0,-1 0 0,1-1 0,2 1 0,-2 0 0,3 1 0,-2 1 0,2-1 0,0 0 0,-1 0 0,4 1 0,0 1 0,5 1 0,3 2 0,2 0 0,0 1 0,1-1 0,1 1 0,3 2 0,-3 0 0,5 3 0,-6-1 0,-2-2 0,-7 0 0,-5-2 0,-2 2 0,4 1 0,8 1 0,11 1 0,6 0 0,-2-2 0,-7-1 0,-17-2 0,-9 0 0,-12-2 0,-10-1 0,-11-2 0,-11-1 0,-11-2 0,-7 1 0,-13 0-6784,-11 0 6784,-9 0 0,1 3 0,9 5 0,14 4 0,16 3 0,16 1 0,10 1 0,9-2 0,4-1 6784,6 1-6784,6 0 0,15 0 0,23-1 0,21-2 0,22-5 0,-4-6 0,-16-4 0,-28-1 0,-23 1 0,-15 2 0,-11 0 0,-15-1 0,-21-3-6784,-27-1 6784,-21 1 0,39 6 0,-2 0 0,-1 1 0,1 1 0,1 0 0,3 1 0,-34 0 0,20 5 0,18 4 0,14 3 6784,9 1-6784,9 0 0,7-1 0,5 0 0,5-1 0,6 2 0,12-1 0,19-1 0,23-3 0,31-2 0,-39-3 0,3-1 0,3-2 0,0 0 0,-6-1 0,-3 0 0,34-7 0,-30 2 0,-21 1 0,-17 2 0,-8 2 0,-3 1 0,3 1 0,7 0 0,10 2 0,15 0 0,16 0 0,18 1 0,13-2 0,5 1 0,-1-1 0,-14 1 0,-10 0 0,-16 0 0,-10-1 0,-6 1 0,-5-1 0,0 1 0,0 0 0,2 0 0,3 0 0,2 0 0,1 0 0,0 0 0,-1-1 0,0 1 0,0-1 0,-1 1 0,-1 0 0,0 1 0,-4-1 0,5 0 0,-3 1 0,-2-1 0,-4 0 0,-5 0 0,-2 0 0,1 0 0,1 1 0,2-1 0,-1 0 0,0 0 0,0-1 0,-4 0 0,3 0 0,-1 0 0,4 1 0,-1-1 0,-3 1 0,-2 0 0,-2 0 0,-2-1 0,-3 0 0,-2 0 0,-1 1 0,1 0 0,5 0 0,0 0 0,3 0 0,-2 0 0,-3 0 0,-5 0 0,-6 1 0,-4-1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04.103"/>
    </inkml:context>
    <inkml:brush xml:id="br0">
      <inkml:brushProperty name="width" value="0.1" units="cm"/>
      <inkml:brushProperty name="height" value="0.1" units="cm"/>
      <inkml:brushProperty name="color" value="#4589C6"/>
    </inkml:brush>
  </inkml:definitions>
  <inkml:trace contextRef="#ctx0" brushRef="#br0">2162 64 24575,'32'-3'0,"1"0"0,9 3 0,3-1 0,0 1 0,-8-1 0,-9 2 0,-4 1 0,0 1 0,3 2 0,2 0 0,0 1 0,-1 0 0,-6 0 0,-8-2 0,-7-1 0,-6-1 0,-2 1 0,-3 1 0,-3 2 0,-8 0 0,-6 1 0,-13 0 0,-11-1 0,-10-1 0,-3-2 0,-2 1 0,12-1 0,8 3 0,15-2 0,8-1 0,8-1 0,4 0 0,1 0 0,-1 3 0,-2-1 0,0 2 0,-1 0 0,1 0 0,1-1 0,2-2 0,2-1 0,0 0 0,0 1 0,-2-1 0,1 0 0,-2 0 0,0-1 0,-3 0 0,-1-2 0,-2 1 0,-3-2 0,-2 1 0,-1-1 0,1 0 0,3 1 0,3 0 0,3 0 0,3 1 0,1 0 0,-3 1 0,-2 0 0,-3 1 0,1 1 0,3-1 0,1 0 0,4-1 0,1 0 0,8 0 0,8 1 0,17 1 0,12 0 0,9-2 0,6 0 0,1-3 0,0 0 0,-3-1 0,-9 1 0,-5 0 0,-15 1 0,-3-1 0,-12-1 0,-6 2 0,-5 0 0,-6-3 0,-3 1 0,-6-3 0,-9-1 0,-11 0 0,-7 0 0,-17 0 0,-4 2 0,-10 1 0,-1 1 0,2 2 0,5 0 0,1 1 0,9 0 0,4 0 0,5 1 0,4-1 0,3 0 0,6 0 0,6 0 0,0-1 0,2 0 0,-3 1 0,-1-1 0,2 0 0,1 1 0,3-1 0,1 2 0,2 0 0,1 2 0,-1 1 0,1 0 0,3-2 0,3 0 0,6 0 0,2-1 0,1 0 0,-2 0 0,-2 0 0,-5-1 0,-2-1 0,-5 1 0,-1-1 0,-4 1 0,-4 0 0,-3 0 0,-3-1 0,-2 1 0,4-2 0,-6 1 0,4 0 0,-2-1 0,4 1 0,3 0 0,-1 0 0,-3 0 0,-7 0 0,1 0 0,1 0 0,9 1 0,8-1 0,11 0 0,5 1 0,6-1 0,7 0 0,11 0 0,23 0 0,26 0 0,28 0 0,-37 0 0,3 1-271,7 0 1,1-1 270,4 0 0,1 0 0,0 0 0,-2 0 0,-4 0 0,-3-1 0,-6 0 0,-3 1 0,38-2 0,-24 1 0,-4 1 0,-16 1 0,1 0 541,-7-1-541,-4 0 0,-1-3 0,-1-1 0,2-2 0,-1 0 0,2 0 0,1 0 0,1 0 0,1 1 0,-5 2 0,3 0 0,-6 2 0,1 1 0,-3 0 0,-3 1 0,-1 0 0,-4-1 0,-1 1 0,-2-1 0,-3 0 0,-1 0 0,-2 0 0,2 1 0,-1-1 0,5 1 0,2 1 0,6 0 0,3 0 0,3 1 0,3 1 0,4 0 0,-2-1 0,-3-1 0,-10 0 0,-7-1 0,-7 0 0,-4 1 0,-2-1 0,2 0 0,2 0 0,3 0 0,4 0 0,7 2 0,7 2 0,4 1 0,2 1 0,-3 0 0,-5-3 0,-5-1 0,-6-1 0,-6-1 0,-7 0 0,-9 0 0,-20 0 0,-24-2 0,-33-1 0,25 2 0,-4-1 0,-6 1 0,-2 1 0,-1-1 0,1 0 0,11 1 0,3 0 0,-32 0 0,37 0 0,11 0 0,15 0 0,9 0 0,3 0 0,5-1 0,2 1 0,6-5 0,3 0 0,5-3 0,10 1 0,3 2 0,14-2 0,5 2 0,7-1 0,-1 2 0,-4-1 0,-5 1 0,-6-1 0,-2 2 0,-1 1 0,-3 1 0,-2 0 0,-4 1 0,-7-2 0,-2-2 0,-3 1 0,0-2 0,-2 1 0,1 2 0,2 0 0,2 2 0,2-1 0,2 0 0,0 1 0,1-1 0,-2 0 0,-1 0 0,-2 0 0,1 1 0,-1 0 0,3 1 0,1 1 0,4 1 0,5 1 0,4 2 0,2 1 0,2 1 0,-6 0 0,-2-2 0,-5 0 0,-3-1 0,-2 0 0,-2-1 0,-5-1 0,-4-2 0,-5 0 0,-10 0 0,-12 1 0,-18 1 0,-16 3 0,-17 2 0,-8 1 0,-8 0 0,9-3 0,-6-2 0,12-2 0,-1 0 0,10 2 0,12 1 0,5 0 0,1 2 0,-5-2 0,-3-1 0,-5-2 0,3 0 0,4-2 0,4 1 0,7 0 0,-4 0 0,4-1 0,-6-1 0,-3-1 0,-2 1 0,1-1 0,1 1 0,3 0 0,-2 1 0,-2 0 0,0 1 0,2-1 0,6 1 0,6-1 0,-1 0 0,-1 0 0,-4 0 0,-6 0 0,-1-1 0,-4 1 0,-2 0 0,1-1 0,-2-1 0,4 1 0,0 0 0,2 1 0,4 1 0,7 1 0,-1 3 0,5 0 0,-8 1 0,-5 1 0,-3 0 0,-3 1 0,-2 0 0,-1-1 0,-4 0 0,-12 0 0,-2-2 0,-6 1 0,7-2 0,7 0 0,12-2 0,-2 0 0,12-1 0,0 1 0,10 0 0,4 2 0,2-1 0,-3 1 0,-2 1 0,3-1 0,4-1 0,7 0 0,8-1 0,4-1 0,5 0 0,3 0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07.186"/>
    </inkml:context>
    <inkml:brush xml:id="br0">
      <inkml:brushProperty name="width" value="0.1" units="cm"/>
      <inkml:brushProperty name="height" value="0.1" units="cm"/>
      <inkml:brushProperty name="color" value="#4589C6"/>
    </inkml:brush>
  </inkml:definitions>
  <inkml:trace contextRef="#ctx0" brushRef="#br0">0 49 24575,'24'-1'0,"8"0"0,12 0 0,7 1 0,-2 0 0,3 0 0,-8-1 0,-1 1 0,-8-1 0,-8 0 0,-6-1 0,-6 1 0,-3 0 0,-3 0 0,-2 0 0,2 1 0,2 0 0,4-1 0,1 1 0,2-1 0,0 0 0,-1 0 0,1 1 0,-1-1 0,0 0 0,-1 1 0,-1 0 0,-2 0 0,1 0 0,1 0 0,3 0 0,0 0 0,1 0 0,-3 1 0,1-1 0,-1 1 0,2-1 0,-1 0 0,0 0 0,1 0 0,-1 0 0,0 1 0,0-1 0,0 0 0,-1 0 0,-2 0 0,-3 0 0,-1 0 0,3 0 0,-1 1 0,3-1 0,-3 0 0,-2 0 0,-1 0 0,1 0 0,2 0 0,3 0 0,0 1 0,0-1 0,-3 1 0,-3-1 0,-3 0 0,-1 0 0,1 0 0,1 1 0,1-1 0,1 1 0,2 0 0,2 0 0,2-1 0,2 1 0,-2-1 0,-3 0 0,-3 1 0,-1-1 0,-2 0 0,0 0 0,-2 1 0,-2-1 0,0 0 0,1 0 0,2 1 0,3 0 0,5 1 0,5 0 0,4-1 0,2 1 0,1-1 0,-3 0 0,-2 0 0,-7-1 0,-1 0 0,-5 0 0,-1 0 0,0 0 0,2-1 0,3 0 0,3 0 0,3 0 0,0 1 0,1-1 0,-1 0 0,0 0 0,-2 1 0,-1-1 0,-3 0 0,-1 0 0,-2 1 0,-1-1 0,-2 1 0,-1-1 0,1 1 0,1 0 0,4-1 0,0 0 0,2 0 0,0-1 0,1 0 0,2 1 0,2 1 0,0-1 0,3 0 0,0 1 0,1-1 0,-4 0 0,-4 1 0,-2-1 0,-2-1 0,2 1 0,1 0 0,2-1 0,0 1 0,2 0 0,-2 0 0,1 0 0,-3 0 0,-3 0 0,-2 0 0,-4 0 0,0 1 0,1-1 0,3 1 0,3-1 0,0 1 0,0 0 0,-2 0 0,-1 0 0,-1-1 0,3 1 0,0-1 0,0 0 0,-2 1 0,0-1 0,-1 1 0,1-1 0,-1 1 0,2 0 0,3-1 0,3 1 0,5-1 0,-1-1 0,-1 1 0,0-1 0,0 1 0,1 1 0,-3 0 0,-5 0 0,-4-1 0,-4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10.898"/>
    </inkml:context>
    <inkml:brush xml:id="br0">
      <inkml:brushProperty name="width" value="0.1" units="cm"/>
      <inkml:brushProperty name="height" value="0.1" units="cm"/>
      <inkml:brushProperty name="color" value="#4589C6"/>
    </inkml:brush>
  </inkml:definitions>
  <inkml:trace contextRef="#ctx0" brushRef="#br0">4409 1568 24575,'-43'-7'0,"-14"-3"0,-20-1 0,29 3 0,-4 0 0,-7 0 0,-3 1 0,-6-2 0,-2 1-477,-4-1 1,-2 0 476,-2-1 0,0 1 0,8 1 0,0-1 0,-6-1 0,0 0 0,3-1 0,-1-1 0,-11-2 0,-2-1-458,-2-1 0,-1-1 458,1 0 0,1 1 0,1 0 0,1 1 0,2 0 0,0 0 0,-3 0 0,1 0 0,-1 1 0,1 0 0,-2-1 0,1-1 0,4 2 0,1-1 0,3-1 0,1 0-143,4 1 0,3 1 143,10 2 0,2 0 0,1 1 0,3 2 0,-24-3 0,17 3 667,30 5-667,24 3 1174,64 0-1174,30 0 0,-8 0 0,7-2-594,6 1 0,2-1 594,-24 1 0,3-2 0,-3 1 0,26-2 0,-2 0 0,-25 1 0,1-1 0,-3 0 0,16-3 0,-2-2-115,-2 0 1,-2-2 114,-16-1 0,-4-1 0,23-12 0,-24 0 0,-21 3 0,-12 0 1483,-8 0-1483,-8-1 248,-5 0-248,-8-2 0,-7-2 0,-9-2 0,-20-8 0,-18-5 0,16 17 0,-5 0 0,-12-4 0,-5 1-731,-13-4 1,-6 1 730,22 9 0,-2 1 0,-3-1-685,-7-1 0,-2 0 0,-1 2 685,-2 0 0,-2 0 0,0 2 0,-1 0 0,0 1 0,1 2 0,4 3 0,0 2 0,3 2-324,5 1 1,1 2 0,2 2 323,-24 3 0,4 5-187,8 4 1,3 3 186,16 1 0,3 2 600,5 3 0,5 1-600,-10 11 2036,16 2-2036,24 0 1144,15 4-1144,17 6 479,25 3-479,40-1 0,-14-20 0,9-5-810,-9-6 0,5-3 1,4-1 809,16 1 0,4-2 0,3-2-688,-17-1 0,1-2 0,2-1 0,-1-1 688,-3-1 0,1 0 0,-1-2 0,-2-1 0,16-3 0,-1-1 0,-7-2-115,7-4 0,-9-4 115,-19-2 0,-10-1 0,-3-12 0,-21-1 2027,-26 3-2027,-21-2 3076,-29-6-3076,-43-2 0,21 19 0,-6 3-606,-16 0 1,-5 3 605,25 6 0,-2 1 0,0 2 0,1 2 0,0 1 0,0 2 0,2 0 0,1 2 0,2 2-170,-23 3 1,6 2 169,17 1 0,5 3 0,-33 17 0,44 4 0,13 8 0,20 2 1491,12 3-1491,16 0 367,21 5-367,31 1 0,-16-23 0,6-3 0,18 0 0,7-3-802,14-4 1,6-4 801,-27-6 0,1-2 0,0-3 0,0-2 0,0-3 0,-3-1 0,18-2 0,-5-5 0,-10-5 0,-8-4 0,13-19 0,-28-5 0,-31 4 0,-29 2 0,-24-1 1603,-34-4-1603,22 21 0,-6 1 0,-13-1 0,-5 2-552,-9 2 1,-2 4 551,-9 1 0,-1 4 0,1 3 0,-1 5 0,2 3 0,4 4-172,16 0 0,3 5 172,1 6 0,4 5 0,13 1 0,4 4 0,-1 6 0,4 4 0,-19 37 0,30 0 0,31-9 1082,31-10-1082,42-7 0,-11-26 0,9-4-786,-4-5 1,6-3 0,4-1 785,18 0 0,5-4 0,3 0 0,-20-3 0,2-2 0,1 0 0,-2-2 0,-3-1 0,1-1 0,-3-2 0,-4 1 0,5-2 0,-5 0 0,-5-3 0,8-5 0,-14-3 0,-10-8 0,-31-1 0,-28 2 0,-26 1 0,-37 0 0,12 12 0,-6 2 0,-13 3 0,-3 2 749,-12 5 0,-2 4-749,-1 5 0,0 5 0,3 6 0,4 6 0,6 3 0,6 4 0,16-1 0,7 3 0,-11 20 0,38-9 0,29-15 0,16 1 0,25 2 0,39 9 0,-22-17 0,7-1-274,-8-7 1,5-1 0,2-2 273,10 2 0,3-2 0,2-2 0,7-3 0,2-3 0,-1-3 0,-5-2 0,-1-2 0,-4-4 0,-11-1 0,-3-3 0,-5-2 0,6-7 0,-10-4 0,6-23 0,-42-2 0,-27 5 0,-30-5 0,-32 6 0,11 17 0,-7 3 0,-14 1 0,-5 3 314,-12 3 0,-3 3-314,29 5 0,-1 2 0,1 2 0,-29 4 0,3 5-76,13 1 1,7 3 75,18 3 0,7 3 0,-9 20 0,38 9 0,18 9 0,24 14 1404,18-1-1404,-2-31 0,8-4 0,14-3 0,7-6-872,23-2 0,9-7 872,-21-6 0,3-3 0,1-4 0,1-3 0,-1-3 0,-1-2 0,-7-1 0,-1-1 0,-5-3 0,11-7 0,-10-4 0,11-25 0,-45-2 0,-26-1 0,-24-3 0,-32-9 953,6 29 0,-7 1-953,-9-2 0,-7 3-710,4 6 0,-6 2 0,0 1 710,-3 1 0,-2 1 0,-2 1 0,-10-2 0,-3 1 0,0 1 0,2 1 0,0 1 0,1 2 0,4 2 0,1 2 0,3 2-310,-25-2 1,5 3 309,17 6 0,7 4 0,-27 10 0,37 13 0,25 10 0,16 11 2058,20 8-2058,32 5 0,27-8 0,1-26 0,11-4-740,17-4 1,9-5 739,-12-4 0,6-2 0,1-2-833,5-2 1,1-2-1,0-2 833,-24-2 0,1 0 0,0-2 0,-2 0 0,17-4 0,-3-1 0,-2-2-292,-10-1 1,-3-1-1,-2-1 292,18-8 0,-7-1 0,-19 2 0,-7-2 0,18-19 1771,-37 5-1771,-21-1 2639,-20 0-2639,-10 3 1133,-18-5-1133,-22 2 0,-33-7 0,28 22 0,-6 2-569,-13 0 1,-5 3 568,-8 2 0,-1 4 0,0 5 0,3 4 0,8 4 0,4 5 0,14 4 0,5 5 0,-23 19 0,33 4 0,27 0 0,29-2 0,24-3 0,59 3 0,-17-15 0,10-3-549,-6-4 0,5-1 1,3-1 548,-12-3 0,1 0 0,2-2 0,-2 0 0,26-1 0,-1-2 0,-2-1 0,-8-3 0,-2-1 0,-6-3-109,12-4 0,-9-4 109,-25 1 0,-9-1 0,3-7 0,-34 7 0,-16 7 0,-4 2 2748,-1 2-2748,-1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12.743"/>
    </inkml:context>
    <inkml:brush xml:id="br0">
      <inkml:brushProperty name="width" value="0.1" units="cm"/>
      <inkml:brushProperty name="height" value="0.1" units="cm"/>
      <inkml:brushProperty name="color" value="#4589C6"/>
    </inkml:brush>
  </inkml:definitions>
  <inkml:trace contextRef="#ctx0" brushRef="#br0">1 11 24575,'20'0'0,"13"1"0,18 1 0,20 0 0,10-1 0,11 0 0,-1-1 0,-1 0 0,-7 0 0,-8-1 0,-12 1 0,-11-1 0,-8 0 0,-5 1 0,8-1 0,3 0 0,10 0 0,3-2 0,-1 1 0,1 0 0,0 0 0,-2 1 0,0 0 0,-3 1 0,-5-1 0,-1 1 0,-4 0 0,-5 1 0,2 0 0,-7 0 0,-3 0 0,-11 0 0,-12-1 0,-9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2:09:29.417"/>
    </inkml:context>
    <inkml:brush xml:id="br0">
      <inkml:brushProperty name="width" value="0.1" units="cm"/>
      <inkml:brushProperty name="height" value="0.1" units="cm"/>
      <inkml:brushProperty name="color" value="#484ECF"/>
    </inkml:brush>
  </inkml:definitions>
  <inkml:trace contextRef="#ctx0" brushRef="#br0">0 76 24575,'14'-11'0,"14"0"0,4 3 0,-5 3 0,-10 3 0,-15 3 0,-1-1 0,-12-5 0,3 1 0,-6-4 0,8 5 0,4 1 0,2 1 0,-1-2 0,-2-1 0,-1-1 0,1 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6fa9ac14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6fa9ac14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9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ae3e6ab085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ae3e6ab085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29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ae3e6ab08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ae3e6ab08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64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94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xl_extra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xl_extra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9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e3e6ab08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e3e6ab08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02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ae3e6ab085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ae3e6ab085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911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L'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oversampling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è l'approccio di bilanciamento dei dati che, in alcuni casi, porta a prestazioni leggermente migliori, perché i campioni sintetici aiutano a fornire all’algoritmo un set di dati ampio ed equilibrato su cui allenarsi. In altri casi, le prestazioni sembrano migliorare senza il bilanciamento, questo è dovuto all'elevato squilibrio del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il test set è più piccolo, quindi ci sono minori possibilità che il modello si sbagli.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676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Abbiamo concluso che per il database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PHPMyAdmin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le prestazioni iniziano ad essere ragionevoli con una vulnerabilità ≥ 6%, mentre per il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Moodle</a:t>
            </a:r>
            <a:r>
              <a:rPr lang="it-IT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le prestazioni iniziano ad essere ragionevoli con una vulnerabilità ≥ 1,9%.</a:t>
            </a:r>
            <a:r>
              <a:rPr lang="it-IT" dirty="0">
                <a:effectLst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140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47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ae3e6ab085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ae3e6ab085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32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xl_extra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xl_extra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ae3e6ab085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ae3e6ab085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712a6c0d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712a6c0d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6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00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57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xl_extra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xl_extra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e3e6ab08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e3e6ab08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2730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ae3e6ab08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ae3e6ab08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6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e3ce1bee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e3ce1bee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32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01970" y="503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 flipH="1">
            <a:off x="6768148" y="0"/>
            <a:ext cx="3232524" cy="3828498"/>
            <a:chOff x="308350" y="0"/>
            <a:chExt cx="3232524" cy="3828498"/>
          </a:xfrm>
        </p:grpSpPr>
        <p:sp>
          <p:nvSpPr>
            <p:cNvPr id="42" name="Google Shape;42;p4"/>
            <p:cNvSpPr/>
            <p:nvPr/>
          </p:nvSpPr>
          <p:spPr>
            <a:xfrm flipH="1">
              <a:off x="555854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308350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585801" y="540"/>
              <a:ext cx="2452711" cy="3827959"/>
            </a:xfrm>
            <a:custGeom>
              <a:avLst/>
              <a:gdLst/>
              <a:ahLst/>
              <a:cxnLst/>
              <a:rect l="l" t="t" r="r" b="b"/>
              <a:pathLst>
                <a:path w="19889" h="31834" extrusionOk="0">
                  <a:moveTo>
                    <a:pt x="1" y="1"/>
                  </a:moveTo>
                  <a:cubicBezTo>
                    <a:pt x="632" y="4420"/>
                    <a:pt x="2893" y="8158"/>
                    <a:pt x="6517" y="10683"/>
                  </a:cubicBezTo>
                  <a:cubicBezTo>
                    <a:pt x="9156" y="12527"/>
                    <a:pt x="11365" y="14320"/>
                    <a:pt x="11315" y="17211"/>
                  </a:cubicBezTo>
                  <a:cubicBezTo>
                    <a:pt x="11201" y="21782"/>
                    <a:pt x="11151" y="26467"/>
                    <a:pt x="16732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5" y="31833"/>
                  </a:cubicBezTo>
                  <a:lnTo>
                    <a:pt x="19889" y="31833"/>
                  </a:lnTo>
                  <a:lnTo>
                    <a:pt x="19889" y="28311"/>
                  </a:lnTo>
                  <a:cubicBezTo>
                    <a:pt x="19674" y="28096"/>
                    <a:pt x="19409" y="27843"/>
                    <a:pt x="19257" y="27629"/>
                  </a:cubicBezTo>
                  <a:cubicBezTo>
                    <a:pt x="16517" y="24472"/>
                    <a:pt x="16618" y="20785"/>
                    <a:pt x="16681" y="17211"/>
                  </a:cubicBezTo>
                  <a:cubicBezTo>
                    <a:pt x="16732" y="14320"/>
                    <a:pt x="14522" y="12527"/>
                    <a:pt x="11883" y="10683"/>
                  </a:cubicBezTo>
                  <a:cubicBezTo>
                    <a:pt x="8259" y="8158"/>
                    <a:pt x="5999" y="4420"/>
                    <a:pt x="5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888485" y="0"/>
              <a:ext cx="1824726" cy="3436196"/>
            </a:xfrm>
            <a:custGeom>
              <a:avLst/>
              <a:gdLst/>
              <a:ahLst/>
              <a:cxnLst/>
              <a:rect l="l" t="t" r="r" b="b"/>
              <a:pathLst>
                <a:path w="14522" h="28046" extrusionOk="0">
                  <a:moveTo>
                    <a:pt x="0" y="1"/>
                  </a:moveTo>
                  <a:cubicBezTo>
                    <a:pt x="632" y="4420"/>
                    <a:pt x="2892" y="8158"/>
                    <a:pt x="6516" y="10683"/>
                  </a:cubicBezTo>
                  <a:cubicBezTo>
                    <a:pt x="9155" y="12527"/>
                    <a:pt x="11365" y="14320"/>
                    <a:pt x="11314" y="17211"/>
                  </a:cubicBezTo>
                  <a:cubicBezTo>
                    <a:pt x="11251" y="20785"/>
                    <a:pt x="11150" y="24472"/>
                    <a:pt x="13890" y="27629"/>
                  </a:cubicBezTo>
                  <a:cubicBezTo>
                    <a:pt x="14092" y="27780"/>
                    <a:pt x="14307" y="27894"/>
                    <a:pt x="14522" y="28045"/>
                  </a:cubicBezTo>
                  <a:lnTo>
                    <a:pt x="14522" y="25103"/>
                  </a:lnTo>
                  <a:lnTo>
                    <a:pt x="14522" y="9900"/>
                  </a:lnTo>
                  <a:cubicBezTo>
                    <a:pt x="12994" y="8057"/>
                    <a:pt x="11150" y="6744"/>
                    <a:pt x="9887" y="5847"/>
                  </a:cubicBezTo>
                  <a:cubicBezTo>
                    <a:pt x="8360" y="4850"/>
                    <a:pt x="6630" y="3006"/>
                    <a:pt x="5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1395025" y="218200"/>
            <a:ext cx="7812600" cy="1162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-866000" y="0"/>
            <a:ext cx="3232524" cy="3828498"/>
            <a:chOff x="308350" y="0"/>
            <a:chExt cx="3232524" cy="3828498"/>
          </a:xfrm>
        </p:grpSpPr>
        <p:sp>
          <p:nvSpPr>
            <p:cNvPr id="73" name="Google Shape;73;p6"/>
            <p:cNvSpPr/>
            <p:nvPr/>
          </p:nvSpPr>
          <p:spPr>
            <a:xfrm flipH="1">
              <a:off x="555854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308350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>
              <a:off x="585801" y="540"/>
              <a:ext cx="2452711" cy="3827959"/>
            </a:xfrm>
            <a:custGeom>
              <a:avLst/>
              <a:gdLst/>
              <a:ahLst/>
              <a:cxnLst/>
              <a:rect l="l" t="t" r="r" b="b"/>
              <a:pathLst>
                <a:path w="19889" h="31834" extrusionOk="0">
                  <a:moveTo>
                    <a:pt x="1" y="1"/>
                  </a:moveTo>
                  <a:cubicBezTo>
                    <a:pt x="632" y="4420"/>
                    <a:pt x="2893" y="8158"/>
                    <a:pt x="6517" y="10683"/>
                  </a:cubicBezTo>
                  <a:cubicBezTo>
                    <a:pt x="9156" y="12527"/>
                    <a:pt x="11365" y="14320"/>
                    <a:pt x="11315" y="17211"/>
                  </a:cubicBezTo>
                  <a:cubicBezTo>
                    <a:pt x="11201" y="21782"/>
                    <a:pt x="11151" y="26467"/>
                    <a:pt x="16732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5" y="31833"/>
                  </a:cubicBezTo>
                  <a:lnTo>
                    <a:pt x="19889" y="31833"/>
                  </a:lnTo>
                  <a:lnTo>
                    <a:pt x="19889" y="28311"/>
                  </a:lnTo>
                  <a:cubicBezTo>
                    <a:pt x="19674" y="28096"/>
                    <a:pt x="19409" y="27843"/>
                    <a:pt x="19257" y="27629"/>
                  </a:cubicBezTo>
                  <a:cubicBezTo>
                    <a:pt x="16517" y="24472"/>
                    <a:pt x="16618" y="20785"/>
                    <a:pt x="16681" y="17211"/>
                  </a:cubicBezTo>
                  <a:cubicBezTo>
                    <a:pt x="16732" y="14320"/>
                    <a:pt x="14522" y="12527"/>
                    <a:pt x="11883" y="10683"/>
                  </a:cubicBezTo>
                  <a:cubicBezTo>
                    <a:pt x="8259" y="8158"/>
                    <a:pt x="5999" y="4420"/>
                    <a:pt x="5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 flipH="1">
              <a:off x="888485" y="0"/>
              <a:ext cx="1824726" cy="3436196"/>
            </a:xfrm>
            <a:custGeom>
              <a:avLst/>
              <a:gdLst/>
              <a:ahLst/>
              <a:cxnLst/>
              <a:rect l="l" t="t" r="r" b="b"/>
              <a:pathLst>
                <a:path w="14522" h="28046" extrusionOk="0">
                  <a:moveTo>
                    <a:pt x="0" y="1"/>
                  </a:moveTo>
                  <a:cubicBezTo>
                    <a:pt x="632" y="4420"/>
                    <a:pt x="2892" y="8158"/>
                    <a:pt x="6516" y="10683"/>
                  </a:cubicBezTo>
                  <a:cubicBezTo>
                    <a:pt x="9155" y="12527"/>
                    <a:pt x="11365" y="14320"/>
                    <a:pt x="11314" y="17211"/>
                  </a:cubicBezTo>
                  <a:cubicBezTo>
                    <a:pt x="11251" y="20785"/>
                    <a:pt x="11150" y="24472"/>
                    <a:pt x="13890" y="27629"/>
                  </a:cubicBezTo>
                  <a:cubicBezTo>
                    <a:pt x="14092" y="27780"/>
                    <a:pt x="14307" y="27894"/>
                    <a:pt x="14522" y="28045"/>
                  </a:cubicBezTo>
                  <a:lnTo>
                    <a:pt x="14522" y="25103"/>
                  </a:lnTo>
                  <a:lnTo>
                    <a:pt x="14522" y="9900"/>
                  </a:lnTo>
                  <a:cubicBezTo>
                    <a:pt x="12994" y="8057"/>
                    <a:pt x="11150" y="6744"/>
                    <a:pt x="9887" y="5847"/>
                  </a:cubicBezTo>
                  <a:cubicBezTo>
                    <a:pt x="8360" y="4850"/>
                    <a:pt x="6630" y="3006"/>
                    <a:pt x="5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-83830" y="503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551650" y="1483175"/>
            <a:ext cx="8041500" cy="2177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3" y="-9"/>
            <a:ext cx="4811272" cy="1676409"/>
            <a:chOff x="3" y="-9"/>
            <a:chExt cx="4811272" cy="1676409"/>
          </a:xfrm>
        </p:grpSpPr>
        <p:sp>
          <p:nvSpPr>
            <p:cNvPr id="94" name="Google Shape;94;p8"/>
            <p:cNvSpPr/>
            <p:nvPr/>
          </p:nvSpPr>
          <p:spPr>
            <a:xfrm rot="10800000">
              <a:off x="3" y="-5"/>
              <a:ext cx="4811272" cy="1676405"/>
            </a:xfrm>
            <a:custGeom>
              <a:avLst/>
              <a:gdLst/>
              <a:ahLst/>
              <a:cxnLst/>
              <a:rect l="l" t="t" r="r" b="b"/>
              <a:pathLst>
                <a:path w="27200" h="9962" extrusionOk="0">
                  <a:moveTo>
                    <a:pt x="11168" y="0"/>
                  </a:moveTo>
                  <a:cubicBezTo>
                    <a:pt x="10622" y="0"/>
                    <a:pt x="10073" y="41"/>
                    <a:pt x="9522" y="125"/>
                  </a:cubicBezTo>
                  <a:cubicBezTo>
                    <a:pt x="4206" y="870"/>
                    <a:pt x="317" y="5075"/>
                    <a:pt x="1" y="9962"/>
                  </a:cubicBezTo>
                  <a:lnTo>
                    <a:pt x="1529" y="9962"/>
                  </a:lnTo>
                  <a:cubicBezTo>
                    <a:pt x="1845" y="5807"/>
                    <a:pt x="5203" y="2284"/>
                    <a:pt x="9736" y="1653"/>
                  </a:cubicBezTo>
                  <a:cubicBezTo>
                    <a:pt x="10206" y="1593"/>
                    <a:pt x="10675" y="1563"/>
                    <a:pt x="11141" y="1563"/>
                  </a:cubicBezTo>
                  <a:cubicBezTo>
                    <a:pt x="12343" y="1563"/>
                    <a:pt x="13522" y="1765"/>
                    <a:pt x="14623" y="2183"/>
                  </a:cubicBezTo>
                  <a:cubicBezTo>
                    <a:pt x="15288" y="2440"/>
                    <a:pt x="15984" y="2555"/>
                    <a:pt x="16685" y="2555"/>
                  </a:cubicBezTo>
                  <a:cubicBezTo>
                    <a:pt x="17262" y="2555"/>
                    <a:pt x="17842" y="2477"/>
                    <a:pt x="18411" y="2335"/>
                  </a:cubicBezTo>
                  <a:cubicBezTo>
                    <a:pt x="18727" y="2234"/>
                    <a:pt x="18992" y="2183"/>
                    <a:pt x="19308" y="2133"/>
                  </a:cubicBezTo>
                  <a:cubicBezTo>
                    <a:pt x="19669" y="2083"/>
                    <a:pt x="20028" y="2059"/>
                    <a:pt x="20381" y="2059"/>
                  </a:cubicBezTo>
                  <a:cubicBezTo>
                    <a:pt x="23426" y="2059"/>
                    <a:pt x="26114" y="3853"/>
                    <a:pt x="27200" y="6489"/>
                  </a:cubicBezTo>
                  <a:lnTo>
                    <a:pt x="27200" y="3598"/>
                  </a:lnTo>
                  <a:cubicBezTo>
                    <a:pt x="25560" y="1685"/>
                    <a:pt x="23050" y="519"/>
                    <a:pt x="20357" y="519"/>
                  </a:cubicBezTo>
                  <a:cubicBezTo>
                    <a:pt x="19939" y="519"/>
                    <a:pt x="19517" y="547"/>
                    <a:pt x="19093" y="605"/>
                  </a:cubicBezTo>
                  <a:cubicBezTo>
                    <a:pt x="18891" y="656"/>
                    <a:pt x="18676" y="656"/>
                    <a:pt x="18411" y="706"/>
                  </a:cubicBezTo>
                  <a:cubicBezTo>
                    <a:pt x="17851" y="824"/>
                    <a:pt x="17291" y="889"/>
                    <a:pt x="16730" y="889"/>
                  </a:cubicBezTo>
                  <a:cubicBezTo>
                    <a:pt x="16028" y="889"/>
                    <a:pt x="15325" y="786"/>
                    <a:pt x="14623" y="554"/>
                  </a:cubicBezTo>
                  <a:cubicBezTo>
                    <a:pt x="13509" y="192"/>
                    <a:pt x="12348" y="0"/>
                    <a:pt x="1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rot="10800000">
              <a:off x="3" y="-9"/>
              <a:ext cx="4540992" cy="1485855"/>
            </a:xfrm>
            <a:custGeom>
              <a:avLst/>
              <a:gdLst/>
              <a:ahLst/>
              <a:cxnLst/>
              <a:rect l="l" t="t" r="r" b="b"/>
              <a:pathLst>
                <a:path w="25672" h="8400" extrusionOk="0">
                  <a:moveTo>
                    <a:pt x="9613" y="1"/>
                  </a:moveTo>
                  <a:cubicBezTo>
                    <a:pt x="9147" y="1"/>
                    <a:pt x="8678" y="31"/>
                    <a:pt x="8208" y="91"/>
                  </a:cubicBezTo>
                  <a:cubicBezTo>
                    <a:pt x="3675" y="722"/>
                    <a:pt x="317" y="4245"/>
                    <a:pt x="1" y="8400"/>
                  </a:cubicBezTo>
                  <a:lnTo>
                    <a:pt x="1579" y="8400"/>
                  </a:lnTo>
                  <a:cubicBezTo>
                    <a:pt x="1895" y="5041"/>
                    <a:pt x="4685" y="2149"/>
                    <a:pt x="8410" y="1619"/>
                  </a:cubicBezTo>
                  <a:cubicBezTo>
                    <a:pt x="8801" y="1571"/>
                    <a:pt x="9192" y="1547"/>
                    <a:pt x="9578" y="1547"/>
                  </a:cubicBezTo>
                  <a:cubicBezTo>
                    <a:pt x="10914" y="1547"/>
                    <a:pt x="12203" y="1834"/>
                    <a:pt x="13310" y="2402"/>
                  </a:cubicBezTo>
                  <a:cubicBezTo>
                    <a:pt x="13865" y="2683"/>
                    <a:pt x="14453" y="2815"/>
                    <a:pt x="15038" y="2815"/>
                  </a:cubicBezTo>
                  <a:cubicBezTo>
                    <a:pt x="15557" y="2815"/>
                    <a:pt x="16075" y="2711"/>
                    <a:pt x="16568" y="2515"/>
                  </a:cubicBezTo>
                  <a:cubicBezTo>
                    <a:pt x="17047" y="2301"/>
                    <a:pt x="17515" y="2200"/>
                    <a:pt x="17994" y="2149"/>
                  </a:cubicBezTo>
                  <a:cubicBezTo>
                    <a:pt x="18301" y="2103"/>
                    <a:pt x="18606" y="2081"/>
                    <a:pt x="18906" y="2081"/>
                  </a:cubicBezTo>
                  <a:cubicBezTo>
                    <a:pt x="21750" y="2081"/>
                    <a:pt x="24230" y="4069"/>
                    <a:pt x="24573" y="6821"/>
                  </a:cubicBezTo>
                  <a:cubicBezTo>
                    <a:pt x="24674" y="7352"/>
                    <a:pt x="24674" y="7882"/>
                    <a:pt x="24573" y="8400"/>
                  </a:cubicBezTo>
                  <a:lnTo>
                    <a:pt x="25672" y="8400"/>
                  </a:lnTo>
                  <a:lnTo>
                    <a:pt x="25672" y="4927"/>
                  </a:lnTo>
                  <a:cubicBezTo>
                    <a:pt x="24586" y="2291"/>
                    <a:pt x="21898" y="497"/>
                    <a:pt x="18853" y="497"/>
                  </a:cubicBezTo>
                  <a:cubicBezTo>
                    <a:pt x="18500" y="497"/>
                    <a:pt x="18141" y="521"/>
                    <a:pt x="17780" y="571"/>
                  </a:cubicBezTo>
                  <a:cubicBezTo>
                    <a:pt x="17464" y="621"/>
                    <a:pt x="17199" y="672"/>
                    <a:pt x="16883" y="773"/>
                  </a:cubicBezTo>
                  <a:cubicBezTo>
                    <a:pt x="16314" y="915"/>
                    <a:pt x="15734" y="993"/>
                    <a:pt x="15157" y="993"/>
                  </a:cubicBezTo>
                  <a:cubicBezTo>
                    <a:pt x="14456" y="993"/>
                    <a:pt x="13760" y="878"/>
                    <a:pt x="13095" y="621"/>
                  </a:cubicBezTo>
                  <a:cubicBezTo>
                    <a:pt x="11994" y="203"/>
                    <a:pt x="10815" y="1"/>
                    <a:pt x="9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 rot="10800000">
              <a:off x="176357" y="3"/>
              <a:ext cx="4085336" cy="1238021"/>
            </a:xfrm>
            <a:custGeom>
              <a:avLst/>
              <a:gdLst/>
              <a:ahLst/>
              <a:cxnLst/>
              <a:rect l="l" t="t" r="r" b="b"/>
              <a:pathLst>
                <a:path w="23096" h="6854" extrusionOk="0">
                  <a:moveTo>
                    <a:pt x="7999" y="1"/>
                  </a:moveTo>
                  <a:cubicBezTo>
                    <a:pt x="7613" y="1"/>
                    <a:pt x="7222" y="25"/>
                    <a:pt x="6831" y="73"/>
                  </a:cubicBezTo>
                  <a:cubicBezTo>
                    <a:pt x="3106" y="603"/>
                    <a:pt x="316" y="3495"/>
                    <a:pt x="0" y="6854"/>
                  </a:cubicBezTo>
                  <a:lnTo>
                    <a:pt x="1528" y="6854"/>
                  </a:lnTo>
                  <a:cubicBezTo>
                    <a:pt x="1894" y="4227"/>
                    <a:pt x="4104" y="2017"/>
                    <a:pt x="7046" y="1651"/>
                  </a:cubicBezTo>
                  <a:cubicBezTo>
                    <a:pt x="7407" y="1594"/>
                    <a:pt x="7767" y="1566"/>
                    <a:pt x="8121" y="1566"/>
                  </a:cubicBezTo>
                  <a:cubicBezTo>
                    <a:pt x="9728" y="1566"/>
                    <a:pt x="11236" y="2136"/>
                    <a:pt x="12312" y="3129"/>
                  </a:cubicBezTo>
                  <a:cubicBezTo>
                    <a:pt x="12595" y="3381"/>
                    <a:pt x="12937" y="3498"/>
                    <a:pt x="13282" y="3498"/>
                  </a:cubicBezTo>
                  <a:cubicBezTo>
                    <a:pt x="13645" y="3498"/>
                    <a:pt x="14009" y="3368"/>
                    <a:pt x="14307" y="3129"/>
                  </a:cubicBezTo>
                  <a:cubicBezTo>
                    <a:pt x="14938" y="2598"/>
                    <a:pt x="15784" y="2232"/>
                    <a:pt x="16617" y="2118"/>
                  </a:cubicBezTo>
                  <a:cubicBezTo>
                    <a:pt x="16832" y="2090"/>
                    <a:pt x="17045" y="2076"/>
                    <a:pt x="17255" y="2076"/>
                  </a:cubicBezTo>
                  <a:cubicBezTo>
                    <a:pt x="19367" y="2076"/>
                    <a:pt x="21179" y="3480"/>
                    <a:pt x="21466" y="5490"/>
                  </a:cubicBezTo>
                  <a:cubicBezTo>
                    <a:pt x="21517" y="5970"/>
                    <a:pt x="21517" y="6386"/>
                    <a:pt x="21416" y="6854"/>
                  </a:cubicBezTo>
                  <a:lnTo>
                    <a:pt x="22994" y="6854"/>
                  </a:lnTo>
                  <a:cubicBezTo>
                    <a:pt x="23095" y="6336"/>
                    <a:pt x="23095" y="5806"/>
                    <a:pt x="22994" y="5275"/>
                  </a:cubicBezTo>
                  <a:cubicBezTo>
                    <a:pt x="22651" y="2523"/>
                    <a:pt x="20171" y="535"/>
                    <a:pt x="17327" y="535"/>
                  </a:cubicBezTo>
                  <a:cubicBezTo>
                    <a:pt x="17027" y="535"/>
                    <a:pt x="16722" y="557"/>
                    <a:pt x="16415" y="603"/>
                  </a:cubicBezTo>
                  <a:cubicBezTo>
                    <a:pt x="15936" y="654"/>
                    <a:pt x="15468" y="755"/>
                    <a:pt x="14989" y="969"/>
                  </a:cubicBezTo>
                  <a:cubicBezTo>
                    <a:pt x="14496" y="1165"/>
                    <a:pt x="13978" y="1269"/>
                    <a:pt x="13459" y="1269"/>
                  </a:cubicBezTo>
                  <a:cubicBezTo>
                    <a:pt x="12874" y="1269"/>
                    <a:pt x="12286" y="1137"/>
                    <a:pt x="11731" y="856"/>
                  </a:cubicBezTo>
                  <a:cubicBezTo>
                    <a:pt x="10624" y="288"/>
                    <a:pt x="9335" y="1"/>
                    <a:pt x="7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10800000">
              <a:off x="455648" y="4"/>
              <a:ext cx="3535754" cy="962442"/>
            </a:xfrm>
            <a:custGeom>
              <a:avLst/>
              <a:gdLst/>
              <a:ahLst/>
              <a:cxnLst/>
              <a:rect l="l" t="t" r="r" b="b"/>
              <a:pathLst>
                <a:path w="19989" h="5288" extrusionOk="0">
                  <a:moveTo>
                    <a:pt x="6593" y="0"/>
                  </a:moveTo>
                  <a:cubicBezTo>
                    <a:pt x="6239" y="0"/>
                    <a:pt x="5879" y="28"/>
                    <a:pt x="5518" y="85"/>
                  </a:cubicBezTo>
                  <a:cubicBezTo>
                    <a:pt x="2576" y="451"/>
                    <a:pt x="366" y="2661"/>
                    <a:pt x="0" y="5288"/>
                  </a:cubicBezTo>
                  <a:lnTo>
                    <a:pt x="1578" y="5288"/>
                  </a:lnTo>
                  <a:cubicBezTo>
                    <a:pt x="1894" y="3457"/>
                    <a:pt x="3574" y="1929"/>
                    <a:pt x="5733" y="1613"/>
                  </a:cubicBezTo>
                  <a:cubicBezTo>
                    <a:pt x="6001" y="1574"/>
                    <a:pt x="6267" y="1555"/>
                    <a:pt x="6528" y="1555"/>
                  </a:cubicBezTo>
                  <a:cubicBezTo>
                    <a:pt x="8370" y="1555"/>
                    <a:pt x="9992" y="2497"/>
                    <a:pt x="10733" y="3924"/>
                  </a:cubicBezTo>
                  <a:cubicBezTo>
                    <a:pt x="10907" y="4337"/>
                    <a:pt x="11325" y="4629"/>
                    <a:pt x="11809" y="4629"/>
                  </a:cubicBezTo>
                  <a:cubicBezTo>
                    <a:pt x="11887" y="4629"/>
                    <a:pt x="11966" y="4621"/>
                    <a:pt x="12046" y="4606"/>
                  </a:cubicBezTo>
                  <a:cubicBezTo>
                    <a:pt x="12513" y="4555"/>
                    <a:pt x="12880" y="4189"/>
                    <a:pt x="13044" y="3772"/>
                  </a:cubicBezTo>
                  <a:cubicBezTo>
                    <a:pt x="13410" y="2926"/>
                    <a:pt x="14256" y="2245"/>
                    <a:pt x="15304" y="2080"/>
                  </a:cubicBezTo>
                  <a:cubicBezTo>
                    <a:pt x="15450" y="2061"/>
                    <a:pt x="15594" y="2052"/>
                    <a:pt x="15737" y="2052"/>
                  </a:cubicBezTo>
                  <a:cubicBezTo>
                    <a:pt x="17082" y="2052"/>
                    <a:pt x="18216" y="2894"/>
                    <a:pt x="18410" y="4139"/>
                  </a:cubicBezTo>
                  <a:cubicBezTo>
                    <a:pt x="18461" y="4555"/>
                    <a:pt x="18410" y="4921"/>
                    <a:pt x="18246" y="5288"/>
                  </a:cubicBezTo>
                  <a:lnTo>
                    <a:pt x="19888" y="5288"/>
                  </a:lnTo>
                  <a:cubicBezTo>
                    <a:pt x="19989" y="4820"/>
                    <a:pt x="19989" y="4404"/>
                    <a:pt x="19938" y="3924"/>
                  </a:cubicBezTo>
                  <a:cubicBezTo>
                    <a:pt x="19651" y="1914"/>
                    <a:pt x="17839" y="510"/>
                    <a:pt x="15727" y="510"/>
                  </a:cubicBezTo>
                  <a:cubicBezTo>
                    <a:pt x="15517" y="510"/>
                    <a:pt x="15304" y="524"/>
                    <a:pt x="15089" y="552"/>
                  </a:cubicBezTo>
                  <a:cubicBezTo>
                    <a:pt x="14256" y="666"/>
                    <a:pt x="13410" y="1032"/>
                    <a:pt x="12779" y="1563"/>
                  </a:cubicBezTo>
                  <a:cubicBezTo>
                    <a:pt x="12481" y="1802"/>
                    <a:pt x="12117" y="1932"/>
                    <a:pt x="11754" y="1932"/>
                  </a:cubicBezTo>
                  <a:cubicBezTo>
                    <a:pt x="11409" y="1932"/>
                    <a:pt x="11067" y="1815"/>
                    <a:pt x="10784" y="1563"/>
                  </a:cubicBezTo>
                  <a:cubicBezTo>
                    <a:pt x="9708" y="570"/>
                    <a:pt x="8200" y="0"/>
                    <a:pt x="6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 rot="10800000">
              <a:off x="725929" y="7"/>
              <a:ext cx="2986349" cy="713899"/>
            </a:xfrm>
            <a:custGeom>
              <a:avLst/>
              <a:gdLst/>
              <a:ahLst/>
              <a:cxnLst/>
              <a:rect l="l" t="t" r="r" b="b"/>
              <a:pathLst>
                <a:path w="16883" h="3733" extrusionOk="0">
                  <a:moveTo>
                    <a:pt x="4950" y="0"/>
                  </a:moveTo>
                  <a:cubicBezTo>
                    <a:pt x="4689" y="0"/>
                    <a:pt x="4423" y="19"/>
                    <a:pt x="4155" y="58"/>
                  </a:cubicBezTo>
                  <a:cubicBezTo>
                    <a:pt x="1996" y="374"/>
                    <a:pt x="316" y="1902"/>
                    <a:pt x="0" y="3733"/>
                  </a:cubicBezTo>
                  <a:lnTo>
                    <a:pt x="16668" y="3733"/>
                  </a:lnTo>
                  <a:cubicBezTo>
                    <a:pt x="16832" y="3366"/>
                    <a:pt x="16883" y="3000"/>
                    <a:pt x="16832" y="2584"/>
                  </a:cubicBezTo>
                  <a:cubicBezTo>
                    <a:pt x="16638" y="1339"/>
                    <a:pt x="15504" y="497"/>
                    <a:pt x="14159" y="497"/>
                  </a:cubicBezTo>
                  <a:cubicBezTo>
                    <a:pt x="14016" y="497"/>
                    <a:pt x="13872" y="506"/>
                    <a:pt x="13726" y="525"/>
                  </a:cubicBezTo>
                  <a:cubicBezTo>
                    <a:pt x="12678" y="690"/>
                    <a:pt x="11832" y="1371"/>
                    <a:pt x="11466" y="2217"/>
                  </a:cubicBezTo>
                  <a:cubicBezTo>
                    <a:pt x="11302" y="2634"/>
                    <a:pt x="10935" y="3000"/>
                    <a:pt x="10468" y="3051"/>
                  </a:cubicBezTo>
                  <a:cubicBezTo>
                    <a:pt x="10388" y="3066"/>
                    <a:pt x="10309" y="3074"/>
                    <a:pt x="10231" y="3074"/>
                  </a:cubicBezTo>
                  <a:cubicBezTo>
                    <a:pt x="9747" y="3074"/>
                    <a:pt x="9329" y="2782"/>
                    <a:pt x="9155" y="2369"/>
                  </a:cubicBezTo>
                  <a:cubicBezTo>
                    <a:pt x="8414" y="942"/>
                    <a:pt x="6792" y="0"/>
                    <a:pt x="4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8"/>
          <p:cNvGrpSpPr/>
          <p:nvPr/>
        </p:nvGrpSpPr>
        <p:grpSpPr>
          <a:xfrm>
            <a:off x="3352715" y="3125457"/>
            <a:ext cx="5790481" cy="2017590"/>
            <a:chOff x="1954425" y="2638425"/>
            <a:chExt cx="7189572" cy="2505079"/>
          </a:xfrm>
        </p:grpSpPr>
        <p:sp>
          <p:nvSpPr>
            <p:cNvPr id="100" name="Google Shape;100;p8"/>
            <p:cNvSpPr/>
            <p:nvPr/>
          </p:nvSpPr>
          <p:spPr>
            <a:xfrm>
              <a:off x="1954425" y="2638425"/>
              <a:ext cx="7189572" cy="2505069"/>
            </a:xfrm>
            <a:custGeom>
              <a:avLst/>
              <a:gdLst/>
              <a:ahLst/>
              <a:cxnLst/>
              <a:rect l="l" t="t" r="r" b="b"/>
              <a:pathLst>
                <a:path w="27200" h="9962" extrusionOk="0">
                  <a:moveTo>
                    <a:pt x="11168" y="0"/>
                  </a:moveTo>
                  <a:cubicBezTo>
                    <a:pt x="10622" y="0"/>
                    <a:pt x="10073" y="41"/>
                    <a:pt x="9522" y="125"/>
                  </a:cubicBezTo>
                  <a:cubicBezTo>
                    <a:pt x="4206" y="870"/>
                    <a:pt x="317" y="5075"/>
                    <a:pt x="1" y="9962"/>
                  </a:cubicBezTo>
                  <a:lnTo>
                    <a:pt x="1529" y="9962"/>
                  </a:lnTo>
                  <a:cubicBezTo>
                    <a:pt x="1845" y="5807"/>
                    <a:pt x="5203" y="2284"/>
                    <a:pt x="9736" y="1653"/>
                  </a:cubicBezTo>
                  <a:cubicBezTo>
                    <a:pt x="10206" y="1593"/>
                    <a:pt x="10675" y="1563"/>
                    <a:pt x="11141" y="1563"/>
                  </a:cubicBezTo>
                  <a:cubicBezTo>
                    <a:pt x="12343" y="1563"/>
                    <a:pt x="13522" y="1765"/>
                    <a:pt x="14623" y="2183"/>
                  </a:cubicBezTo>
                  <a:cubicBezTo>
                    <a:pt x="15288" y="2440"/>
                    <a:pt x="15984" y="2555"/>
                    <a:pt x="16685" y="2555"/>
                  </a:cubicBezTo>
                  <a:cubicBezTo>
                    <a:pt x="17262" y="2555"/>
                    <a:pt x="17842" y="2477"/>
                    <a:pt x="18411" y="2335"/>
                  </a:cubicBezTo>
                  <a:cubicBezTo>
                    <a:pt x="18727" y="2234"/>
                    <a:pt x="18992" y="2183"/>
                    <a:pt x="19308" y="2133"/>
                  </a:cubicBezTo>
                  <a:cubicBezTo>
                    <a:pt x="19669" y="2083"/>
                    <a:pt x="20028" y="2059"/>
                    <a:pt x="20381" y="2059"/>
                  </a:cubicBezTo>
                  <a:cubicBezTo>
                    <a:pt x="23426" y="2059"/>
                    <a:pt x="26114" y="3853"/>
                    <a:pt x="27200" y="6489"/>
                  </a:cubicBezTo>
                  <a:lnTo>
                    <a:pt x="27200" y="3598"/>
                  </a:lnTo>
                  <a:cubicBezTo>
                    <a:pt x="25560" y="1685"/>
                    <a:pt x="23050" y="519"/>
                    <a:pt x="20357" y="519"/>
                  </a:cubicBezTo>
                  <a:cubicBezTo>
                    <a:pt x="19939" y="519"/>
                    <a:pt x="19517" y="547"/>
                    <a:pt x="19093" y="605"/>
                  </a:cubicBezTo>
                  <a:cubicBezTo>
                    <a:pt x="18891" y="656"/>
                    <a:pt x="18676" y="656"/>
                    <a:pt x="18411" y="706"/>
                  </a:cubicBezTo>
                  <a:cubicBezTo>
                    <a:pt x="17851" y="824"/>
                    <a:pt x="17291" y="889"/>
                    <a:pt x="16730" y="889"/>
                  </a:cubicBezTo>
                  <a:cubicBezTo>
                    <a:pt x="16028" y="889"/>
                    <a:pt x="15325" y="786"/>
                    <a:pt x="14623" y="554"/>
                  </a:cubicBezTo>
                  <a:cubicBezTo>
                    <a:pt x="13509" y="192"/>
                    <a:pt x="12348" y="0"/>
                    <a:pt x="1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2358309" y="2923173"/>
              <a:ext cx="6785687" cy="2220330"/>
            </a:xfrm>
            <a:custGeom>
              <a:avLst/>
              <a:gdLst/>
              <a:ahLst/>
              <a:cxnLst/>
              <a:rect l="l" t="t" r="r" b="b"/>
              <a:pathLst>
                <a:path w="25672" h="8400" extrusionOk="0">
                  <a:moveTo>
                    <a:pt x="9613" y="1"/>
                  </a:moveTo>
                  <a:cubicBezTo>
                    <a:pt x="9147" y="1"/>
                    <a:pt x="8678" y="31"/>
                    <a:pt x="8208" y="91"/>
                  </a:cubicBezTo>
                  <a:cubicBezTo>
                    <a:pt x="3675" y="722"/>
                    <a:pt x="317" y="4245"/>
                    <a:pt x="1" y="8400"/>
                  </a:cubicBezTo>
                  <a:lnTo>
                    <a:pt x="1579" y="8400"/>
                  </a:lnTo>
                  <a:cubicBezTo>
                    <a:pt x="1895" y="5041"/>
                    <a:pt x="4685" y="2149"/>
                    <a:pt x="8410" y="1619"/>
                  </a:cubicBezTo>
                  <a:cubicBezTo>
                    <a:pt x="8801" y="1571"/>
                    <a:pt x="9192" y="1547"/>
                    <a:pt x="9578" y="1547"/>
                  </a:cubicBezTo>
                  <a:cubicBezTo>
                    <a:pt x="10914" y="1547"/>
                    <a:pt x="12203" y="1834"/>
                    <a:pt x="13310" y="2402"/>
                  </a:cubicBezTo>
                  <a:cubicBezTo>
                    <a:pt x="13865" y="2683"/>
                    <a:pt x="14453" y="2815"/>
                    <a:pt x="15038" y="2815"/>
                  </a:cubicBezTo>
                  <a:cubicBezTo>
                    <a:pt x="15557" y="2815"/>
                    <a:pt x="16075" y="2711"/>
                    <a:pt x="16568" y="2515"/>
                  </a:cubicBezTo>
                  <a:cubicBezTo>
                    <a:pt x="17047" y="2301"/>
                    <a:pt x="17515" y="2200"/>
                    <a:pt x="17994" y="2149"/>
                  </a:cubicBezTo>
                  <a:cubicBezTo>
                    <a:pt x="18301" y="2103"/>
                    <a:pt x="18606" y="2081"/>
                    <a:pt x="18906" y="2081"/>
                  </a:cubicBezTo>
                  <a:cubicBezTo>
                    <a:pt x="21750" y="2081"/>
                    <a:pt x="24230" y="4069"/>
                    <a:pt x="24573" y="6821"/>
                  </a:cubicBezTo>
                  <a:cubicBezTo>
                    <a:pt x="24674" y="7352"/>
                    <a:pt x="24674" y="7882"/>
                    <a:pt x="24573" y="8400"/>
                  </a:cubicBezTo>
                  <a:lnTo>
                    <a:pt x="25672" y="8400"/>
                  </a:lnTo>
                  <a:lnTo>
                    <a:pt x="25672" y="4927"/>
                  </a:lnTo>
                  <a:cubicBezTo>
                    <a:pt x="24586" y="2291"/>
                    <a:pt x="21898" y="497"/>
                    <a:pt x="18853" y="497"/>
                  </a:cubicBezTo>
                  <a:cubicBezTo>
                    <a:pt x="18500" y="497"/>
                    <a:pt x="18141" y="521"/>
                    <a:pt x="17780" y="571"/>
                  </a:cubicBezTo>
                  <a:cubicBezTo>
                    <a:pt x="17464" y="621"/>
                    <a:pt x="17199" y="672"/>
                    <a:pt x="16883" y="773"/>
                  </a:cubicBezTo>
                  <a:cubicBezTo>
                    <a:pt x="16314" y="915"/>
                    <a:pt x="15734" y="993"/>
                    <a:pt x="15157" y="993"/>
                  </a:cubicBezTo>
                  <a:cubicBezTo>
                    <a:pt x="14456" y="993"/>
                    <a:pt x="13760" y="878"/>
                    <a:pt x="13095" y="621"/>
                  </a:cubicBezTo>
                  <a:cubicBezTo>
                    <a:pt x="11994" y="203"/>
                    <a:pt x="10815" y="1"/>
                    <a:pt x="9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775675" y="3293500"/>
              <a:ext cx="6104792" cy="1849997"/>
            </a:xfrm>
            <a:custGeom>
              <a:avLst/>
              <a:gdLst/>
              <a:ahLst/>
              <a:cxnLst/>
              <a:rect l="l" t="t" r="r" b="b"/>
              <a:pathLst>
                <a:path w="23096" h="6854" extrusionOk="0">
                  <a:moveTo>
                    <a:pt x="7999" y="1"/>
                  </a:moveTo>
                  <a:cubicBezTo>
                    <a:pt x="7613" y="1"/>
                    <a:pt x="7222" y="25"/>
                    <a:pt x="6831" y="73"/>
                  </a:cubicBezTo>
                  <a:cubicBezTo>
                    <a:pt x="3106" y="603"/>
                    <a:pt x="316" y="3495"/>
                    <a:pt x="0" y="6854"/>
                  </a:cubicBezTo>
                  <a:lnTo>
                    <a:pt x="1528" y="6854"/>
                  </a:lnTo>
                  <a:cubicBezTo>
                    <a:pt x="1894" y="4227"/>
                    <a:pt x="4104" y="2017"/>
                    <a:pt x="7046" y="1651"/>
                  </a:cubicBezTo>
                  <a:cubicBezTo>
                    <a:pt x="7407" y="1594"/>
                    <a:pt x="7767" y="1566"/>
                    <a:pt x="8121" y="1566"/>
                  </a:cubicBezTo>
                  <a:cubicBezTo>
                    <a:pt x="9728" y="1566"/>
                    <a:pt x="11236" y="2136"/>
                    <a:pt x="12312" y="3129"/>
                  </a:cubicBezTo>
                  <a:cubicBezTo>
                    <a:pt x="12595" y="3381"/>
                    <a:pt x="12937" y="3498"/>
                    <a:pt x="13282" y="3498"/>
                  </a:cubicBezTo>
                  <a:cubicBezTo>
                    <a:pt x="13645" y="3498"/>
                    <a:pt x="14009" y="3368"/>
                    <a:pt x="14307" y="3129"/>
                  </a:cubicBezTo>
                  <a:cubicBezTo>
                    <a:pt x="14938" y="2598"/>
                    <a:pt x="15784" y="2232"/>
                    <a:pt x="16617" y="2118"/>
                  </a:cubicBezTo>
                  <a:cubicBezTo>
                    <a:pt x="16832" y="2090"/>
                    <a:pt x="17045" y="2076"/>
                    <a:pt x="17255" y="2076"/>
                  </a:cubicBezTo>
                  <a:cubicBezTo>
                    <a:pt x="19367" y="2076"/>
                    <a:pt x="21179" y="3480"/>
                    <a:pt x="21466" y="5490"/>
                  </a:cubicBezTo>
                  <a:cubicBezTo>
                    <a:pt x="21517" y="5970"/>
                    <a:pt x="21517" y="6386"/>
                    <a:pt x="21416" y="6854"/>
                  </a:cubicBezTo>
                  <a:lnTo>
                    <a:pt x="22994" y="6854"/>
                  </a:lnTo>
                  <a:cubicBezTo>
                    <a:pt x="23095" y="6336"/>
                    <a:pt x="23095" y="5806"/>
                    <a:pt x="22994" y="5275"/>
                  </a:cubicBezTo>
                  <a:cubicBezTo>
                    <a:pt x="22651" y="2523"/>
                    <a:pt x="20171" y="535"/>
                    <a:pt x="17327" y="535"/>
                  </a:cubicBezTo>
                  <a:cubicBezTo>
                    <a:pt x="17027" y="535"/>
                    <a:pt x="16722" y="557"/>
                    <a:pt x="16415" y="603"/>
                  </a:cubicBezTo>
                  <a:cubicBezTo>
                    <a:pt x="15936" y="654"/>
                    <a:pt x="15468" y="755"/>
                    <a:pt x="14989" y="969"/>
                  </a:cubicBezTo>
                  <a:cubicBezTo>
                    <a:pt x="14496" y="1165"/>
                    <a:pt x="13978" y="1269"/>
                    <a:pt x="13459" y="1269"/>
                  </a:cubicBezTo>
                  <a:cubicBezTo>
                    <a:pt x="12874" y="1269"/>
                    <a:pt x="12286" y="1137"/>
                    <a:pt x="11731" y="856"/>
                  </a:cubicBezTo>
                  <a:cubicBezTo>
                    <a:pt x="10624" y="288"/>
                    <a:pt x="9335" y="1"/>
                    <a:pt x="7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179575" y="3705300"/>
              <a:ext cx="5283542" cy="1438204"/>
            </a:xfrm>
            <a:custGeom>
              <a:avLst/>
              <a:gdLst/>
              <a:ahLst/>
              <a:cxnLst/>
              <a:rect l="l" t="t" r="r" b="b"/>
              <a:pathLst>
                <a:path w="19989" h="5288" extrusionOk="0">
                  <a:moveTo>
                    <a:pt x="6593" y="0"/>
                  </a:moveTo>
                  <a:cubicBezTo>
                    <a:pt x="6239" y="0"/>
                    <a:pt x="5879" y="28"/>
                    <a:pt x="5518" y="85"/>
                  </a:cubicBezTo>
                  <a:cubicBezTo>
                    <a:pt x="2576" y="451"/>
                    <a:pt x="366" y="2661"/>
                    <a:pt x="0" y="5288"/>
                  </a:cubicBezTo>
                  <a:lnTo>
                    <a:pt x="1578" y="5288"/>
                  </a:lnTo>
                  <a:cubicBezTo>
                    <a:pt x="1894" y="3457"/>
                    <a:pt x="3574" y="1929"/>
                    <a:pt x="5733" y="1613"/>
                  </a:cubicBezTo>
                  <a:cubicBezTo>
                    <a:pt x="6001" y="1574"/>
                    <a:pt x="6267" y="1555"/>
                    <a:pt x="6528" y="1555"/>
                  </a:cubicBezTo>
                  <a:cubicBezTo>
                    <a:pt x="8370" y="1555"/>
                    <a:pt x="9992" y="2497"/>
                    <a:pt x="10733" y="3924"/>
                  </a:cubicBezTo>
                  <a:cubicBezTo>
                    <a:pt x="10907" y="4337"/>
                    <a:pt x="11325" y="4629"/>
                    <a:pt x="11809" y="4629"/>
                  </a:cubicBezTo>
                  <a:cubicBezTo>
                    <a:pt x="11887" y="4629"/>
                    <a:pt x="11966" y="4621"/>
                    <a:pt x="12046" y="4606"/>
                  </a:cubicBezTo>
                  <a:cubicBezTo>
                    <a:pt x="12513" y="4555"/>
                    <a:pt x="12880" y="4189"/>
                    <a:pt x="13044" y="3772"/>
                  </a:cubicBezTo>
                  <a:cubicBezTo>
                    <a:pt x="13410" y="2926"/>
                    <a:pt x="14256" y="2245"/>
                    <a:pt x="15304" y="2080"/>
                  </a:cubicBezTo>
                  <a:cubicBezTo>
                    <a:pt x="15450" y="2061"/>
                    <a:pt x="15594" y="2052"/>
                    <a:pt x="15737" y="2052"/>
                  </a:cubicBezTo>
                  <a:cubicBezTo>
                    <a:pt x="17082" y="2052"/>
                    <a:pt x="18216" y="2894"/>
                    <a:pt x="18410" y="4139"/>
                  </a:cubicBezTo>
                  <a:cubicBezTo>
                    <a:pt x="18461" y="4555"/>
                    <a:pt x="18410" y="4921"/>
                    <a:pt x="18246" y="5288"/>
                  </a:cubicBezTo>
                  <a:lnTo>
                    <a:pt x="19888" y="5288"/>
                  </a:lnTo>
                  <a:cubicBezTo>
                    <a:pt x="19989" y="4820"/>
                    <a:pt x="19989" y="4404"/>
                    <a:pt x="19938" y="3924"/>
                  </a:cubicBezTo>
                  <a:cubicBezTo>
                    <a:pt x="19651" y="1914"/>
                    <a:pt x="17839" y="510"/>
                    <a:pt x="15727" y="510"/>
                  </a:cubicBezTo>
                  <a:cubicBezTo>
                    <a:pt x="15517" y="510"/>
                    <a:pt x="15304" y="524"/>
                    <a:pt x="15089" y="552"/>
                  </a:cubicBezTo>
                  <a:cubicBezTo>
                    <a:pt x="14256" y="666"/>
                    <a:pt x="13410" y="1032"/>
                    <a:pt x="12779" y="1563"/>
                  </a:cubicBezTo>
                  <a:cubicBezTo>
                    <a:pt x="12481" y="1802"/>
                    <a:pt x="12117" y="1932"/>
                    <a:pt x="11754" y="1932"/>
                  </a:cubicBezTo>
                  <a:cubicBezTo>
                    <a:pt x="11409" y="1932"/>
                    <a:pt x="11067" y="1815"/>
                    <a:pt x="10784" y="1563"/>
                  </a:cubicBezTo>
                  <a:cubicBezTo>
                    <a:pt x="9708" y="570"/>
                    <a:pt x="8200" y="0"/>
                    <a:pt x="6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22860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596675" y="4076700"/>
              <a:ext cx="4462557" cy="1066798"/>
            </a:xfrm>
            <a:custGeom>
              <a:avLst/>
              <a:gdLst/>
              <a:ahLst/>
              <a:cxnLst/>
              <a:rect l="l" t="t" r="r" b="b"/>
              <a:pathLst>
                <a:path w="16883" h="3733" extrusionOk="0">
                  <a:moveTo>
                    <a:pt x="4950" y="0"/>
                  </a:moveTo>
                  <a:cubicBezTo>
                    <a:pt x="4689" y="0"/>
                    <a:pt x="4423" y="19"/>
                    <a:pt x="4155" y="58"/>
                  </a:cubicBezTo>
                  <a:cubicBezTo>
                    <a:pt x="1996" y="374"/>
                    <a:pt x="316" y="1902"/>
                    <a:pt x="0" y="3733"/>
                  </a:cubicBezTo>
                  <a:lnTo>
                    <a:pt x="16668" y="3733"/>
                  </a:lnTo>
                  <a:cubicBezTo>
                    <a:pt x="16832" y="3366"/>
                    <a:pt x="16883" y="3000"/>
                    <a:pt x="16832" y="2584"/>
                  </a:cubicBezTo>
                  <a:cubicBezTo>
                    <a:pt x="16638" y="1339"/>
                    <a:pt x="15504" y="497"/>
                    <a:pt x="14159" y="497"/>
                  </a:cubicBezTo>
                  <a:cubicBezTo>
                    <a:pt x="14016" y="497"/>
                    <a:pt x="13872" y="506"/>
                    <a:pt x="13726" y="525"/>
                  </a:cubicBezTo>
                  <a:cubicBezTo>
                    <a:pt x="12678" y="690"/>
                    <a:pt x="11832" y="1371"/>
                    <a:pt x="11466" y="2217"/>
                  </a:cubicBezTo>
                  <a:cubicBezTo>
                    <a:pt x="11302" y="2634"/>
                    <a:pt x="10935" y="3000"/>
                    <a:pt x="10468" y="3051"/>
                  </a:cubicBezTo>
                  <a:cubicBezTo>
                    <a:pt x="10388" y="3066"/>
                    <a:pt x="10309" y="3074"/>
                    <a:pt x="10231" y="3074"/>
                  </a:cubicBezTo>
                  <a:cubicBezTo>
                    <a:pt x="9747" y="3074"/>
                    <a:pt x="9329" y="2782"/>
                    <a:pt x="9155" y="2369"/>
                  </a:cubicBezTo>
                  <a:cubicBezTo>
                    <a:pt x="8414" y="942"/>
                    <a:pt x="6792" y="0"/>
                    <a:pt x="4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28600" dist="95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551200" y="1903325"/>
            <a:ext cx="80424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subTitle" idx="1"/>
          </p:nvPr>
        </p:nvSpPr>
        <p:spPr>
          <a:xfrm>
            <a:off x="1395400" y="2769125"/>
            <a:ext cx="63540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512300" y="409500"/>
            <a:ext cx="8106000" cy="43245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2316800" y="3253585"/>
            <a:ext cx="4497000" cy="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2316675" y="1259225"/>
            <a:ext cx="4497000" cy="18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14"/>
          <p:cNvSpPr/>
          <p:nvPr/>
        </p:nvSpPr>
        <p:spPr>
          <a:xfrm flipH="1">
            <a:off x="-52290" y="2486025"/>
            <a:ext cx="3414240" cy="2714795"/>
          </a:xfrm>
          <a:custGeom>
            <a:avLst/>
            <a:gdLst/>
            <a:ahLst/>
            <a:cxnLst/>
            <a:rect l="l" t="t" r="r" b="b"/>
            <a:pathLst>
              <a:path w="15469" h="12300" extrusionOk="0">
                <a:moveTo>
                  <a:pt x="10360" y="0"/>
                </a:moveTo>
                <a:cubicBezTo>
                  <a:pt x="9193" y="0"/>
                  <a:pt x="8468" y="453"/>
                  <a:pt x="7791" y="1302"/>
                </a:cubicBezTo>
                <a:cubicBezTo>
                  <a:pt x="6693" y="2627"/>
                  <a:pt x="5001" y="2249"/>
                  <a:pt x="4268" y="3309"/>
                </a:cubicBezTo>
                <a:cubicBezTo>
                  <a:pt x="3536" y="4307"/>
                  <a:pt x="3738" y="5355"/>
                  <a:pt x="3220" y="6416"/>
                </a:cubicBezTo>
                <a:cubicBezTo>
                  <a:pt x="2639" y="7565"/>
                  <a:pt x="1112" y="8095"/>
                  <a:pt x="796" y="9194"/>
                </a:cubicBezTo>
                <a:cubicBezTo>
                  <a:pt x="531" y="10090"/>
                  <a:pt x="0" y="11302"/>
                  <a:pt x="430" y="12300"/>
                </a:cubicBezTo>
                <a:lnTo>
                  <a:pt x="4799" y="12300"/>
                </a:lnTo>
                <a:cubicBezTo>
                  <a:pt x="2955" y="11201"/>
                  <a:pt x="4483" y="9623"/>
                  <a:pt x="4849" y="8411"/>
                </a:cubicBezTo>
                <a:cubicBezTo>
                  <a:pt x="5051" y="7678"/>
                  <a:pt x="5796" y="7148"/>
                  <a:pt x="6162" y="6302"/>
                </a:cubicBezTo>
                <a:cubicBezTo>
                  <a:pt x="6428" y="5570"/>
                  <a:pt x="6377" y="4837"/>
                  <a:pt x="6794" y="4143"/>
                </a:cubicBezTo>
                <a:cubicBezTo>
                  <a:pt x="7261" y="3360"/>
                  <a:pt x="8322" y="3360"/>
                  <a:pt x="9155" y="2627"/>
                </a:cubicBezTo>
                <a:cubicBezTo>
                  <a:pt x="9588" y="2224"/>
                  <a:pt x="10050" y="2004"/>
                  <a:pt x="10683" y="2004"/>
                </a:cubicBezTo>
                <a:cubicBezTo>
                  <a:pt x="11140" y="2004"/>
                  <a:pt x="11687" y="2119"/>
                  <a:pt x="12375" y="2362"/>
                </a:cubicBezTo>
                <a:cubicBezTo>
                  <a:pt x="12943" y="2564"/>
                  <a:pt x="13840" y="2627"/>
                  <a:pt x="14471" y="3095"/>
                </a:cubicBezTo>
                <a:cubicBezTo>
                  <a:pt x="15102" y="3625"/>
                  <a:pt x="15102" y="4774"/>
                  <a:pt x="15216" y="5721"/>
                </a:cubicBezTo>
                <a:cubicBezTo>
                  <a:pt x="15216" y="6037"/>
                  <a:pt x="15317" y="6352"/>
                  <a:pt x="15468" y="6618"/>
                </a:cubicBezTo>
                <a:lnTo>
                  <a:pt x="15468" y="834"/>
                </a:lnTo>
                <a:cubicBezTo>
                  <a:pt x="14585" y="569"/>
                  <a:pt x="13473" y="620"/>
                  <a:pt x="12741" y="418"/>
                </a:cubicBezTo>
                <a:cubicBezTo>
                  <a:pt x="11771" y="136"/>
                  <a:pt x="10999" y="0"/>
                  <a:pt x="103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 flipH="1">
            <a:off x="-52285" y="2890836"/>
            <a:ext cx="2807328" cy="2309977"/>
          </a:xfrm>
          <a:custGeom>
            <a:avLst/>
            <a:gdLst/>
            <a:ahLst/>
            <a:cxnLst/>
            <a:rect l="l" t="t" r="r" b="b"/>
            <a:pathLst>
              <a:path w="12514" h="10297" extrusionOk="0">
                <a:moveTo>
                  <a:pt x="7818" y="1910"/>
                </a:moveTo>
                <a:cubicBezTo>
                  <a:pt x="9371" y="1910"/>
                  <a:pt x="11014" y="4200"/>
                  <a:pt x="10468" y="6824"/>
                </a:cubicBezTo>
                <a:cubicBezTo>
                  <a:pt x="10105" y="8736"/>
                  <a:pt x="8414" y="9682"/>
                  <a:pt x="6841" y="9682"/>
                </a:cubicBezTo>
                <a:cubicBezTo>
                  <a:pt x="6118" y="9682"/>
                  <a:pt x="5420" y="9482"/>
                  <a:pt x="4887" y="9085"/>
                </a:cubicBezTo>
                <a:cubicBezTo>
                  <a:pt x="3258" y="7885"/>
                  <a:pt x="5632" y="6673"/>
                  <a:pt x="5884" y="5612"/>
                </a:cubicBezTo>
                <a:cubicBezTo>
                  <a:pt x="6200" y="4615"/>
                  <a:pt x="5947" y="2304"/>
                  <a:pt x="7526" y="1938"/>
                </a:cubicBezTo>
                <a:cubicBezTo>
                  <a:pt x="7623" y="1919"/>
                  <a:pt x="7720" y="1910"/>
                  <a:pt x="7818" y="1910"/>
                </a:cubicBezTo>
                <a:close/>
                <a:moveTo>
                  <a:pt x="7728" y="1"/>
                </a:moveTo>
                <a:cubicBezTo>
                  <a:pt x="7095" y="1"/>
                  <a:pt x="6633" y="221"/>
                  <a:pt x="6200" y="624"/>
                </a:cubicBezTo>
                <a:cubicBezTo>
                  <a:pt x="5367" y="1357"/>
                  <a:pt x="4306" y="1357"/>
                  <a:pt x="3839" y="2140"/>
                </a:cubicBezTo>
                <a:cubicBezTo>
                  <a:pt x="3422" y="2834"/>
                  <a:pt x="3473" y="3567"/>
                  <a:pt x="3207" y="4299"/>
                </a:cubicBezTo>
                <a:cubicBezTo>
                  <a:pt x="2841" y="5145"/>
                  <a:pt x="2096" y="5675"/>
                  <a:pt x="1894" y="6408"/>
                </a:cubicBezTo>
                <a:cubicBezTo>
                  <a:pt x="1528" y="7620"/>
                  <a:pt x="0" y="9198"/>
                  <a:pt x="1844" y="10297"/>
                </a:cubicBezTo>
                <a:lnTo>
                  <a:pt x="9420" y="10297"/>
                </a:lnTo>
                <a:cubicBezTo>
                  <a:pt x="10051" y="9716"/>
                  <a:pt x="10569" y="8984"/>
                  <a:pt x="11251" y="8516"/>
                </a:cubicBezTo>
                <a:cubicBezTo>
                  <a:pt x="11781" y="8201"/>
                  <a:pt x="12198" y="7822"/>
                  <a:pt x="12513" y="7355"/>
                </a:cubicBezTo>
                <a:lnTo>
                  <a:pt x="12513" y="4615"/>
                </a:lnTo>
                <a:cubicBezTo>
                  <a:pt x="12362" y="4349"/>
                  <a:pt x="12261" y="4034"/>
                  <a:pt x="12261" y="3718"/>
                </a:cubicBezTo>
                <a:cubicBezTo>
                  <a:pt x="12147" y="2771"/>
                  <a:pt x="12147" y="1622"/>
                  <a:pt x="11516" y="1092"/>
                </a:cubicBezTo>
                <a:cubicBezTo>
                  <a:pt x="10885" y="624"/>
                  <a:pt x="9988" y="561"/>
                  <a:pt x="9420" y="359"/>
                </a:cubicBezTo>
                <a:cubicBezTo>
                  <a:pt x="8732" y="116"/>
                  <a:pt x="8185" y="1"/>
                  <a:pt x="77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 flipH="1">
            <a:off x="249267" y="3262500"/>
            <a:ext cx="1795434" cy="1798905"/>
          </a:xfrm>
          <a:custGeom>
            <a:avLst/>
            <a:gdLst/>
            <a:ahLst/>
            <a:cxnLst/>
            <a:rect l="l" t="t" r="r" b="b"/>
            <a:pathLst>
              <a:path w="7758" h="7773" extrusionOk="0">
                <a:moveTo>
                  <a:pt x="4561" y="1"/>
                </a:moveTo>
                <a:cubicBezTo>
                  <a:pt x="4463" y="1"/>
                  <a:pt x="4366" y="10"/>
                  <a:pt x="4269" y="29"/>
                </a:cubicBezTo>
                <a:cubicBezTo>
                  <a:pt x="2690" y="395"/>
                  <a:pt x="2943" y="2706"/>
                  <a:pt x="2627" y="3703"/>
                </a:cubicBezTo>
                <a:cubicBezTo>
                  <a:pt x="2375" y="4764"/>
                  <a:pt x="1" y="5976"/>
                  <a:pt x="1630" y="7176"/>
                </a:cubicBezTo>
                <a:cubicBezTo>
                  <a:pt x="2163" y="7573"/>
                  <a:pt x="2861" y="7773"/>
                  <a:pt x="3584" y="7773"/>
                </a:cubicBezTo>
                <a:cubicBezTo>
                  <a:pt x="5157" y="7773"/>
                  <a:pt x="6848" y="6827"/>
                  <a:pt x="7211" y="4915"/>
                </a:cubicBezTo>
                <a:cubicBezTo>
                  <a:pt x="7757" y="2291"/>
                  <a:pt x="6114" y="1"/>
                  <a:pt x="45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42938" dist="1143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 flipH="1">
            <a:off x="-73003" y="218200"/>
            <a:ext cx="7159800" cy="11622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 flipH="1">
            <a:off x="6768148" y="0"/>
            <a:ext cx="3232524" cy="3828498"/>
            <a:chOff x="308350" y="0"/>
            <a:chExt cx="3232524" cy="3828498"/>
          </a:xfrm>
        </p:grpSpPr>
        <p:sp>
          <p:nvSpPr>
            <p:cNvPr id="267" name="Google Shape;267;p19"/>
            <p:cNvSpPr/>
            <p:nvPr/>
          </p:nvSpPr>
          <p:spPr>
            <a:xfrm flipH="1">
              <a:off x="555854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 flipH="1">
              <a:off x="308350" y="540"/>
              <a:ext cx="2985020" cy="3827959"/>
            </a:xfrm>
            <a:custGeom>
              <a:avLst/>
              <a:gdLst/>
              <a:ahLst/>
              <a:cxnLst/>
              <a:rect l="l" t="t" r="r" b="b"/>
              <a:pathLst>
                <a:path w="24825" h="31834" extrusionOk="0">
                  <a:moveTo>
                    <a:pt x="0" y="1"/>
                  </a:moveTo>
                  <a:cubicBezTo>
                    <a:pt x="631" y="4420"/>
                    <a:pt x="2892" y="8158"/>
                    <a:pt x="6465" y="10683"/>
                  </a:cubicBezTo>
                  <a:cubicBezTo>
                    <a:pt x="9155" y="12527"/>
                    <a:pt x="11364" y="14320"/>
                    <a:pt x="11314" y="17211"/>
                  </a:cubicBezTo>
                  <a:cubicBezTo>
                    <a:pt x="11200" y="21782"/>
                    <a:pt x="11099" y="26467"/>
                    <a:pt x="16731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4" y="31833"/>
                  </a:cubicBezTo>
                  <a:lnTo>
                    <a:pt x="24825" y="31833"/>
                  </a:lnTo>
                  <a:cubicBezTo>
                    <a:pt x="24774" y="31783"/>
                    <a:pt x="24673" y="31732"/>
                    <a:pt x="24572" y="31682"/>
                  </a:cubicBezTo>
                  <a:cubicBezTo>
                    <a:pt x="23726" y="31253"/>
                    <a:pt x="22779" y="30735"/>
                    <a:pt x="21782" y="30104"/>
                  </a:cubicBezTo>
                  <a:cubicBezTo>
                    <a:pt x="16201" y="26467"/>
                    <a:pt x="16251" y="21782"/>
                    <a:pt x="16365" y="17211"/>
                  </a:cubicBezTo>
                  <a:cubicBezTo>
                    <a:pt x="16415" y="14320"/>
                    <a:pt x="14206" y="12527"/>
                    <a:pt x="11567" y="10683"/>
                  </a:cubicBezTo>
                  <a:cubicBezTo>
                    <a:pt x="7943" y="8158"/>
                    <a:pt x="5682" y="4420"/>
                    <a:pt x="50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 flipH="1">
              <a:off x="585801" y="540"/>
              <a:ext cx="2452711" cy="3827959"/>
            </a:xfrm>
            <a:custGeom>
              <a:avLst/>
              <a:gdLst/>
              <a:ahLst/>
              <a:cxnLst/>
              <a:rect l="l" t="t" r="r" b="b"/>
              <a:pathLst>
                <a:path w="19889" h="31834" extrusionOk="0">
                  <a:moveTo>
                    <a:pt x="1" y="1"/>
                  </a:moveTo>
                  <a:cubicBezTo>
                    <a:pt x="632" y="4420"/>
                    <a:pt x="2893" y="8158"/>
                    <a:pt x="6517" y="10683"/>
                  </a:cubicBezTo>
                  <a:cubicBezTo>
                    <a:pt x="9156" y="12527"/>
                    <a:pt x="11365" y="14320"/>
                    <a:pt x="11315" y="17211"/>
                  </a:cubicBezTo>
                  <a:cubicBezTo>
                    <a:pt x="11201" y="21782"/>
                    <a:pt x="11151" y="26467"/>
                    <a:pt x="16732" y="30104"/>
                  </a:cubicBezTo>
                  <a:cubicBezTo>
                    <a:pt x="17729" y="30735"/>
                    <a:pt x="18676" y="31253"/>
                    <a:pt x="19522" y="31682"/>
                  </a:cubicBezTo>
                  <a:cubicBezTo>
                    <a:pt x="19623" y="31732"/>
                    <a:pt x="19724" y="31783"/>
                    <a:pt x="19775" y="31833"/>
                  </a:cubicBezTo>
                  <a:lnTo>
                    <a:pt x="19889" y="31833"/>
                  </a:lnTo>
                  <a:lnTo>
                    <a:pt x="19889" y="28311"/>
                  </a:lnTo>
                  <a:cubicBezTo>
                    <a:pt x="19674" y="28096"/>
                    <a:pt x="19409" y="27843"/>
                    <a:pt x="19257" y="27629"/>
                  </a:cubicBezTo>
                  <a:cubicBezTo>
                    <a:pt x="16517" y="24472"/>
                    <a:pt x="16618" y="20785"/>
                    <a:pt x="16681" y="17211"/>
                  </a:cubicBezTo>
                  <a:cubicBezTo>
                    <a:pt x="16732" y="14320"/>
                    <a:pt x="14522" y="12527"/>
                    <a:pt x="11883" y="10683"/>
                  </a:cubicBezTo>
                  <a:cubicBezTo>
                    <a:pt x="8259" y="8158"/>
                    <a:pt x="5999" y="4420"/>
                    <a:pt x="5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 flipH="1">
              <a:off x="888485" y="0"/>
              <a:ext cx="1824726" cy="3436196"/>
            </a:xfrm>
            <a:custGeom>
              <a:avLst/>
              <a:gdLst/>
              <a:ahLst/>
              <a:cxnLst/>
              <a:rect l="l" t="t" r="r" b="b"/>
              <a:pathLst>
                <a:path w="14522" h="28046" extrusionOk="0">
                  <a:moveTo>
                    <a:pt x="0" y="1"/>
                  </a:moveTo>
                  <a:cubicBezTo>
                    <a:pt x="632" y="4420"/>
                    <a:pt x="2892" y="8158"/>
                    <a:pt x="6516" y="10683"/>
                  </a:cubicBezTo>
                  <a:cubicBezTo>
                    <a:pt x="9155" y="12527"/>
                    <a:pt x="11365" y="14320"/>
                    <a:pt x="11314" y="17211"/>
                  </a:cubicBezTo>
                  <a:cubicBezTo>
                    <a:pt x="11251" y="20785"/>
                    <a:pt x="11150" y="24472"/>
                    <a:pt x="13890" y="27629"/>
                  </a:cubicBezTo>
                  <a:cubicBezTo>
                    <a:pt x="14092" y="27780"/>
                    <a:pt x="14307" y="27894"/>
                    <a:pt x="14522" y="28045"/>
                  </a:cubicBezTo>
                  <a:lnTo>
                    <a:pt x="14522" y="25103"/>
                  </a:lnTo>
                  <a:lnTo>
                    <a:pt x="14522" y="9900"/>
                  </a:lnTo>
                  <a:cubicBezTo>
                    <a:pt x="12994" y="8057"/>
                    <a:pt x="11150" y="6744"/>
                    <a:pt x="9887" y="5847"/>
                  </a:cubicBezTo>
                  <a:cubicBezTo>
                    <a:pt x="8360" y="4850"/>
                    <a:pt x="6630" y="3006"/>
                    <a:pt x="5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400050" dist="57150" dir="642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>
            <a:spLocks noGrp="1"/>
          </p:cNvSpPr>
          <p:nvPr>
            <p:ph type="title"/>
          </p:nvPr>
        </p:nvSpPr>
        <p:spPr>
          <a:xfrm>
            <a:off x="614525" y="1974875"/>
            <a:ext cx="18498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5569551" y="50"/>
            <a:ext cx="1849869" cy="5143460"/>
          </a:xfrm>
          <a:custGeom>
            <a:avLst/>
            <a:gdLst/>
            <a:ahLst/>
            <a:cxnLst/>
            <a:rect l="l" t="t" r="r" b="b"/>
            <a:pathLst>
              <a:path w="75175" h="209020" extrusionOk="0">
                <a:moveTo>
                  <a:pt x="11316" y="0"/>
                </a:moveTo>
                <a:cubicBezTo>
                  <a:pt x="13424" y="10190"/>
                  <a:pt x="16980" y="20045"/>
                  <a:pt x="22153" y="29588"/>
                </a:cubicBezTo>
                <a:cubicBezTo>
                  <a:pt x="33624" y="50603"/>
                  <a:pt x="42029" y="69678"/>
                  <a:pt x="32175" y="88429"/>
                </a:cubicBezTo>
                <a:cubicBezTo>
                  <a:pt x="16334" y="118173"/>
                  <a:pt x="1" y="148395"/>
                  <a:pt x="24895" y="190915"/>
                </a:cubicBezTo>
                <a:cubicBezTo>
                  <a:pt x="28942" y="197704"/>
                  <a:pt x="32977" y="203847"/>
                  <a:pt x="36701" y="209020"/>
                </a:cubicBezTo>
                <a:lnTo>
                  <a:pt x="58686" y="209020"/>
                </a:lnTo>
                <a:cubicBezTo>
                  <a:pt x="58518" y="208528"/>
                  <a:pt x="58194" y="208205"/>
                  <a:pt x="57871" y="207727"/>
                </a:cubicBezTo>
                <a:cubicBezTo>
                  <a:pt x="33468" y="165374"/>
                  <a:pt x="49310" y="134984"/>
                  <a:pt x="65307" y="105241"/>
                </a:cubicBezTo>
                <a:cubicBezTo>
                  <a:pt x="75174" y="86489"/>
                  <a:pt x="66600" y="67414"/>
                  <a:pt x="55608" y="46555"/>
                </a:cubicBezTo>
                <a:cubicBezTo>
                  <a:pt x="47526" y="31683"/>
                  <a:pt x="47849" y="16010"/>
                  <a:pt x="46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6098789" y="50"/>
            <a:ext cx="1853683" cy="5143460"/>
          </a:xfrm>
          <a:custGeom>
            <a:avLst/>
            <a:gdLst/>
            <a:ahLst/>
            <a:cxnLst/>
            <a:rect l="l" t="t" r="r" b="b"/>
            <a:pathLst>
              <a:path w="75330" h="209020" extrusionOk="0">
                <a:moveTo>
                  <a:pt x="11316" y="0"/>
                </a:moveTo>
                <a:cubicBezTo>
                  <a:pt x="13579" y="10190"/>
                  <a:pt x="17135" y="20045"/>
                  <a:pt x="22140" y="29588"/>
                </a:cubicBezTo>
                <a:cubicBezTo>
                  <a:pt x="33624" y="50603"/>
                  <a:pt x="42184" y="69678"/>
                  <a:pt x="32162" y="88429"/>
                </a:cubicBezTo>
                <a:cubicBezTo>
                  <a:pt x="16321" y="118173"/>
                  <a:pt x="0" y="148395"/>
                  <a:pt x="24894" y="190915"/>
                </a:cubicBezTo>
                <a:cubicBezTo>
                  <a:pt x="28929" y="197704"/>
                  <a:pt x="32977" y="203847"/>
                  <a:pt x="36856" y="209020"/>
                </a:cubicBezTo>
                <a:lnTo>
                  <a:pt x="58841" y="209020"/>
                </a:lnTo>
                <a:cubicBezTo>
                  <a:pt x="58518" y="208528"/>
                  <a:pt x="58194" y="208205"/>
                  <a:pt x="58026" y="207727"/>
                </a:cubicBezTo>
                <a:cubicBezTo>
                  <a:pt x="33455" y="165374"/>
                  <a:pt x="49465" y="134984"/>
                  <a:pt x="65307" y="105241"/>
                </a:cubicBezTo>
                <a:cubicBezTo>
                  <a:pt x="75329" y="86489"/>
                  <a:pt x="66755" y="67414"/>
                  <a:pt x="55608" y="46555"/>
                </a:cubicBezTo>
                <a:cubicBezTo>
                  <a:pt x="47681" y="31683"/>
                  <a:pt x="47849" y="16010"/>
                  <a:pt x="468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6719321" y="0"/>
            <a:ext cx="1865445" cy="5143460"/>
          </a:xfrm>
          <a:custGeom>
            <a:avLst/>
            <a:gdLst/>
            <a:ahLst/>
            <a:cxnLst/>
            <a:rect l="l" t="t" r="r" b="b"/>
            <a:pathLst>
              <a:path w="75808" h="209020" extrusionOk="0">
                <a:moveTo>
                  <a:pt x="9208" y="0"/>
                </a:moveTo>
                <a:cubicBezTo>
                  <a:pt x="10178" y="16010"/>
                  <a:pt x="14704" y="31851"/>
                  <a:pt x="22787" y="46555"/>
                </a:cubicBezTo>
                <a:cubicBezTo>
                  <a:pt x="34749" y="67570"/>
                  <a:pt x="43478" y="86644"/>
                  <a:pt x="33301" y="105396"/>
                </a:cubicBezTo>
                <a:cubicBezTo>
                  <a:pt x="16812" y="135139"/>
                  <a:pt x="1" y="165374"/>
                  <a:pt x="25697" y="207882"/>
                </a:cubicBezTo>
                <a:cubicBezTo>
                  <a:pt x="25865" y="208373"/>
                  <a:pt x="26188" y="208696"/>
                  <a:pt x="26343" y="209020"/>
                </a:cubicBezTo>
                <a:lnTo>
                  <a:pt x="50435" y="209020"/>
                </a:lnTo>
                <a:cubicBezTo>
                  <a:pt x="36210" y="173935"/>
                  <a:pt x="51082" y="147425"/>
                  <a:pt x="65462" y="121237"/>
                </a:cubicBezTo>
                <a:cubicBezTo>
                  <a:pt x="75808" y="102486"/>
                  <a:pt x="66924" y="83411"/>
                  <a:pt x="55117" y="62397"/>
                </a:cubicBezTo>
                <a:cubicBezTo>
                  <a:pt x="44293" y="42844"/>
                  <a:pt x="39767" y="21506"/>
                  <a:pt x="417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7506240" y="0"/>
            <a:ext cx="1694546" cy="5143460"/>
          </a:xfrm>
          <a:custGeom>
            <a:avLst/>
            <a:gdLst/>
            <a:ahLst/>
            <a:cxnLst/>
            <a:rect l="l" t="t" r="r" b="b"/>
            <a:pathLst>
              <a:path w="68863" h="209020" extrusionOk="0">
                <a:moveTo>
                  <a:pt x="4682" y="0"/>
                </a:moveTo>
                <a:cubicBezTo>
                  <a:pt x="2742" y="21829"/>
                  <a:pt x="7113" y="43490"/>
                  <a:pt x="17937" y="63535"/>
                </a:cubicBezTo>
                <a:cubicBezTo>
                  <a:pt x="29097" y="84381"/>
                  <a:pt x="37658" y="103456"/>
                  <a:pt x="27636" y="122207"/>
                </a:cubicBezTo>
                <a:cubicBezTo>
                  <a:pt x="13734" y="148071"/>
                  <a:pt x="0" y="174582"/>
                  <a:pt x="12932" y="209020"/>
                </a:cubicBezTo>
                <a:lnTo>
                  <a:pt x="39921" y="209020"/>
                </a:lnTo>
                <a:cubicBezTo>
                  <a:pt x="35563" y="182018"/>
                  <a:pt x="47202" y="159710"/>
                  <a:pt x="58841" y="138049"/>
                </a:cubicBezTo>
                <a:cubicBezTo>
                  <a:pt x="68863" y="119298"/>
                  <a:pt x="60289" y="100223"/>
                  <a:pt x="49142" y="79377"/>
                </a:cubicBezTo>
                <a:cubicBezTo>
                  <a:pt x="35718" y="54482"/>
                  <a:pt x="36365" y="27157"/>
                  <a:pt x="425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8297673" y="0"/>
            <a:ext cx="898986" cy="5143460"/>
          </a:xfrm>
          <a:custGeom>
            <a:avLst/>
            <a:gdLst/>
            <a:ahLst/>
            <a:cxnLst/>
            <a:rect l="l" t="t" r="r" b="b"/>
            <a:pathLst>
              <a:path w="36533" h="209020" extrusionOk="0">
                <a:moveTo>
                  <a:pt x="6143" y="0"/>
                </a:moveTo>
                <a:cubicBezTo>
                  <a:pt x="0" y="27157"/>
                  <a:pt x="3401" y="54638"/>
                  <a:pt x="16656" y="79377"/>
                </a:cubicBezTo>
                <a:cubicBezTo>
                  <a:pt x="27972" y="100391"/>
                  <a:pt x="36533" y="119466"/>
                  <a:pt x="26679" y="138217"/>
                </a:cubicBezTo>
                <a:cubicBezTo>
                  <a:pt x="15040" y="159878"/>
                  <a:pt x="3233" y="182018"/>
                  <a:pt x="7436" y="209020"/>
                </a:cubicBezTo>
                <a:lnTo>
                  <a:pt x="36054" y="209020"/>
                </a:lnTo>
                <a:lnTo>
                  <a:pt x="3556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 rot="10800000" flipH="1">
            <a:off x="5569551" y="0"/>
            <a:ext cx="1849869" cy="5143460"/>
          </a:xfrm>
          <a:custGeom>
            <a:avLst/>
            <a:gdLst/>
            <a:ahLst/>
            <a:cxnLst/>
            <a:rect l="l" t="t" r="r" b="b"/>
            <a:pathLst>
              <a:path w="75175" h="209020" extrusionOk="0">
                <a:moveTo>
                  <a:pt x="11316" y="0"/>
                </a:moveTo>
                <a:cubicBezTo>
                  <a:pt x="13424" y="10190"/>
                  <a:pt x="16980" y="20045"/>
                  <a:pt x="22153" y="29588"/>
                </a:cubicBezTo>
                <a:cubicBezTo>
                  <a:pt x="33624" y="50603"/>
                  <a:pt x="42029" y="69678"/>
                  <a:pt x="32175" y="88429"/>
                </a:cubicBezTo>
                <a:cubicBezTo>
                  <a:pt x="16334" y="118173"/>
                  <a:pt x="1" y="148395"/>
                  <a:pt x="24895" y="190915"/>
                </a:cubicBezTo>
                <a:cubicBezTo>
                  <a:pt x="28942" y="197704"/>
                  <a:pt x="32977" y="203847"/>
                  <a:pt x="36701" y="209020"/>
                </a:cubicBezTo>
                <a:lnTo>
                  <a:pt x="58686" y="209020"/>
                </a:lnTo>
                <a:cubicBezTo>
                  <a:pt x="58518" y="208528"/>
                  <a:pt x="58194" y="208205"/>
                  <a:pt x="57871" y="207727"/>
                </a:cubicBezTo>
                <a:cubicBezTo>
                  <a:pt x="33468" y="165374"/>
                  <a:pt x="49310" y="134984"/>
                  <a:pt x="65307" y="105241"/>
                </a:cubicBezTo>
                <a:cubicBezTo>
                  <a:pt x="75174" y="86489"/>
                  <a:pt x="66600" y="67414"/>
                  <a:pt x="55608" y="46555"/>
                </a:cubicBezTo>
                <a:cubicBezTo>
                  <a:pt x="47526" y="31683"/>
                  <a:pt x="47849" y="16010"/>
                  <a:pt x="468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 rot="10800000" flipH="1">
            <a:off x="6098789" y="0"/>
            <a:ext cx="1853683" cy="5143460"/>
          </a:xfrm>
          <a:custGeom>
            <a:avLst/>
            <a:gdLst/>
            <a:ahLst/>
            <a:cxnLst/>
            <a:rect l="l" t="t" r="r" b="b"/>
            <a:pathLst>
              <a:path w="75330" h="209020" extrusionOk="0">
                <a:moveTo>
                  <a:pt x="11316" y="0"/>
                </a:moveTo>
                <a:cubicBezTo>
                  <a:pt x="13579" y="10190"/>
                  <a:pt x="17135" y="20045"/>
                  <a:pt x="22140" y="29588"/>
                </a:cubicBezTo>
                <a:cubicBezTo>
                  <a:pt x="33624" y="50603"/>
                  <a:pt x="42184" y="69678"/>
                  <a:pt x="32162" y="88429"/>
                </a:cubicBezTo>
                <a:cubicBezTo>
                  <a:pt x="16321" y="118173"/>
                  <a:pt x="0" y="148395"/>
                  <a:pt x="24894" y="190915"/>
                </a:cubicBezTo>
                <a:cubicBezTo>
                  <a:pt x="28929" y="197704"/>
                  <a:pt x="32977" y="203847"/>
                  <a:pt x="36856" y="209020"/>
                </a:cubicBezTo>
                <a:lnTo>
                  <a:pt x="58841" y="209020"/>
                </a:lnTo>
                <a:cubicBezTo>
                  <a:pt x="58518" y="208528"/>
                  <a:pt x="58194" y="208205"/>
                  <a:pt x="58026" y="207727"/>
                </a:cubicBezTo>
                <a:cubicBezTo>
                  <a:pt x="33455" y="165374"/>
                  <a:pt x="49465" y="134984"/>
                  <a:pt x="65307" y="105241"/>
                </a:cubicBezTo>
                <a:cubicBezTo>
                  <a:pt x="75329" y="86489"/>
                  <a:pt x="66755" y="67414"/>
                  <a:pt x="55608" y="46555"/>
                </a:cubicBezTo>
                <a:cubicBezTo>
                  <a:pt x="47681" y="31683"/>
                  <a:pt x="47849" y="16010"/>
                  <a:pt x="468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 rot="10800000" flipH="1">
            <a:off x="6719321" y="50"/>
            <a:ext cx="1865445" cy="5143460"/>
          </a:xfrm>
          <a:custGeom>
            <a:avLst/>
            <a:gdLst/>
            <a:ahLst/>
            <a:cxnLst/>
            <a:rect l="l" t="t" r="r" b="b"/>
            <a:pathLst>
              <a:path w="75808" h="209020" extrusionOk="0">
                <a:moveTo>
                  <a:pt x="9208" y="0"/>
                </a:moveTo>
                <a:cubicBezTo>
                  <a:pt x="10178" y="16010"/>
                  <a:pt x="14704" y="31851"/>
                  <a:pt x="22787" y="46555"/>
                </a:cubicBezTo>
                <a:cubicBezTo>
                  <a:pt x="34749" y="67570"/>
                  <a:pt x="43478" y="86644"/>
                  <a:pt x="33301" y="105396"/>
                </a:cubicBezTo>
                <a:cubicBezTo>
                  <a:pt x="16812" y="135139"/>
                  <a:pt x="1" y="165374"/>
                  <a:pt x="25697" y="207882"/>
                </a:cubicBezTo>
                <a:cubicBezTo>
                  <a:pt x="25865" y="208373"/>
                  <a:pt x="26188" y="208696"/>
                  <a:pt x="26343" y="209020"/>
                </a:cubicBezTo>
                <a:lnTo>
                  <a:pt x="50435" y="209020"/>
                </a:lnTo>
                <a:cubicBezTo>
                  <a:pt x="36210" y="173935"/>
                  <a:pt x="51082" y="147425"/>
                  <a:pt x="65462" y="121237"/>
                </a:cubicBezTo>
                <a:cubicBezTo>
                  <a:pt x="75808" y="102486"/>
                  <a:pt x="66924" y="83411"/>
                  <a:pt x="55117" y="62397"/>
                </a:cubicBezTo>
                <a:cubicBezTo>
                  <a:pt x="44293" y="42844"/>
                  <a:pt x="39767" y="21506"/>
                  <a:pt x="417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 rot="10800000" flipH="1">
            <a:off x="7506240" y="50"/>
            <a:ext cx="1694546" cy="5143460"/>
          </a:xfrm>
          <a:custGeom>
            <a:avLst/>
            <a:gdLst/>
            <a:ahLst/>
            <a:cxnLst/>
            <a:rect l="l" t="t" r="r" b="b"/>
            <a:pathLst>
              <a:path w="68863" h="209020" extrusionOk="0">
                <a:moveTo>
                  <a:pt x="4682" y="0"/>
                </a:moveTo>
                <a:cubicBezTo>
                  <a:pt x="2742" y="21829"/>
                  <a:pt x="7113" y="43490"/>
                  <a:pt x="17937" y="63535"/>
                </a:cubicBezTo>
                <a:cubicBezTo>
                  <a:pt x="29097" y="84381"/>
                  <a:pt x="37658" y="103456"/>
                  <a:pt x="27636" y="122207"/>
                </a:cubicBezTo>
                <a:cubicBezTo>
                  <a:pt x="13734" y="148071"/>
                  <a:pt x="0" y="174582"/>
                  <a:pt x="12932" y="209020"/>
                </a:cubicBezTo>
                <a:lnTo>
                  <a:pt x="39921" y="209020"/>
                </a:lnTo>
                <a:cubicBezTo>
                  <a:pt x="35563" y="182018"/>
                  <a:pt x="47202" y="159710"/>
                  <a:pt x="58841" y="138049"/>
                </a:cubicBezTo>
                <a:cubicBezTo>
                  <a:pt x="68863" y="119298"/>
                  <a:pt x="60289" y="100223"/>
                  <a:pt x="49142" y="79377"/>
                </a:cubicBezTo>
                <a:cubicBezTo>
                  <a:pt x="35718" y="54482"/>
                  <a:pt x="36365" y="27157"/>
                  <a:pt x="425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 rot="10800000" flipH="1">
            <a:off x="8297673" y="50"/>
            <a:ext cx="898986" cy="5143460"/>
          </a:xfrm>
          <a:custGeom>
            <a:avLst/>
            <a:gdLst/>
            <a:ahLst/>
            <a:cxnLst/>
            <a:rect l="l" t="t" r="r" b="b"/>
            <a:pathLst>
              <a:path w="36533" h="209020" extrusionOk="0">
                <a:moveTo>
                  <a:pt x="6143" y="0"/>
                </a:moveTo>
                <a:cubicBezTo>
                  <a:pt x="0" y="27157"/>
                  <a:pt x="3401" y="54638"/>
                  <a:pt x="16656" y="79377"/>
                </a:cubicBezTo>
                <a:cubicBezTo>
                  <a:pt x="27972" y="100391"/>
                  <a:pt x="36533" y="119466"/>
                  <a:pt x="26679" y="138217"/>
                </a:cubicBezTo>
                <a:cubicBezTo>
                  <a:pt x="15040" y="159878"/>
                  <a:pt x="3233" y="182018"/>
                  <a:pt x="7436" y="209020"/>
                </a:cubicBezTo>
                <a:lnTo>
                  <a:pt x="36054" y="209020"/>
                </a:lnTo>
                <a:lnTo>
                  <a:pt x="3556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614525" y="1974875"/>
            <a:ext cx="18498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7"/>
          <p:cNvGrpSpPr/>
          <p:nvPr/>
        </p:nvGrpSpPr>
        <p:grpSpPr>
          <a:xfrm>
            <a:off x="-14199" y="57"/>
            <a:ext cx="7342271" cy="5143628"/>
            <a:chOff x="-14199" y="57"/>
            <a:chExt cx="7342271" cy="5143628"/>
          </a:xfrm>
        </p:grpSpPr>
        <p:sp>
          <p:nvSpPr>
            <p:cNvPr id="375" name="Google Shape;375;p27"/>
            <p:cNvSpPr/>
            <p:nvPr/>
          </p:nvSpPr>
          <p:spPr>
            <a:xfrm flipH="1">
              <a:off x="-13906" y="4155752"/>
              <a:ext cx="1038775" cy="987759"/>
            </a:xfrm>
            <a:custGeom>
              <a:avLst/>
              <a:gdLst/>
              <a:ahLst/>
              <a:cxnLst/>
              <a:rect l="l" t="t" r="r" b="b"/>
              <a:pathLst>
                <a:path w="3095" h="2943" extrusionOk="0">
                  <a:moveTo>
                    <a:pt x="3094" y="1"/>
                  </a:moveTo>
                  <a:cubicBezTo>
                    <a:pt x="2779" y="468"/>
                    <a:pt x="2362" y="847"/>
                    <a:pt x="1832" y="1162"/>
                  </a:cubicBezTo>
                  <a:cubicBezTo>
                    <a:pt x="1150" y="1630"/>
                    <a:pt x="632" y="2362"/>
                    <a:pt x="1" y="2943"/>
                  </a:cubicBezTo>
                  <a:lnTo>
                    <a:pt x="2413" y="2943"/>
                  </a:lnTo>
                  <a:cubicBezTo>
                    <a:pt x="2463" y="2943"/>
                    <a:pt x="2577" y="2892"/>
                    <a:pt x="2678" y="2842"/>
                  </a:cubicBezTo>
                  <a:cubicBezTo>
                    <a:pt x="2842" y="2791"/>
                    <a:pt x="2993" y="2741"/>
                    <a:pt x="3094" y="2678"/>
                  </a:cubicBezTo>
                  <a:lnTo>
                    <a:pt x="3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 flipH="1">
              <a:off x="-14160" y="57"/>
              <a:ext cx="7342232" cy="5143628"/>
            </a:xfrm>
            <a:custGeom>
              <a:avLst/>
              <a:gdLst/>
              <a:ahLst/>
              <a:cxnLst/>
              <a:rect l="l" t="t" r="r" b="b"/>
              <a:pathLst>
                <a:path w="22982" h="16100" extrusionOk="0">
                  <a:moveTo>
                    <a:pt x="15519" y="0"/>
                  </a:moveTo>
                  <a:cubicBezTo>
                    <a:pt x="14307" y="316"/>
                    <a:pt x="13410" y="1162"/>
                    <a:pt x="12627" y="2425"/>
                  </a:cubicBezTo>
                  <a:cubicBezTo>
                    <a:pt x="11049" y="4950"/>
                    <a:pt x="7993" y="3788"/>
                    <a:pt x="6680" y="5367"/>
                  </a:cubicBezTo>
                  <a:cubicBezTo>
                    <a:pt x="5367" y="6996"/>
                    <a:pt x="5935" y="8688"/>
                    <a:pt x="4887" y="10468"/>
                  </a:cubicBezTo>
                  <a:cubicBezTo>
                    <a:pt x="3839" y="12211"/>
                    <a:pt x="783" y="12741"/>
                    <a:pt x="253" y="14521"/>
                  </a:cubicBezTo>
                  <a:cubicBezTo>
                    <a:pt x="101" y="15001"/>
                    <a:pt x="0" y="15582"/>
                    <a:pt x="51" y="16100"/>
                  </a:cubicBezTo>
                  <a:lnTo>
                    <a:pt x="3990" y="16100"/>
                  </a:lnTo>
                  <a:cubicBezTo>
                    <a:pt x="3889" y="15317"/>
                    <a:pt x="4041" y="14471"/>
                    <a:pt x="4256" y="13739"/>
                  </a:cubicBezTo>
                  <a:cubicBezTo>
                    <a:pt x="4672" y="12312"/>
                    <a:pt x="6996" y="11794"/>
                    <a:pt x="7779" y="10367"/>
                  </a:cubicBezTo>
                  <a:cubicBezTo>
                    <a:pt x="8574" y="8890"/>
                    <a:pt x="8208" y="7526"/>
                    <a:pt x="9205" y="6213"/>
                  </a:cubicBezTo>
                  <a:cubicBezTo>
                    <a:pt x="10253" y="4900"/>
                    <a:pt x="12627" y="5682"/>
                    <a:pt x="13991" y="3738"/>
                  </a:cubicBezTo>
                  <a:cubicBezTo>
                    <a:pt x="14878" y="2459"/>
                    <a:pt x="15839" y="1779"/>
                    <a:pt x="17567" y="1779"/>
                  </a:cubicBezTo>
                  <a:cubicBezTo>
                    <a:pt x="18398" y="1779"/>
                    <a:pt x="19407" y="1937"/>
                    <a:pt x="20671" y="2261"/>
                  </a:cubicBezTo>
                  <a:cubicBezTo>
                    <a:pt x="21302" y="2425"/>
                    <a:pt x="22148" y="2425"/>
                    <a:pt x="22981" y="2425"/>
                  </a:cubicBezTo>
                  <a:lnTo>
                    <a:pt x="22981" y="430"/>
                  </a:lnTo>
                  <a:cubicBezTo>
                    <a:pt x="22300" y="430"/>
                    <a:pt x="21618" y="430"/>
                    <a:pt x="21087" y="316"/>
                  </a:cubicBezTo>
                  <a:cubicBezTo>
                    <a:pt x="20519" y="164"/>
                    <a:pt x="19989" y="51"/>
                    <a:pt x="19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-14152" y="525673"/>
              <a:ext cx="6156777" cy="4617985"/>
            </a:xfrm>
            <a:custGeom>
              <a:avLst/>
              <a:gdLst/>
              <a:ahLst/>
              <a:cxnLst/>
              <a:rect l="l" t="t" r="r" b="b"/>
              <a:pathLst>
                <a:path w="19093" h="14321" extrusionOk="0">
                  <a:moveTo>
                    <a:pt x="13678" y="0"/>
                  </a:moveTo>
                  <a:cubicBezTo>
                    <a:pt x="11950" y="0"/>
                    <a:pt x="10989" y="680"/>
                    <a:pt x="10102" y="1959"/>
                  </a:cubicBezTo>
                  <a:cubicBezTo>
                    <a:pt x="8738" y="3903"/>
                    <a:pt x="6364" y="3121"/>
                    <a:pt x="5316" y="4434"/>
                  </a:cubicBezTo>
                  <a:cubicBezTo>
                    <a:pt x="4319" y="5747"/>
                    <a:pt x="4685" y="7111"/>
                    <a:pt x="3890" y="8588"/>
                  </a:cubicBezTo>
                  <a:cubicBezTo>
                    <a:pt x="3107" y="10015"/>
                    <a:pt x="783" y="10533"/>
                    <a:pt x="367" y="11960"/>
                  </a:cubicBezTo>
                  <a:cubicBezTo>
                    <a:pt x="152" y="12692"/>
                    <a:pt x="0" y="13538"/>
                    <a:pt x="101" y="14321"/>
                  </a:cubicBezTo>
                  <a:lnTo>
                    <a:pt x="4054" y="14321"/>
                  </a:lnTo>
                  <a:cubicBezTo>
                    <a:pt x="3624" y="13323"/>
                    <a:pt x="4155" y="12111"/>
                    <a:pt x="4420" y="11215"/>
                  </a:cubicBezTo>
                  <a:cubicBezTo>
                    <a:pt x="4736" y="10116"/>
                    <a:pt x="6263" y="9586"/>
                    <a:pt x="6844" y="8437"/>
                  </a:cubicBezTo>
                  <a:cubicBezTo>
                    <a:pt x="7362" y="7376"/>
                    <a:pt x="7160" y="6328"/>
                    <a:pt x="7892" y="5330"/>
                  </a:cubicBezTo>
                  <a:cubicBezTo>
                    <a:pt x="8625" y="4270"/>
                    <a:pt x="10317" y="4648"/>
                    <a:pt x="11415" y="3323"/>
                  </a:cubicBezTo>
                  <a:cubicBezTo>
                    <a:pt x="12092" y="2474"/>
                    <a:pt x="12817" y="2021"/>
                    <a:pt x="13984" y="2021"/>
                  </a:cubicBezTo>
                  <a:cubicBezTo>
                    <a:pt x="14623" y="2021"/>
                    <a:pt x="15395" y="2157"/>
                    <a:pt x="16365" y="2439"/>
                  </a:cubicBezTo>
                  <a:cubicBezTo>
                    <a:pt x="17097" y="2641"/>
                    <a:pt x="18209" y="2590"/>
                    <a:pt x="19092" y="2855"/>
                  </a:cubicBezTo>
                  <a:lnTo>
                    <a:pt x="19092" y="646"/>
                  </a:lnTo>
                  <a:cubicBezTo>
                    <a:pt x="18259" y="646"/>
                    <a:pt x="17413" y="646"/>
                    <a:pt x="16782" y="482"/>
                  </a:cubicBezTo>
                  <a:cubicBezTo>
                    <a:pt x="15518" y="158"/>
                    <a:pt x="14509" y="0"/>
                    <a:pt x="13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 flipH="1">
              <a:off x="-14199" y="1121048"/>
              <a:ext cx="5059020" cy="4022623"/>
            </a:xfrm>
            <a:custGeom>
              <a:avLst/>
              <a:gdLst/>
              <a:ahLst/>
              <a:cxnLst/>
              <a:rect l="l" t="t" r="r" b="b"/>
              <a:pathLst>
                <a:path w="15469" h="12300" extrusionOk="0">
                  <a:moveTo>
                    <a:pt x="10360" y="0"/>
                  </a:moveTo>
                  <a:cubicBezTo>
                    <a:pt x="9193" y="0"/>
                    <a:pt x="8468" y="453"/>
                    <a:pt x="7791" y="1302"/>
                  </a:cubicBezTo>
                  <a:cubicBezTo>
                    <a:pt x="6693" y="2627"/>
                    <a:pt x="5001" y="2249"/>
                    <a:pt x="4268" y="3309"/>
                  </a:cubicBezTo>
                  <a:cubicBezTo>
                    <a:pt x="3536" y="4307"/>
                    <a:pt x="3738" y="5355"/>
                    <a:pt x="3220" y="6416"/>
                  </a:cubicBezTo>
                  <a:cubicBezTo>
                    <a:pt x="2639" y="7565"/>
                    <a:pt x="1112" y="8095"/>
                    <a:pt x="796" y="9194"/>
                  </a:cubicBezTo>
                  <a:cubicBezTo>
                    <a:pt x="531" y="10090"/>
                    <a:pt x="0" y="11302"/>
                    <a:pt x="430" y="12300"/>
                  </a:cubicBezTo>
                  <a:lnTo>
                    <a:pt x="4799" y="12300"/>
                  </a:lnTo>
                  <a:cubicBezTo>
                    <a:pt x="2955" y="11201"/>
                    <a:pt x="4483" y="9623"/>
                    <a:pt x="4849" y="8411"/>
                  </a:cubicBezTo>
                  <a:cubicBezTo>
                    <a:pt x="5051" y="7678"/>
                    <a:pt x="5796" y="7148"/>
                    <a:pt x="6162" y="6302"/>
                  </a:cubicBezTo>
                  <a:cubicBezTo>
                    <a:pt x="6428" y="5570"/>
                    <a:pt x="6377" y="4837"/>
                    <a:pt x="6794" y="4143"/>
                  </a:cubicBezTo>
                  <a:cubicBezTo>
                    <a:pt x="7261" y="3360"/>
                    <a:pt x="8322" y="3360"/>
                    <a:pt x="9155" y="2627"/>
                  </a:cubicBezTo>
                  <a:cubicBezTo>
                    <a:pt x="9588" y="2224"/>
                    <a:pt x="10050" y="2004"/>
                    <a:pt x="10683" y="2004"/>
                  </a:cubicBezTo>
                  <a:cubicBezTo>
                    <a:pt x="11140" y="2004"/>
                    <a:pt x="11687" y="2119"/>
                    <a:pt x="12375" y="2362"/>
                  </a:cubicBezTo>
                  <a:cubicBezTo>
                    <a:pt x="12943" y="2564"/>
                    <a:pt x="13840" y="2627"/>
                    <a:pt x="14471" y="3095"/>
                  </a:cubicBezTo>
                  <a:cubicBezTo>
                    <a:pt x="15102" y="3625"/>
                    <a:pt x="15102" y="4774"/>
                    <a:pt x="15216" y="5721"/>
                  </a:cubicBezTo>
                  <a:cubicBezTo>
                    <a:pt x="15216" y="6037"/>
                    <a:pt x="15317" y="6352"/>
                    <a:pt x="15468" y="6618"/>
                  </a:cubicBezTo>
                  <a:lnTo>
                    <a:pt x="15468" y="834"/>
                  </a:lnTo>
                  <a:cubicBezTo>
                    <a:pt x="14585" y="569"/>
                    <a:pt x="13473" y="620"/>
                    <a:pt x="12741" y="418"/>
                  </a:cubicBezTo>
                  <a:cubicBezTo>
                    <a:pt x="11771" y="136"/>
                    <a:pt x="10999" y="0"/>
                    <a:pt x="10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414338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27"/>
          <p:cNvSpPr/>
          <p:nvPr/>
        </p:nvSpPr>
        <p:spPr>
          <a:xfrm>
            <a:off x="1986000" y="866838"/>
            <a:ext cx="5172000" cy="3409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 flipH="1">
            <a:off x="-14168" y="1720872"/>
            <a:ext cx="4159716" cy="3422774"/>
          </a:xfrm>
          <a:custGeom>
            <a:avLst/>
            <a:gdLst/>
            <a:ahLst/>
            <a:cxnLst/>
            <a:rect l="l" t="t" r="r" b="b"/>
            <a:pathLst>
              <a:path w="12514" h="10297" extrusionOk="0">
                <a:moveTo>
                  <a:pt x="7818" y="1910"/>
                </a:moveTo>
                <a:cubicBezTo>
                  <a:pt x="9371" y="1910"/>
                  <a:pt x="11014" y="4200"/>
                  <a:pt x="10468" y="6824"/>
                </a:cubicBezTo>
                <a:cubicBezTo>
                  <a:pt x="10105" y="8736"/>
                  <a:pt x="8414" y="9682"/>
                  <a:pt x="6841" y="9682"/>
                </a:cubicBezTo>
                <a:cubicBezTo>
                  <a:pt x="6118" y="9682"/>
                  <a:pt x="5420" y="9482"/>
                  <a:pt x="4887" y="9085"/>
                </a:cubicBezTo>
                <a:cubicBezTo>
                  <a:pt x="3258" y="7885"/>
                  <a:pt x="5632" y="6673"/>
                  <a:pt x="5884" y="5612"/>
                </a:cubicBezTo>
                <a:cubicBezTo>
                  <a:pt x="6200" y="4615"/>
                  <a:pt x="5947" y="2304"/>
                  <a:pt x="7526" y="1938"/>
                </a:cubicBezTo>
                <a:cubicBezTo>
                  <a:pt x="7623" y="1919"/>
                  <a:pt x="7720" y="1910"/>
                  <a:pt x="7818" y="1910"/>
                </a:cubicBezTo>
                <a:close/>
                <a:moveTo>
                  <a:pt x="7728" y="1"/>
                </a:moveTo>
                <a:cubicBezTo>
                  <a:pt x="7095" y="1"/>
                  <a:pt x="6633" y="221"/>
                  <a:pt x="6200" y="624"/>
                </a:cubicBezTo>
                <a:cubicBezTo>
                  <a:pt x="5367" y="1357"/>
                  <a:pt x="4306" y="1357"/>
                  <a:pt x="3839" y="2140"/>
                </a:cubicBezTo>
                <a:cubicBezTo>
                  <a:pt x="3422" y="2834"/>
                  <a:pt x="3473" y="3567"/>
                  <a:pt x="3207" y="4299"/>
                </a:cubicBezTo>
                <a:cubicBezTo>
                  <a:pt x="2841" y="5145"/>
                  <a:pt x="2096" y="5675"/>
                  <a:pt x="1894" y="6408"/>
                </a:cubicBezTo>
                <a:cubicBezTo>
                  <a:pt x="1528" y="7620"/>
                  <a:pt x="0" y="9198"/>
                  <a:pt x="1844" y="10297"/>
                </a:cubicBezTo>
                <a:lnTo>
                  <a:pt x="9420" y="10297"/>
                </a:lnTo>
                <a:cubicBezTo>
                  <a:pt x="10051" y="9716"/>
                  <a:pt x="10569" y="8984"/>
                  <a:pt x="11251" y="8516"/>
                </a:cubicBezTo>
                <a:cubicBezTo>
                  <a:pt x="11781" y="8201"/>
                  <a:pt x="12198" y="7822"/>
                  <a:pt x="12513" y="7355"/>
                </a:cubicBezTo>
                <a:lnTo>
                  <a:pt x="12513" y="4615"/>
                </a:lnTo>
                <a:cubicBezTo>
                  <a:pt x="12362" y="4349"/>
                  <a:pt x="12261" y="4034"/>
                  <a:pt x="12261" y="3718"/>
                </a:cubicBezTo>
                <a:cubicBezTo>
                  <a:pt x="12147" y="2771"/>
                  <a:pt x="12147" y="1622"/>
                  <a:pt x="11516" y="1092"/>
                </a:cubicBezTo>
                <a:cubicBezTo>
                  <a:pt x="10885" y="624"/>
                  <a:pt x="9988" y="561"/>
                  <a:pt x="9420" y="359"/>
                </a:cubicBezTo>
                <a:cubicBezTo>
                  <a:pt x="8732" y="116"/>
                  <a:pt x="8185" y="1"/>
                  <a:pt x="77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41433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flipH="1">
            <a:off x="432637" y="2271578"/>
            <a:ext cx="2660373" cy="2665517"/>
          </a:xfrm>
          <a:custGeom>
            <a:avLst/>
            <a:gdLst/>
            <a:ahLst/>
            <a:cxnLst/>
            <a:rect l="l" t="t" r="r" b="b"/>
            <a:pathLst>
              <a:path w="7758" h="7773" extrusionOk="0">
                <a:moveTo>
                  <a:pt x="4561" y="1"/>
                </a:moveTo>
                <a:cubicBezTo>
                  <a:pt x="4463" y="1"/>
                  <a:pt x="4366" y="10"/>
                  <a:pt x="4269" y="29"/>
                </a:cubicBezTo>
                <a:cubicBezTo>
                  <a:pt x="2690" y="395"/>
                  <a:pt x="2943" y="2706"/>
                  <a:pt x="2627" y="3703"/>
                </a:cubicBezTo>
                <a:cubicBezTo>
                  <a:pt x="2375" y="4764"/>
                  <a:pt x="1" y="5976"/>
                  <a:pt x="1630" y="7176"/>
                </a:cubicBezTo>
                <a:cubicBezTo>
                  <a:pt x="2163" y="7573"/>
                  <a:pt x="2861" y="7773"/>
                  <a:pt x="3584" y="7773"/>
                </a:cubicBezTo>
                <a:cubicBezTo>
                  <a:pt x="5157" y="7773"/>
                  <a:pt x="6848" y="6827"/>
                  <a:pt x="7211" y="4915"/>
                </a:cubicBezTo>
                <a:cubicBezTo>
                  <a:pt x="7757" y="2291"/>
                  <a:pt x="6114" y="1"/>
                  <a:pt x="456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42938" dist="1143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1921050" y="866850"/>
            <a:ext cx="5301900" cy="7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defRPr sz="3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1"/>
          </p:nvPr>
        </p:nvSpPr>
        <p:spPr>
          <a:xfrm>
            <a:off x="2530200" y="1647450"/>
            <a:ext cx="4083600" cy="12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None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cope One"/>
              <a:buNone/>
              <a:defRPr sz="180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1970" y="5031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nica One"/>
              <a:buNone/>
              <a:defRPr sz="28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●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○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cope One"/>
              <a:buChar char="■"/>
              <a:defRPr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8" r:id="rId4"/>
    <p:sldLayoutId id="2147483660" r:id="rId5"/>
    <p:sldLayoutId id="2147483665" r:id="rId6"/>
    <p:sldLayoutId id="2147483666" r:id="rId7"/>
    <p:sldLayoutId id="2147483667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60.png"/><Relationship Id="rId18" Type="http://schemas.openxmlformats.org/officeDocument/2006/relationships/customXml" Target="../ink/ink25.xml"/><Relationship Id="rId3" Type="http://schemas.openxmlformats.org/officeDocument/2006/relationships/image" Target="../media/image16.jpg"/><Relationship Id="rId21" Type="http://schemas.openxmlformats.org/officeDocument/2006/relationships/image" Target="../media/image20.png"/><Relationship Id="rId7" Type="http://schemas.openxmlformats.org/officeDocument/2006/relationships/image" Target="../media/image130.png"/><Relationship Id="rId12" Type="http://schemas.openxmlformats.org/officeDocument/2006/relationships/customXml" Target="../ink/ink22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9.xml"/><Relationship Id="rId11" Type="http://schemas.openxmlformats.org/officeDocument/2006/relationships/image" Target="../media/image150.png"/><Relationship Id="rId5" Type="http://schemas.openxmlformats.org/officeDocument/2006/relationships/image" Target="../media/image120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customXml" Target="../ink/ink21.xml"/><Relationship Id="rId19" Type="http://schemas.openxmlformats.org/officeDocument/2006/relationships/image" Target="../media/image19.png"/><Relationship Id="rId4" Type="http://schemas.openxmlformats.org/officeDocument/2006/relationships/customXml" Target="../ink/ink18.xml"/><Relationship Id="rId9" Type="http://schemas.openxmlformats.org/officeDocument/2006/relationships/image" Target="../media/image14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jp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5" Type="http://schemas.openxmlformats.org/officeDocument/2006/relationships/image" Target="../media/image60.png"/><Relationship Id="rId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7.xml"/><Relationship Id="rId5" Type="http://schemas.openxmlformats.org/officeDocument/2006/relationships/image" Target="../media/image80.png"/><Relationship Id="rId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6;p42"/>
          <p:cNvSpPr txBox="1">
            <a:spLocks/>
          </p:cNvSpPr>
          <p:nvPr/>
        </p:nvSpPr>
        <p:spPr>
          <a:xfrm>
            <a:off x="1071538" y="1357304"/>
            <a:ext cx="7072362" cy="19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Unica One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Unica One"/>
                <a:ea typeface="Unica One"/>
                <a:cs typeface="Unica One"/>
                <a:sym typeface="Unica One"/>
              </a:rPr>
              <a:t>Software vulnerability prediction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Unica One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Unica One"/>
                <a:ea typeface="Unica One"/>
                <a:cs typeface="Unica One"/>
                <a:sym typeface="Unica One"/>
              </a:rPr>
              <a:t> with real-world labelling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7" name="Google Shape;1317;p42"/>
          <p:cNvSpPr txBox="1">
            <a:spLocks/>
          </p:cNvSpPr>
          <p:nvPr/>
        </p:nvSpPr>
        <p:spPr>
          <a:xfrm>
            <a:off x="335947" y="4416552"/>
            <a:ext cx="3394805" cy="72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1600"/>
            </a:pPr>
            <a:r>
              <a:rPr lang="en-US" sz="1600" dirty="0" err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Relatrice</a:t>
            </a:r>
            <a:r>
              <a:rPr lang="en-US" sz="1600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: </a:t>
            </a:r>
            <a:br>
              <a:rPr lang="en-US" sz="1600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</a:br>
            <a:r>
              <a:rPr lang="en-US" sz="1600" err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Prof.ssa</a:t>
            </a:r>
            <a:r>
              <a:rPr lang="en-US" sz="1600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 Filomena </a:t>
            </a:r>
            <a:r>
              <a:rPr lang="en-US" sz="1600" err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Ferrucci</a:t>
            </a:r>
            <a:endParaRPr lang="en-US" sz="1600">
              <a:solidFill>
                <a:schemeClr val="lt1"/>
              </a:solidFill>
              <a:latin typeface="Scope One" charset="0"/>
              <a:ea typeface="Nunito"/>
              <a:cs typeface="Scope One" charset="0"/>
              <a:sym typeface="Nunito"/>
            </a:endParaRPr>
          </a:p>
          <a:p>
            <a:pPr lvl="0">
              <a:buClr>
                <a:schemeClr val="lt1"/>
              </a:buClr>
              <a:buSzPts val="1600"/>
            </a:pPr>
            <a:r>
              <a:rPr lang="en-US" sz="1600" err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Dot.ssa</a:t>
            </a:r>
            <a:r>
              <a:rPr lang="en-US" sz="1600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. Giulia </a:t>
            </a:r>
            <a:r>
              <a:rPr lang="en-US" sz="1600" err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Sellitto</a:t>
            </a:r>
            <a:endParaRPr lang="en-US" sz="1600">
              <a:solidFill>
                <a:schemeClr val="lt1"/>
              </a:solidFill>
              <a:latin typeface="Scope One" charset="0"/>
              <a:ea typeface="Nunito"/>
              <a:cs typeface="Scope One" charset="0"/>
              <a:sym typeface="Nunito"/>
            </a:endParaRPr>
          </a:p>
        </p:txBody>
      </p:sp>
      <p:sp>
        <p:nvSpPr>
          <p:cNvPr id="8" name="Google Shape;1317;p42"/>
          <p:cNvSpPr txBox="1">
            <a:spLocks/>
          </p:cNvSpPr>
          <p:nvPr/>
        </p:nvSpPr>
        <p:spPr>
          <a:xfrm>
            <a:off x="0" y="3929072"/>
            <a:ext cx="2653857" cy="38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Clr>
                <a:schemeClr val="lt1"/>
              </a:buClr>
              <a:buSzPts val="1600"/>
            </a:pPr>
            <a:r>
              <a:rPr lang="en-US" sz="1800" b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Alexandra Sheykina</a:t>
            </a:r>
          </a:p>
          <a:p>
            <a:pPr lvl="0" algn="r">
              <a:buClr>
                <a:schemeClr val="lt1"/>
              </a:buClr>
              <a:buSzPts val="1600"/>
            </a:pPr>
            <a:r>
              <a:rPr lang="en-US" sz="1600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0522500387</a:t>
            </a:r>
          </a:p>
        </p:txBody>
      </p:sp>
      <p:sp>
        <p:nvSpPr>
          <p:cNvPr id="9" name="Google Shape;1317;p42"/>
          <p:cNvSpPr txBox="1">
            <a:spLocks/>
          </p:cNvSpPr>
          <p:nvPr/>
        </p:nvSpPr>
        <p:spPr>
          <a:xfrm>
            <a:off x="5135593" y="1123940"/>
            <a:ext cx="5160913" cy="28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lt1"/>
              </a:buClr>
              <a:buSzPts val="1600"/>
            </a:pPr>
            <a:r>
              <a:rPr lang="en-US" sz="1600" b="1">
                <a:solidFill>
                  <a:schemeClr val="lt1"/>
                </a:solidFill>
                <a:latin typeface="Scope One" charset="0"/>
                <a:ea typeface="Nunito"/>
                <a:cs typeface="Scope One" charset="0"/>
                <a:sym typeface="Nunito"/>
              </a:rPr>
              <a:t>Academic Year 2020/2021</a:t>
            </a:r>
          </a:p>
        </p:txBody>
      </p:sp>
      <p:sp>
        <p:nvSpPr>
          <p:cNvPr id="10" name="Google Shape;1317;p42"/>
          <p:cNvSpPr txBox="1">
            <a:spLocks/>
          </p:cNvSpPr>
          <p:nvPr/>
        </p:nvSpPr>
        <p:spPr>
          <a:xfrm>
            <a:off x="4572000" y="54244"/>
            <a:ext cx="4481828" cy="984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Università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degli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 </a:t>
            </a:r>
            <a:r>
              <a:rPr lang="en-US">
                <a:solidFill>
                  <a:schemeClr val="bg1"/>
                </a:solidFill>
                <a:latin typeface="Scope One" charset="0"/>
                <a:cs typeface="Scope One" charset="0"/>
              </a:rPr>
              <a:t>S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tudi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 di Salerno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pe One" charset="0"/>
              <a:cs typeface="Scope One" charset="0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Dipartimento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 di Informatica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Laurea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Magistrale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cope One" charset="0"/>
                <a:cs typeface="Scope One" charset="0"/>
                <a:sym typeface="Arial"/>
              </a:rPr>
              <a:t> in Informatica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cope One" charset="0"/>
              <a:ea typeface="Nunito"/>
              <a:cs typeface="Scope One" charset="0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80796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95"/>
          <p:cNvSpPr txBox="1">
            <a:spLocks noGrp="1"/>
          </p:cNvSpPr>
          <p:nvPr>
            <p:ph type="title"/>
          </p:nvPr>
        </p:nvSpPr>
        <p:spPr>
          <a:xfrm>
            <a:off x="4224939" y="275906"/>
            <a:ext cx="49340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it-IT" sz="2820" dirty="0"/>
              <a:t>A</a:t>
            </a:r>
            <a:r>
              <a:rPr lang="en" sz="2820" dirty="0" err="1"/>
              <a:t>pprendimento</a:t>
            </a:r>
            <a:r>
              <a:rPr lang="en" sz="2820" dirty="0"/>
              <a:t> </a:t>
            </a:r>
            <a:r>
              <a:rPr lang="en" sz="2820" dirty="0" err="1"/>
              <a:t>supervisionato</a:t>
            </a:r>
            <a:r>
              <a:rPr lang="en" sz="2820" dirty="0"/>
              <a:t> e</a:t>
            </a:r>
            <a:r>
              <a:rPr lang="en" sz="2820" dirty="0">
                <a:solidFill>
                  <a:schemeClr val="accent6"/>
                </a:solidFill>
              </a:rPr>
              <a:t> non </a:t>
            </a:r>
            <a:r>
              <a:rPr lang="en" sz="2820" dirty="0" err="1">
                <a:solidFill>
                  <a:schemeClr val="accent6"/>
                </a:solidFill>
              </a:rPr>
              <a:t>supervisionato</a:t>
            </a:r>
            <a:endParaRPr sz="2820" dirty="0"/>
          </a:p>
        </p:txBody>
      </p:sp>
      <p:sp>
        <p:nvSpPr>
          <p:cNvPr id="1309" name="Google Shape;1309;p95"/>
          <p:cNvSpPr/>
          <p:nvPr/>
        </p:nvSpPr>
        <p:spPr>
          <a:xfrm>
            <a:off x="2952427" y="1741800"/>
            <a:ext cx="2176781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95"/>
          <p:cNvSpPr/>
          <p:nvPr/>
        </p:nvSpPr>
        <p:spPr>
          <a:xfrm>
            <a:off x="5301383" y="1741800"/>
            <a:ext cx="1507500" cy="150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		</a:t>
            </a:r>
            <a:endParaRPr/>
          </a:p>
        </p:txBody>
      </p:sp>
      <p:sp>
        <p:nvSpPr>
          <p:cNvPr id="1312" name="Google Shape;1312;p95"/>
          <p:cNvSpPr/>
          <p:nvPr/>
        </p:nvSpPr>
        <p:spPr>
          <a:xfrm>
            <a:off x="3621708" y="3397875"/>
            <a:ext cx="1507500" cy="150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95"/>
          <p:cNvSpPr/>
          <p:nvPr/>
        </p:nvSpPr>
        <p:spPr>
          <a:xfrm>
            <a:off x="5301382" y="3397875"/>
            <a:ext cx="2207547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95"/>
          <p:cNvSpPr txBox="1"/>
          <p:nvPr/>
        </p:nvSpPr>
        <p:spPr>
          <a:xfrm>
            <a:off x="3184902" y="2342213"/>
            <a:ext cx="1918344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Modello</a:t>
            </a: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basato</a:t>
            </a: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su</a:t>
            </a: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esempi</a:t>
            </a: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etichettati</a:t>
            </a:r>
            <a:endParaRPr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27" name="Google Shape;1327;p95"/>
          <p:cNvSpPr txBox="1"/>
          <p:nvPr/>
        </p:nvSpPr>
        <p:spPr>
          <a:xfrm>
            <a:off x="5424407" y="3963788"/>
            <a:ext cx="1977966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Costruisce</a:t>
            </a:r>
            <a:r>
              <a:rPr lang="en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un </a:t>
            </a:r>
            <a:r>
              <a:rPr lang="en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modello</a:t>
            </a:r>
            <a:r>
              <a:rPr lang="en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sui </a:t>
            </a:r>
            <a:r>
              <a:rPr lang="en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dati</a:t>
            </a:r>
            <a:r>
              <a:rPr lang="en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non </a:t>
            </a:r>
            <a:r>
              <a:rPr lang="en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etichettati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29" name="Google Shape;1329;p95"/>
          <p:cNvSpPr txBox="1"/>
          <p:nvPr/>
        </p:nvSpPr>
        <p:spPr>
          <a:xfrm>
            <a:off x="2952427" y="1824091"/>
            <a:ext cx="2150831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supervisionato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31" name="Google Shape;1331;p95"/>
          <p:cNvSpPr txBox="1"/>
          <p:nvPr/>
        </p:nvSpPr>
        <p:spPr>
          <a:xfrm>
            <a:off x="5348635" y="3467513"/>
            <a:ext cx="2075053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N</a:t>
            </a:r>
            <a:r>
              <a:rPr lang="en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on </a:t>
            </a: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supervisionato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27" name="Google Shape;12746;p126">
            <a:extLst>
              <a:ext uri="{FF2B5EF4-FFF2-40B4-BE49-F238E27FC236}">
                <a16:creationId xmlns:a16="http://schemas.microsoft.com/office/drawing/2014/main" id="{A27B9CCA-155C-C749-BBCE-0ABD1786E637}"/>
              </a:ext>
            </a:extLst>
          </p:cNvPr>
          <p:cNvGrpSpPr/>
          <p:nvPr/>
        </p:nvGrpSpPr>
        <p:grpSpPr>
          <a:xfrm>
            <a:off x="4238463" y="3915256"/>
            <a:ext cx="395530" cy="413782"/>
            <a:chOff x="3246450" y="4189450"/>
            <a:chExt cx="362600" cy="410300"/>
          </a:xfrm>
          <a:solidFill>
            <a:schemeClr val="bg1"/>
          </a:solidFill>
        </p:grpSpPr>
        <p:sp>
          <p:nvSpPr>
            <p:cNvPr id="28" name="Google Shape;12747;p126">
              <a:extLst>
                <a:ext uri="{FF2B5EF4-FFF2-40B4-BE49-F238E27FC236}">
                  <a16:creationId xmlns:a16="http://schemas.microsoft.com/office/drawing/2014/main" id="{CCAD00BA-CF09-BD41-B95A-C54E13DA9E32}"/>
                </a:ext>
              </a:extLst>
            </p:cNvPr>
            <p:cNvSpPr/>
            <p:nvPr/>
          </p:nvSpPr>
          <p:spPr>
            <a:xfrm>
              <a:off x="3246450" y="4189450"/>
              <a:ext cx="362600" cy="410300"/>
            </a:xfrm>
            <a:custGeom>
              <a:avLst/>
              <a:gdLst/>
              <a:ahLst/>
              <a:cxnLst/>
              <a:rect l="l" t="t" r="r" b="b"/>
              <a:pathLst>
                <a:path w="14504" h="16412" extrusionOk="0">
                  <a:moveTo>
                    <a:pt x="7782" y="964"/>
                  </a:moveTo>
                  <a:cubicBezTo>
                    <a:pt x="7995" y="964"/>
                    <a:pt x="8210" y="976"/>
                    <a:pt x="8427" y="1000"/>
                  </a:cubicBezTo>
                  <a:cubicBezTo>
                    <a:pt x="9694" y="1139"/>
                    <a:pt x="10892" y="1728"/>
                    <a:pt x="11800" y="2661"/>
                  </a:cubicBezTo>
                  <a:cubicBezTo>
                    <a:pt x="12708" y="3592"/>
                    <a:pt x="13267" y="4805"/>
                    <a:pt x="13377" y="6077"/>
                  </a:cubicBezTo>
                  <a:cubicBezTo>
                    <a:pt x="13529" y="7792"/>
                    <a:pt x="12883" y="9481"/>
                    <a:pt x="11627" y="10657"/>
                  </a:cubicBezTo>
                  <a:lnTo>
                    <a:pt x="11627" y="10655"/>
                  </a:lnTo>
                  <a:cubicBezTo>
                    <a:pt x="11530" y="10746"/>
                    <a:pt x="11476" y="10872"/>
                    <a:pt x="11476" y="11005"/>
                  </a:cubicBezTo>
                  <a:lnTo>
                    <a:pt x="11476" y="15451"/>
                  </a:lnTo>
                  <a:lnTo>
                    <a:pt x="6027" y="15451"/>
                  </a:lnTo>
                  <a:lnTo>
                    <a:pt x="6027" y="13624"/>
                  </a:lnTo>
                  <a:cubicBezTo>
                    <a:pt x="6027" y="13359"/>
                    <a:pt x="5811" y="13143"/>
                    <a:pt x="5546" y="13143"/>
                  </a:cubicBezTo>
                  <a:lnTo>
                    <a:pt x="3943" y="13143"/>
                  </a:lnTo>
                  <a:cubicBezTo>
                    <a:pt x="3500" y="13142"/>
                    <a:pt x="3143" y="12784"/>
                    <a:pt x="3142" y="12342"/>
                  </a:cubicBezTo>
                  <a:lnTo>
                    <a:pt x="3142" y="10419"/>
                  </a:lnTo>
                  <a:cubicBezTo>
                    <a:pt x="3142" y="10154"/>
                    <a:pt x="2926" y="9939"/>
                    <a:pt x="2661" y="9939"/>
                  </a:cubicBezTo>
                  <a:lnTo>
                    <a:pt x="1307" y="9939"/>
                  </a:lnTo>
                  <a:cubicBezTo>
                    <a:pt x="1197" y="9939"/>
                    <a:pt x="1121" y="9832"/>
                    <a:pt x="1154" y="9728"/>
                  </a:cubicBezTo>
                  <a:lnTo>
                    <a:pt x="2156" y="6726"/>
                  </a:lnTo>
                  <a:cubicBezTo>
                    <a:pt x="2172" y="6676"/>
                    <a:pt x="2180" y="6625"/>
                    <a:pt x="2180" y="6574"/>
                  </a:cubicBezTo>
                  <a:cubicBezTo>
                    <a:pt x="2181" y="4979"/>
                    <a:pt x="2861" y="3460"/>
                    <a:pt x="4047" y="2396"/>
                  </a:cubicBezTo>
                  <a:cubicBezTo>
                    <a:pt x="5090" y="1462"/>
                    <a:pt x="6397" y="964"/>
                    <a:pt x="7782" y="964"/>
                  </a:cubicBezTo>
                  <a:close/>
                  <a:moveTo>
                    <a:pt x="7791" y="0"/>
                  </a:moveTo>
                  <a:cubicBezTo>
                    <a:pt x="6199" y="0"/>
                    <a:pt x="4650" y="580"/>
                    <a:pt x="3443" y="1644"/>
                  </a:cubicBezTo>
                  <a:cubicBezTo>
                    <a:pt x="2049" y="2873"/>
                    <a:pt x="1242" y="4635"/>
                    <a:pt x="1219" y="6493"/>
                  </a:cubicBezTo>
                  <a:lnTo>
                    <a:pt x="244" y="9422"/>
                  </a:lnTo>
                  <a:cubicBezTo>
                    <a:pt x="0" y="10148"/>
                    <a:pt x="541" y="10900"/>
                    <a:pt x="1307" y="10900"/>
                  </a:cubicBezTo>
                  <a:lnTo>
                    <a:pt x="2181" y="10900"/>
                  </a:lnTo>
                  <a:lnTo>
                    <a:pt x="2181" y="12342"/>
                  </a:lnTo>
                  <a:cubicBezTo>
                    <a:pt x="2181" y="13315"/>
                    <a:pt x="2970" y="14102"/>
                    <a:pt x="3943" y="14104"/>
                  </a:cubicBezTo>
                  <a:lnTo>
                    <a:pt x="5065" y="14104"/>
                  </a:lnTo>
                  <a:lnTo>
                    <a:pt x="5065" y="15932"/>
                  </a:lnTo>
                  <a:cubicBezTo>
                    <a:pt x="5065" y="16197"/>
                    <a:pt x="5280" y="16412"/>
                    <a:pt x="5546" y="16412"/>
                  </a:cubicBezTo>
                  <a:lnTo>
                    <a:pt x="11956" y="16412"/>
                  </a:lnTo>
                  <a:cubicBezTo>
                    <a:pt x="12221" y="16412"/>
                    <a:pt x="12437" y="16197"/>
                    <a:pt x="12437" y="15932"/>
                  </a:cubicBezTo>
                  <a:lnTo>
                    <a:pt x="12437" y="11209"/>
                  </a:lnTo>
                  <a:cubicBezTo>
                    <a:pt x="13812" y="9831"/>
                    <a:pt x="14503" y="7943"/>
                    <a:pt x="14335" y="5994"/>
                  </a:cubicBezTo>
                  <a:lnTo>
                    <a:pt x="14336" y="5994"/>
                  </a:lnTo>
                  <a:cubicBezTo>
                    <a:pt x="14207" y="4500"/>
                    <a:pt x="13551" y="3078"/>
                    <a:pt x="12489" y="1988"/>
                  </a:cubicBezTo>
                  <a:cubicBezTo>
                    <a:pt x="11426" y="899"/>
                    <a:pt x="10020" y="206"/>
                    <a:pt x="8531" y="42"/>
                  </a:cubicBezTo>
                  <a:cubicBezTo>
                    <a:pt x="8284" y="14"/>
                    <a:pt x="8037" y="0"/>
                    <a:pt x="7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48;p126">
              <a:extLst>
                <a:ext uri="{FF2B5EF4-FFF2-40B4-BE49-F238E27FC236}">
                  <a16:creationId xmlns:a16="http://schemas.microsoft.com/office/drawing/2014/main" id="{7B5AC4ED-14B9-BC45-BEB5-2088F869CA83}"/>
                </a:ext>
              </a:extLst>
            </p:cNvPr>
            <p:cNvSpPr/>
            <p:nvPr/>
          </p:nvSpPr>
          <p:spPr>
            <a:xfrm>
              <a:off x="3347650" y="4249300"/>
              <a:ext cx="187100" cy="208450"/>
            </a:xfrm>
            <a:custGeom>
              <a:avLst/>
              <a:gdLst/>
              <a:ahLst/>
              <a:cxnLst/>
              <a:rect l="l" t="t" r="r" b="b"/>
              <a:pathLst>
                <a:path w="7484" h="8338" extrusionOk="0">
                  <a:moveTo>
                    <a:pt x="3741" y="2255"/>
                  </a:moveTo>
                  <a:cubicBezTo>
                    <a:pt x="3989" y="2255"/>
                    <a:pt x="4239" y="2303"/>
                    <a:pt x="4477" y="2402"/>
                  </a:cubicBezTo>
                  <a:cubicBezTo>
                    <a:pt x="5195" y="2699"/>
                    <a:pt x="5663" y="3401"/>
                    <a:pt x="5663" y="4178"/>
                  </a:cubicBezTo>
                  <a:cubicBezTo>
                    <a:pt x="5662" y="5240"/>
                    <a:pt x="4802" y="6100"/>
                    <a:pt x="3742" y="6101"/>
                  </a:cubicBezTo>
                  <a:cubicBezTo>
                    <a:pt x="2964" y="6101"/>
                    <a:pt x="2263" y="5634"/>
                    <a:pt x="1964" y="4915"/>
                  </a:cubicBezTo>
                  <a:cubicBezTo>
                    <a:pt x="1667" y="4196"/>
                    <a:pt x="1831" y="3368"/>
                    <a:pt x="2380" y="2819"/>
                  </a:cubicBezTo>
                  <a:cubicBezTo>
                    <a:pt x="2748" y="2451"/>
                    <a:pt x="3240" y="2255"/>
                    <a:pt x="3741" y="2255"/>
                  </a:cubicBezTo>
                  <a:close/>
                  <a:moveTo>
                    <a:pt x="3742" y="0"/>
                  </a:moveTo>
                  <a:cubicBezTo>
                    <a:pt x="3472" y="0"/>
                    <a:pt x="3256" y="221"/>
                    <a:pt x="3262" y="491"/>
                  </a:cubicBezTo>
                  <a:lnTo>
                    <a:pt x="3262" y="1333"/>
                  </a:lnTo>
                  <a:cubicBezTo>
                    <a:pt x="2579" y="1448"/>
                    <a:pt x="1961" y="1806"/>
                    <a:pt x="1520" y="2340"/>
                  </a:cubicBezTo>
                  <a:lnTo>
                    <a:pt x="790" y="1919"/>
                  </a:lnTo>
                  <a:cubicBezTo>
                    <a:pt x="715" y="1877"/>
                    <a:pt x="634" y="1857"/>
                    <a:pt x="554" y="1857"/>
                  </a:cubicBezTo>
                  <a:cubicBezTo>
                    <a:pt x="388" y="1857"/>
                    <a:pt x="227" y="1943"/>
                    <a:pt x="138" y="2097"/>
                  </a:cubicBezTo>
                  <a:cubicBezTo>
                    <a:pt x="6" y="2326"/>
                    <a:pt x="82" y="2617"/>
                    <a:pt x="309" y="2752"/>
                  </a:cubicBezTo>
                  <a:lnTo>
                    <a:pt x="1039" y="3172"/>
                  </a:lnTo>
                  <a:cubicBezTo>
                    <a:pt x="797" y="3821"/>
                    <a:pt x="797" y="4536"/>
                    <a:pt x="1039" y="5184"/>
                  </a:cubicBezTo>
                  <a:lnTo>
                    <a:pt x="309" y="5605"/>
                  </a:lnTo>
                  <a:cubicBezTo>
                    <a:pt x="79" y="5738"/>
                    <a:pt x="0" y="6032"/>
                    <a:pt x="133" y="6262"/>
                  </a:cubicBezTo>
                  <a:cubicBezTo>
                    <a:pt x="222" y="6416"/>
                    <a:pt x="383" y="6503"/>
                    <a:pt x="549" y="6503"/>
                  </a:cubicBezTo>
                  <a:cubicBezTo>
                    <a:pt x="631" y="6503"/>
                    <a:pt x="714" y="6482"/>
                    <a:pt x="790" y="6438"/>
                  </a:cubicBezTo>
                  <a:lnTo>
                    <a:pt x="1520" y="6018"/>
                  </a:lnTo>
                  <a:cubicBezTo>
                    <a:pt x="1961" y="6551"/>
                    <a:pt x="2579" y="6908"/>
                    <a:pt x="3262" y="7024"/>
                  </a:cubicBezTo>
                  <a:lnTo>
                    <a:pt x="3262" y="7866"/>
                  </a:lnTo>
                  <a:cubicBezTo>
                    <a:pt x="3266" y="8128"/>
                    <a:pt x="3480" y="8337"/>
                    <a:pt x="3742" y="8337"/>
                  </a:cubicBezTo>
                  <a:cubicBezTo>
                    <a:pt x="4004" y="8337"/>
                    <a:pt x="4218" y="8128"/>
                    <a:pt x="4222" y="7866"/>
                  </a:cubicBezTo>
                  <a:lnTo>
                    <a:pt x="4222" y="7024"/>
                  </a:lnTo>
                  <a:cubicBezTo>
                    <a:pt x="4905" y="6908"/>
                    <a:pt x="5523" y="6551"/>
                    <a:pt x="5964" y="6018"/>
                  </a:cubicBezTo>
                  <a:lnTo>
                    <a:pt x="6693" y="6438"/>
                  </a:lnTo>
                  <a:cubicBezTo>
                    <a:pt x="6769" y="6482"/>
                    <a:pt x="6851" y="6503"/>
                    <a:pt x="6933" y="6503"/>
                  </a:cubicBezTo>
                  <a:cubicBezTo>
                    <a:pt x="7099" y="6503"/>
                    <a:pt x="7261" y="6416"/>
                    <a:pt x="7350" y="6262"/>
                  </a:cubicBezTo>
                  <a:cubicBezTo>
                    <a:pt x="7482" y="6032"/>
                    <a:pt x="7405" y="5738"/>
                    <a:pt x="7175" y="5605"/>
                  </a:cubicBezTo>
                  <a:lnTo>
                    <a:pt x="6445" y="5184"/>
                  </a:lnTo>
                  <a:cubicBezTo>
                    <a:pt x="6687" y="4536"/>
                    <a:pt x="6687" y="3821"/>
                    <a:pt x="6445" y="3172"/>
                  </a:cubicBezTo>
                  <a:lnTo>
                    <a:pt x="7175" y="2752"/>
                  </a:lnTo>
                  <a:cubicBezTo>
                    <a:pt x="7405" y="2619"/>
                    <a:pt x="7484" y="2324"/>
                    <a:pt x="7350" y="2094"/>
                  </a:cubicBezTo>
                  <a:cubicBezTo>
                    <a:pt x="7261" y="1940"/>
                    <a:pt x="7099" y="1854"/>
                    <a:pt x="6933" y="1854"/>
                  </a:cubicBezTo>
                  <a:cubicBezTo>
                    <a:pt x="6851" y="1854"/>
                    <a:pt x="6769" y="1875"/>
                    <a:pt x="6693" y="1919"/>
                  </a:cubicBezTo>
                  <a:lnTo>
                    <a:pt x="5964" y="2340"/>
                  </a:lnTo>
                  <a:cubicBezTo>
                    <a:pt x="5523" y="1806"/>
                    <a:pt x="4905" y="1448"/>
                    <a:pt x="4222" y="1333"/>
                  </a:cubicBezTo>
                  <a:lnTo>
                    <a:pt x="4222" y="491"/>
                  </a:lnTo>
                  <a:cubicBezTo>
                    <a:pt x="4228" y="221"/>
                    <a:pt x="4011" y="0"/>
                    <a:pt x="3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746;p126">
            <a:extLst>
              <a:ext uri="{FF2B5EF4-FFF2-40B4-BE49-F238E27FC236}">
                <a16:creationId xmlns:a16="http://schemas.microsoft.com/office/drawing/2014/main" id="{C0342F13-4E23-BB49-990E-D2207C0DD4A2}"/>
              </a:ext>
            </a:extLst>
          </p:cNvPr>
          <p:cNvGrpSpPr/>
          <p:nvPr/>
        </p:nvGrpSpPr>
        <p:grpSpPr>
          <a:xfrm>
            <a:off x="5990631" y="2275050"/>
            <a:ext cx="395530" cy="413782"/>
            <a:chOff x="3246450" y="4189450"/>
            <a:chExt cx="362600" cy="410300"/>
          </a:xfrm>
          <a:solidFill>
            <a:schemeClr val="bg1"/>
          </a:solidFill>
        </p:grpSpPr>
        <p:sp>
          <p:nvSpPr>
            <p:cNvPr id="31" name="Google Shape;12747;p126">
              <a:extLst>
                <a:ext uri="{FF2B5EF4-FFF2-40B4-BE49-F238E27FC236}">
                  <a16:creationId xmlns:a16="http://schemas.microsoft.com/office/drawing/2014/main" id="{8E9465D4-0924-B048-9A63-751C2B3F98EA}"/>
                </a:ext>
              </a:extLst>
            </p:cNvPr>
            <p:cNvSpPr/>
            <p:nvPr/>
          </p:nvSpPr>
          <p:spPr>
            <a:xfrm>
              <a:off x="3246450" y="4189450"/>
              <a:ext cx="362600" cy="410300"/>
            </a:xfrm>
            <a:custGeom>
              <a:avLst/>
              <a:gdLst/>
              <a:ahLst/>
              <a:cxnLst/>
              <a:rect l="l" t="t" r="r" b="b"/>
              <a:pathLst>
                <a:path w="14504" h="16412" extrusionOk="0">
                  <a:moveTo>
                    <a:pt x="7782" y="964"/>
                  </a:moveTo>
                  <a:cubicBezTo>
                    <a:pt x="7995" y="964"/>
                    <a:pt x="8210" y="976"/>
                    <a:pt x="8427" y="1000"/>
                  </a:cubicBezTo>
                  <a:cubicBezTo>
                    <a:pt x="9694" y="1139"/>
                    <a:pt x="10892" y="1728"/>
                    <a:pt x="11800" y="2661"/>
                  </a:cubicBezTo>
                  <a:cubicBezTo>
                    <a:pt x="12708" y="3592"/>
                    <a:pt x="13267" y="4805"/>
                    <a:pt x="13377" y="6077"/>
                  </a:cubicBezTo>
                  <a:cubicBezTo>
                    <a:pt x="13529" y="7792"/>
                    <a:pt x="12883" y="9481"/>
                    <a:pt x="11627" y="10657"/>
                  </a:cubicBezTo>
                  <a:lnTo>
                    <a:pt x="11627" y="10655"/>
                  </a:lnTo>
                  <a:cubicBezTo>
                    <a:pt x="11530" y="10746"/>
                    <a:pt x="11476" y="10872"/>
                    <a:pt x="11476" y="11005"/>
                  </a:cubicBezTo>
                  <a:lnTo>
                    <a:pt x="11476" y="15451"/>
                  </a:lnTo>
                  <a:lnTo>
                    <a:pt x="6027" y="15451"/>
                  </a:lnTo>
                  <a:lnTo>
                    <a:pt x="6027" y="13624"/>
                  </a:lnTo>
                  <a:cubicBezTo>
                    <a:pt x="6027" y="13359"/>
                    <a:pt x="5811" y="13143"/>
                    <a:pt x="5546" y="13143"/>
                  </a:cubicBezTo>
                  <a:lnTo>
                    <a:pt x="3943" y="13143"/>
                  </a:lnTo>
                  <a:cubicBezTo>
                    <a:pt x="3500" y="13142"/>
                    <a:pt x="3143" y="12784"/>
                    <a:pt x="3142" y="12342"/>
                  </a:cubicBezTo>
                  <a:lnTo>
                    <a:pt x="3142" y="10419"/>
                  </a:lnTo>
                  <a:cubicBezTo>
                    <a:pt x="3142" y="10154"/>
                    <a:pt x="2926" y="9939"/>
                    <a:pt x="2661" y="9939"/>
                  </a:cubicBezTo>
                  <a:lnTo>
                    <a:pt x="1307" y="9939"/>
                  </a:lnTo>
                  <a:cubicBezTo>
                    <a:pt x="1197" y="9939"/>
                    <a:pt x="1121" y="9832"/>
                    <a:pt x="1154" y="9728"/>
                  </a:cubicBezTo>
                  <a:lnTo>
                    <a:pt x="2156" y="6726"/>
                  </a:lnTo>
                  <a:cubicBezTo>
                    <a:pt x="2172" y="6676"/>
                    <a:pt x="2180" y="6625"/>
                    <a:pt x="2180" y="6574"/>
                  </a:cubicBezTo>
                  <a:cubicBezTo>
                    <a:pt x="2181" y="4979"/>
                    <a:pt x="2861" y="3460"/>
                    <a:pt x="4047" y="2396"/>
                  </a:cubicBezTo>
                  <a:cubicBezTo>
                    <a:pt x="5090" y="1462"/>
                    <a:pt x="6397" y="964"/>
                    <a:pt x="7782" y="964"/>
                  </a:cubicBezTo>
                  <a:close/>
                  <a:moveTo>
                    <a:pt x="7791" y="0"/>
                  </a:moveTo>
                  <a:cubicBezTo>
                    <a:pt x="6199" y="0"/>
                    <a:pt x="4650" y="580"/>
                    <a:pt x="3443" y="1644"/>
                  </a:cubicBezTo>
                  <a:cubicBezTo>
                    <a:pt x="2049" y="2873"/>
                    <a:pt x="1242" y="4635"/>
                    <a:pt x="1219" y="6493"/>
                  </a:cubicBezTo>
                  <a:lnTo>
                    <a:pt x="244" y="9422"/>
                  </a:lnTo>
                  <a:cubicBezTo>
                    <a:pt x="0" y="10148"/>
                    <a:pt x="541" y="10900"/>
                    <a:pt x="1307" y="10900"/>
                  </a:cubicBezTo>
                  <a:lnTo>
                    <a:pt x="2181" y="10900"/>
                  </a:lnTo>
                  <a:lnTo>
                    <a:pt x="2181" y="12342"/>
                  </a:lnTo>
                  <a:cubicBezTo>
                    <a:pt x="2181" y="13315"/>
                    <a:pt x="2970" y="14102"/>
                    <a:pt x="3943" y="14104"/>
                  </a:cubicBezTo>
                  <a:lnTo>
                    <a:pt x="5065" y="14104"/>
                  </a:lnTo>
                  <a:lnTo>
                    <a:pt x="5065" y="15932"/>
                  </a:lnTo>
                  <a:cubicBezTo>
                    <a:pt x="5065" y="16197"/>
                    <a:pt x="5280" y="16412"/>
                    <a:pt x="5546" y="16412"/>
                  </a:cubicBezTo>
                  <a:lnTo>
                    <a:pt x="11956" y="16412"/>
                  </a:lnTo>
                  <a:cubicBezTo>
                    <a:pt x="12221" y="16412"/>
                    <a:pt x="12437" y="16197"/>
                    <a:pt x="12437" y="15932"/>
                  </a:cubicBezTo>
                  <a:lnTo>
                    <a:pt x="12437" y="11209"/>
                  </a:lnTo>
                  <a:cubicBezTo>
                    <a:pt x="13812" y="9831"/>
                    <a:pt x="14503" y="7943"/>
                    <a:pt x="14335" y="5994"/>
                  </a:cubicBezTo>
                  <a:lnTo>
                    <a:pt x="14336" y="5994"/>
                  </a:lnTo>
                  <a:cubicBezTo>
                    <a:pt x="14207" y="4500"/>
                    <a:pt x="13551" y="3078"/>
                    <a:pt x="12489" y="1988"/>
                  </a:cubicBezTo>
                  <a:cubicBezTo>
                    <a:pt x="11426" y="899"/>
                    <a:pt x="10020" y="206"/>
                    <a:pt x="8531" y="42"/>
                  </a:cubicBezTo>
                  <a:cubicBezTo>
                    <a:pt x="8284" y="14"/>
                    <a:pt x="8037" y="0"/>
                    <a:pt x="7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48;p126">
              <a:extLst>
                <a:ext uri="{FF2B5EF4-FFF2-40B4-BE49-F238E27FC236}">
                  <a16:creationId xmlns:a16="http://schemas.microsoft.com/office/drawing/2014/main" id="{3A8371B0-ACEB-674E-BEB3-8ADB0C0F0950}"/>
                </a:ext>
              </a:extLst>
            </p:cNvPr>
            <p:cNvSpPr/>
            <p:nvPr/>
          </p:nvSpPr>
          <p:spPr>
            <a:xfrm>
              <a:off x="3347650" y="4249300"/>
              <a:ext cx="187100" cy="208450"/>
            </a:xfrm>
            <a:custGeom>
              <a:avLst/>
              <a:gdLst/>
              <a:ahLst/>
              <a:cxnLst/>
              <a:rect l="l" t="t" r="r" b="b"/>
              <a:pathLst>
                <a:path w="7484" h="8338" extrusionOk="0">
                  <a:moveTo>
                    <a:pt x="3741" y="2255"/>
                  </a:moveTo>
                  <a:cubicBezTo>
                    <a:pt x="3989" y="2255"/>
                    <a:pt x="4239" y="2303"/>
                    <a:pt x="4477" y="2402"/>
                  </a:cubicBezTo>
                  <a:cubicBezTo>
                    <a:pt x="5195" y="2699"/>
                    <a:pt x="5663" y="3401"/>
                    <a:pt x="5663" y="4178"/>
                  </a:cubicBezTo>
                  <a:cubicBezTo>
                    <a:pt x="5662" y="5240"/>
                    <a:pt x="4802" y="6100"/>
                    <a:pt x="3742" y="6101"/>
                  </a:cubicBezTo>
                  <a:cubicBezTo>
                    <a:pt x="2964" y="6101"/>
                    <a:pt x="2263" y="5634"/>
                    <a:pt x="1964" y="4915"/>
                  </a:cubicBezTo>
                  <a:cubicBezTo>
                    <a:pt x="1667" y="4196"/>
                    <a:pt x="1831" y="3368"/>
                    <a:pt x="2380" y="2819"/>
                  </a:cubicBezTo>
                  <a:cubicBezTo>
                    <a:pt x="2748" y="2451"/>
                    <a:pt x="3240" y="2255"/>
                    <a:pt x="3741" y="2255"/>
                  </a:cubicBezTo>
                  <a:close/>
                  <a:moveTo>
                    <a:pt x="3742" y="0"/>
                  </a:moveTo>
                  <a:cubicBezTo>
                    <a:pt x="3472" y="0"/>
                    <a:pt x="3256" y="221"/>
                    <a:pt x="3262" y="491"/>
                  </a:cubicBezTo>
                  <a:lnTo>
                    <a:pt x="3262" y="1333"/>
                  </a:lnTo>
                  <a:cubicBezTo>
                    <a:pt x="2579" y="1448"/>
                    <a:pt x="1961" y="1806"/>
                    <a:pt x="1520" y="2340"/>
                  </a:cubicBezTo>
                  <a:lnTo>
                    <a:pt x="790" y="1919"/>
                  </a:lnTo>
                  <a:cubicBezTo>
                    <a:pt x="715" y="1877"/>
                    <a:pt x="634" y="1857"/>
                    <a:pt x="554" y="1857"/>
                  </a:cubicBezTo>
                  <a:cubicBezTo>
                    <a:pt x="388" y="1857"/>
                    <a:pt x="227" y="1943"/>
                    <a:pt x="138" y="2097"/>
                  </a:cubicBezTo>
                  <a:cubicBezTo>
                    <a:pt x="6" y="2326"/>
                    <a:pt x="82" y="2617"/>
                    <a:pt x="309" y="2752"/>
                  </a:cubicBezTo>
                  <a:lnTo>
                    <a:pt x="1039" y="3172"/>
                  </a:lnTo>
                  <a:cubicBezTo>
                    <a:pt x="797" y="3821"/>
                    <a:pt x="797" y="4536"/>
                    <a:pt x="1039" y="5184"/>
                  </a:cubicBezTo>
                  <a:lnTo>
                    <a:pt x="309" y="5605"/>
                  </a:lnTo>
                  <a:cubicBezTo>
                    <a:pt x="79" y="5738"/>
                    <a:pt x="0" y="6032"/>
                    <a:pt x="133" y="6262"/>
                  </a:cubicBezTo>
                  <a:cubicBezTo>
                    <a:pt x="222" y="6416"/>
                    <a:pt x="383" y="6503"/>
                    <a:pt x="549" y="6503"/>
                  </a:cubicBezTo>
                  <a:cubicBezTo>
                    <a:pt x="631" y="6503"/>
                    <a:pt x="714" y="6482"/>
                    <a:pt x="790" y="6438"/>
                  </a:cubicBezTo>
                  <a:lnTo>
                    <a:pt x="1520" y="6018"/>
                  </a:lnTo>
                  <a:cubicBezTo>
                    <a:pt x="1961" y="6551"/>
                    <a:pt x="2579" y="6908"/>
                    <a:pt x="3262" y="7024"/>
                  </a:cubicBezTo>
                  <a:lnTo>
                    <a:pt x="3262" y="7866"/>
                  </a:lnTo>
                  <a:cubicBezTo>
                    <a:pt x="3266" y="8128"/>
                    <a:pt x="3480" y="8337"/>
                    <a:pt x="3742" y="8337"/>
                  </a:cubicBezTo>
                  <a:cubicBezTo>
                    <a:pt x="4004" y="8337"/>
                    <a:pt x="4218" y="8128"/>
                    <a:pt x="4222" y="7866"/>
                  </a:cubicBezTo>
                  <a:lnTo>
                    <a:pt x="4222" y="7024"/>
                  </a:lnTo>
                  <a:cubicBezTo>
                    <a:pt x="4905" y="6908"/>
                    <a:pt x="5523" y="6551"/>
                    <a:pt x="5964" y="6018"/>
                  </a:cubicBezTo>
                  <a:lnTo>
                    <a:pt x="6693" y="6438"/>
                  </a:lnTo>
                  <a:cubicBezTo>
                    <a:pt x="6769" y="6482"/>
                    <a:pt x="6851" y="6503"/>
                    <a:pt x="6933" y="6503"/>
                  </a:cubicBezTo>
                  <a:cubicBezTo>
                    <a:pt x="7099" y="6503"/>
                    <a:pt x="7261" y="6416"/>
                    <a:pt x="7350" y="6262"/>
                  </a:cubicBezTo>
                  <a:cubicBezTo>
                    <a:pt x="7482" y="6032"/>
                    <a:pt x="7405" y="5738"/>
                    <a:pt x="7175" y="5605"/>
                  </a:cubicBezTo>
                  <a:lnTo>
                    <a:pt x="6445" y="5184"/>
                  </a:lnTo>
                  <a:cubicBezTo>
                    <a:pt x="6687" y="4536"/>
                    <a:pt x="6687" y="3821"/>
                    <a:pt x="6445" y="3172"/>
                  </a:cubicBezTo>
                  <a:lnTo>
                    <a:pt x="7175" y="2752"/>
                  </a:lnTo>
                  <a:cubicBezTo>
                    <a:pt x="7405" y="2619"/>
                    <a:pt x="7484" y="2324"/>
                    <a:pt x="7350" y="2094"/>
                  </a:cubicBezTo>
                  <a:cubicBezTo>
                    <a:pt x="7261" y="1940"/>
                    <a:pt x="7099" y="1854"/>
                    <a:pt x="6933" y="1854"/>
                  </a:cubicBezTo>
                  <a:cubicBezTo>
                    <a:pt x="6851" y="1854"/>
                    <a:pt x="6769" y="1875"/>
                    <a:pt x="6693" y="1919"/>
                  </a:cubicBezTo>
                  <a:lnTo>
                    <a:pt x="5964" y="2340"/>
                  </a:lnTo>
                  <a:cubicBezTo>
                    <a:pt x="5523" y="1806"/>
                    <a:pt x="4905" y="1448"/>
                    <a:pt x="4222" y="1333"/>
                  </a:cubicBezTo>
                  <a:lnTo>
                    <a:pt x="4222" y="491"/>
                  </a:lnTo>
                  <a:cubicBezTo>
                    <a:pt x="4228" y="221"/>
                    <a:pt x="4011" y="0"/>
                    <a:pt x="37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0004;p115">
            <a:extLst>
              <a:ext uri="{FF2B5EF4-FFF2-40B4-BE49-F238E27FC236}">
                <a16:creationId xmlns:a16="http://schemas.microsoft.com/office/drawing/2014/main" id="{199AD099-A257-8740-9468-1CB0BBEBA370}"/>
              </a:ext>
            </a:extLst>
          </p:cNvPr>
          <p:cNvSpPr/>
          <p:nvPr/>
        </p:nvSpPr>
        <p:spPr>
          <a:xfrm>
            <a:off x="5681367" y="2588291"/>
            <a:ext cx="373766" cy="340357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10014;p115">
            <a:extLst>
              <a:ext uri="{FF2B5EF4-FFF2-40B4-BE49-F238E27FC236}">
                <a16:creationId xmlns:a16="http://schemas.microsoft.com/office/drawing/2014/main" id="{4CDD7B4F-5CB3-884B-BF71-97F0094EEBF9}"/>
              </a:ext>
            </a:extLst>
          </p:cNvPr>
          <p:cNvGrpSpPr/>
          <p:nvPr/>
        </p:nvGrpSpPr>
        <p:grpSpPr>
          <a:xfrm>
            <a:off x="3968144" y="4170815"/>
            <a:ext cx="391368" cy="376650"/>
            <a:chOff x="-37534750" y="2668075"/>
            <a:chExt cx="332400" cy="319900"/>
          </a:xfrm>
          <a:solidFill>
            <a:schemeClr val="bg1"/>
          </a:solidFill>
        </p:grpSpPr>
        <p:sp>
          <p:nvSpPr>
            <p:cNvPr id="35" name="Google Shape;10015;p115">
              <a:extLst>
                <a:ext uri="{FF2B5EF4-FFF2-40B4-BE49-F238E27FC236}">
                  <a16:creationId xmlns:a16="http://schemas.microsoft.com/office/drawing/2014/main" id="{89B9AE58-EB65-004B-B9AD-7E01615FF29F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6;p115">
              <a:extLst>
                <a:ext uri="{FF2B5EF4-FFF2-40B4-BE49-F238E27FC236}">
                  <a16:creationId xmlns:a16="http://schemas.microsoft.com/office/drawing/2014/main" id="{A4A3CF09-1449-9D4C-B236-4D4FD17E33C0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820;p78">
            <a:extLst>
              <a:ext uri="{FF2B5EF4-FFF2-40B4-BE49-F238E27FC236}">
                <a16:creationId xmlns:a16="http://schemas.microsoft.com/office/drawing/2014/main" id="{0D94A975-7514-BB4E-B5BD-A4C9C5526B60}"/>
              </a:ext>
            </a:extLst>
          </p:cNvPr>
          <p:cNvSpPr txBox="1"/>
          <p:nvPr/>
        </p:nvSpPr>
        <p:spPr>
          <a:xfrm>
            <a:off x="2967930" y="2855603"/>
            <a:ext cx="1944306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err="1">
                <a:solidFill>
                  <a:srgbClr val="4789C7"/>
                </a:solidFill>
                <a:latin typeface="Unica One"/>
                <a:ea typeface="Unica One"/>
                <a:cs typeface="Unica One"/>
                <a:sym typeface="Unica One"/>
              </a:rPr>
              <a:t>R</a:t>
            </a:r>
            <a:r>
              <a:rPr lang="en" sz="2000" err="1">
                <a:solidFill>
                  <a:srgbClr val="4789C7"/>
                </a:solidFill>
                <a:latin typeface="Unica One"/>
                <a:ea typeface="Unica One"/>
                <a:cs typeface="Unica One"/>
                <a:sym typeface="Unica One"/>
              </a:rPr>
              <a:t>andom</a:t>
            </a:r>
            <a:r>
              <a:rPr lang="en" sz="2000">
                <a:solidFill>
                  <a:srgbClr val="4789C7"/>
                </a:solidFill>
                <a:latin typeface="Unica One"/>
                <a:ea typeface="Unica One"/>
                <a:cs typeface="Unica One"/>
                <a:sym typeface="Unica One"/>
              </a:rPr>
              <a:t> forest</a:t>
            </a:r>
            <a:endParaRPr sz="2000">
              <a:solidFill>
                <a:srgbClr val="4789C7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8" name="Google Shape;820;p78">
            <a:extLst>
              <a:ext uri="{FF2B5EF4-FFF2-40B4-BE49-F238E27FC236}">
                <a16:creationId xmlns:a16="http://schemas.microsoft.com/office/drawing/2014/main" id="{518DA36F-CE9A-8B49-BF4A-2412EDD20100}"/>
              </a:ext>
            </a:extLst>
          </p:cNvPr>
          <p:cNvSpPr txBox="1"/>
          <p:nvPr/>
        </p:nvSpPr>
        <p:spPr>
          <a:xfrm>
            <a:off x="5042165" y="4462988"/>
            <a:ext cx="1805354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rgbClr val="43C4BF"/>
                </a:solidFill>
                <a:latin typeface="Unica One"/>
                <a:ea typeface="Unica One"/>
                <a:cs typeface="Unica One"/>
                <a:sym typeface="Unica One"/>
              </a:rPr>
              <a:t>kmeans</a:t>
            </a:r>
            <a:endParaRPr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8473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3" name="Google Shape;813;p78"/>
          <p:cNvCxnSpPr/>
          <p:nvPr/>
        </p:nvCxnSpPr>
        <p:spPr>
          <a:xfrm rot="5400000">
            <a:off x="1308875" y="1810650"/>
            <a:ext cx="5161800" cy="154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4" name="Google Shape;814;p78"/>
          <p:cNvGrpSpPr/>
          <p:nvPr/>
        </p:nvGrpSpPr>
        <p:grpSpPr>
          <a:xfrm>
            <a:off x="4211475" y="817763"/>
            <a:ext cx="450700" cy="819300"/>
            <a:chOff x="4211475" y="852125"/>
            <a:chExt cx="450700" cy="819300"/>
          </a:xfrm>
        </p:grpSpPr>
        <p:cxnSp>
          <p:nvCxnSpPr>
            <p:cNvPr id="815" name="Google Shape;815;p78"/>
            <p:cNvCxnSpPr/>
            <p:nvPr/>
          </p:nvCxnSpPr>
          <p:spPr>
            <a:xfrm>
              <a:off x="4211475" y="852125"/>
              <a:ext cx="0" cy="819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78"/>
            <p:cNvCxnSpPr/>
            <p:nvPr/>
          </p:nvCxnSpPr>
          <p:spPr>
            <a:xfrm>
              <a:off x="4219675" y="1261775"/>
              <a:ext cx="442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7" name="Google Shape;817;p78"/>
          <p:cNvGrpSpPr/>
          <p:nvPr/>
        </p:nvGrpSpPr>
        <p:grpSpPr>
          <a:xfrm rot="10800000">
            <a:off x="3119525" y="3441925"/>
            <a:ext cx="450700" cy="819300"/>
            <a:chOff x="4211475" y="852125"/>
            <a:chExt cx="450700" cy="819300"/>
          </a:xfrm>
        </p:grpSpPr>
        <p:cxnSp>
          <p:nvCxnSpPr>
            <p:cNvPr id="818" name="Google Shape;818;p78"/>
            <p:cNvCxnSpPr/>
            <p:nvPr/>
          </p:nvCxnSpPr>
          <p:spPr>
            <a:xfrm>
              <a:off x="4211475" y="852125"/>
              <a:ext cx="0" cy="819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78"/>
            <p:cNvCxnSpPr/>
            <p:nvPr/>
          </p:nvCxnSpPr>
          <p:spPr>
            <a:xfrm>
              <a:off x="4219675" y="1261775"/>
              <a:ext cx="442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0" name="Google Shape;820;p78"/>
          <p:cNvSpPr txBox="1"/>
          <p:nvPr/>
        </p:nvSpPr>
        <p:spPr>
          <a:xfrm>
            <a:off x="3986027" y="2758923"/>
            <a:ext cx="241833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 algn="r"/>
            <a:r>
              <a:rPr lang="it-IT" sz="2000" dirty="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domanda di ricerca </a:t>
            </a:r>
            <a:r>
              <a:rPr lang="en" sz="2000" dirty="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2</a:t>
            </a:r>
            <a:endParaRPr sz="2000" dirty="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821" name="Google Shape;821;p78"/>
          <p:cNvSpPr txBox="1"/>
          <p:nvPr/>
        </p:nvSpPr>
        <p:spPr>
          <a:xfrm>
            <a:off x="3697581" y="3298230"/>
            <a:ext cx="3823618" cy="131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Quale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deve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essere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la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concentrazione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delle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vulnerabilità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nel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training set per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avere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prestazioni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raggionevoli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?</a:t>
            </a:r>
            <a:endParaRPr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  <p:extLst>
      <p:ext uri="{BB962C8B-B14F-4D97-AF65-F5344CB8AC3E}">
        <p14:creationId xmlns:p14="http://schemas.microsoft.com/office/powerpoint/2010/main" val="88211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990"/>
            </a:pPr>
            <a:r>
              <a:rPr lang="en" sz="2820" dirty="0" err="1"/>
              <a:t>esperimenti</a:t>
            </a:r>
            <a:r>
              <a:rPr lang="en" sz="2820" dirty="0"/>
              <a:t> </a:t>
            </a:r>
            <a:r>
              <a:rPr lang="en" sz="2820" dirty="0" err="1"/>
              <a:t>run_timespan</a:t>
            </a:r>
            <a:endParaRPr sz="2820" dirty="0">
              <a:solidFill>
                <a:schemeClr val="accent6"/>
              </a:solidFill>
            </a:endParaRPr>
          </a:p>
        </p:txBody>
      </p:sp>
      <p:sp>
        <p:nvSpPr>
          <p:cNvPr id="4" name="Google Shape;1309;p95">
            <a:extLst>
              <a:ext uri="{FF2B5EF4-FFF2-40B4-BE49-F238E27FC236}">
                <a16:creationId xmlns:a16="http://schemas.microsoft.com/office/drawing/2014/main" id="{36BA67AA-E5AA-9740-B572-B1DE83E56398}"/>
              </a:ext>
            </a:extLst>
          </p:cNvPr>
          <p:cNvSpPr/>
          <p:nvPr/>
        </p:nvSpPr>
        <p:spPr>
          <a:xfrm>
            <a:off x="1848101" y="2427059"/>
            <a:ext cx="2115918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10;p95">
            <a:extLst>
              <a:ext uri="{FF2B5EF4-FFF2-40B4-BE49-F238E27FC236}">
                <a16:creationId xmlns:a16="http://schemas.microsoft.com/office/drawing/2014/main" id="{2116E61F-A82D-0847-9FC5-A3FA182E6AF2}"/>
              </a:ext>
            </a:extLst>
          </p:cNvPr>
          <p:cNvSpPr/>
          <p:nvPr/>
        </p:nvSpPr>
        <p:spPr>
          <a:xfrm>
            <a:off x="4204258" y="2427059"/>
            <a:ext cx="2116677" cy="7125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11;p95">
            <a:extLst>
              <a:ext uri="{FF2B5EF4-FFF2-40B4-BE49-F238E27FC236}">
                <a16:creationId xmlns:a16="http://schemas.microsoft.com/office/drawing/2014/main" id="{8B634C61-B7C1-0F47-925F-4EC4D9B0A4B3}"/>
              </a:ext>
            </a:extLst>
          </p:cNvPr>
          <p:cNvSpPr/>
          <p:nvPr/>
        </p:nvSpPr>
        <p:spPr>
          <a:xfrm>
            <a:off x="4204258" y="3304353"/>
            <a:ext cx="2116678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12;p95">
            <a:extLst>
              <a:ext uri="{FF2B5EF4-FFF2-40B4-BE49-F238E27FC236}">
                <a16:creationId xmlns:a16="http://schemas.microsoft.com/office/drawing/2014/main" id="{F2653F91-FD3B-AD41-A589-113D1890F607}"/>
              </a:ext>
            </a:extLst>
          </p:cNvPr>
          <p:cNvSpPr/>
          <p:nvPr/>
        </p:nvSpPr>
        <p:spPr>
          <a:xfrm>
            <a:off x="1848101" y="4117222"/>
            <a:ext cx="2115918" cy="694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328;p95">
            <a:extLst>
              <a:ext uri="{FF2B5EF4-FFF2-40B4-BE49-F238E27FC236}">
                <a16:creationId xmlns:a16="http://schemas.microsoft.com/office/drawing/2014/main" id="{448DD342-6B55-1142-B313-6276F44A0AF1}"/>
              </a:ext>
            </a:extLst>
          </p:cNvPr>
          <p:cNvSpPr txBox="1"/>
          <p:nvPr/>
        </p:nvSpPr>
        <p:spPr>
          <a:xfrm>
            <a:off x="4367359" y="3790072"/>
            <a:ext cx="1953576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PHPMyAdmin</a:t>
            </a:r>
            <a:endParaRPr lang="en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Moodle</a:t>
            </a:r>
            <a:endParaRPr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2" name="Google Shape;1330;p95">
            <a:extLst>
              <a:ext uri="{FF2B5EF4-FFF2-40B4-BE49-F238E27FC236}">
                <a16:creationId xmlns:a16="http://schemas.microsoft.com/office/drawing/2014/main" id="{389B7D55-EB0A-964C-AEA2-33F5C50D9A97}"/>
              </a:ext>
            </a:extLst>
          </p:cNvPr>
          <p:cNvSpPr txBox="1"/>
          <p:nvPr/>
        </p:nvSpPr>
        <p:spPr>
          <a:xfrm>
            <a:off x="1931430" y="4302890"/>
            <a:ext cx="1571187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V</a:t>
            </a: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ariabile</a:t>
            </a:r>
            <a:r>
              <a:rPr lang="en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timespan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" name="Google Shape;1330;p95">
            <a:extLst>
              <a:ext uri="{FF2B5EF4-FFF2-40B4-BE49-F238E27FC236}">
                <a16:creationId xmlns:a16="http://schemas.microsoft.com/office/drawing/2014/main" id="{9FFD030A-1E58-C946-8726-175AE092E446}"/>
              </a:ext>
            </a:extLst>
          </p:cNvPr>
          <p:cNvSpPr txBox="1"/>
          <p:nvPr/>
        </p:nvSpPr>
        <p:spPr>
          <a:xfrm>
            <a:off x="4336572" y="2700403"/>
            <a:ext cx="1852048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</a:t>
            </a: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ataset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4" name="Google Shape;1328;p95">
            <a:extLst>
              <a:ext uri="{FF2B5EF4-FFF2-40B4-BE49-F238E27FC236}">
                <a16:creationId xmlns:a16="http://schemas.microsoft.com/office/drawing/2014/main" id="{11E573BA-1E8D-464D-8522-E042A65D0293}"/>
              </a:ext>
            </a:extLst>
          </p:cNvPr>
          <p:cNvSpPr txBox="1"/>
          <p:nvPr/>
        </p:nvSpPr>
        <p:spPr>
          <a:xfrm>
            <a:off x="1931430" y="2720953"/>
            <a:ext cx="165488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solidFill>
                  <a:schemeClr val="accent2"/>
                </a:solidFill>
                <a:latin typeface="Scope One"/>
                <a:cs typeface="Scope One"/>
              </a:rPr>
              <a:t>%vulnerabilità </a:t>
            </a:r>
            <a:endParaRPr dirty="0">
              <a:solidFill>
                <a:schemeClr val="accent2"/>
              </a:solidFill>
              <a:latin typeface="Scope One"/>
              <a:cs typeface="Scope One"/>
              <a:sym typeface="Scope One"/>
            </a:endParaRPr>
          </a:p>
        </p:txBody>
      </p:sp>
      <p:sp>
        <p:nvSpPr>
          <p:cNvPr id="11" name="Google Shape;843;p80">
            <a:extLst>
              <a:ext uri="{FF2B5EF4-FFF2-40B4-BE49-F238E27FC236}">
                <a16:creationId xmlns:a16="http://schemas.microsoft.com/office/drawing/2014/main" id="{3A2ACA6E-09B7-AA48-8EE3-A70BEC893D8E}"/>
              </a:ext>
            </a:extLst>
          </p:cNvPr>
          <p:cNvSpPr txBox="1"/>
          <p:nvPr/>
        </p:nvSpPr>
        <p:spPr>
          <a:xfrm flipH="1">
            <a:off x="-11457" y="1430340"/>
            <a:ext cx="7818120" cy="102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609600" lvl="0">
              <a:buClr>
                <a:schemeClr val="lt1"/>
              </a:buClr>
              <a:buSzPts val="1200"/>
            </a:pPr>
            <a:r>
              <a:rPr lang="it-IT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Abbiamo eseguito 3.139 esperimenti, applicando diversi:</a:t>
            </a:r>
          </a:p>
        </p:txBody>
      </p:sp>
    </p:spTree>
    <p:extLst>
      <p:ext uri="{BB962C8B-B14F-4D97-AF65-F5344CB8AC3E}">
        <p14:creationId xmlns:p14="http://schemas.microsoft.com/office/powerpoint/2010/main" val="315762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D5A29F91-DA1D-0E40-9F77-B00FCE12B113}"/>
                  </a:ext>
                </a:extLst>
              </p14:cNvPr>
              <p14:cNvContentPartPr/>
              <p14:nvPr/>
            </p14:nvContentPartPr>
            <p14:xfrm>
              <a:off x="1267992" y="3296664"/>
              <a:ext cx="1714680" cy="1067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D5A29F91-DA1D-0E40-9F77-B00FCE12B1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992" y="3233664"/>
                <a:ext cx="184032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D3292AD0-9E3F-D047-B8B8-AC9773D0D45A}"/>
                  </a:ext>
                </a:extLst>
              </p14:cNvPr>
              <p14:cNvContentPartPr/>
              <p14:nvPr/>
            </p14:nvContentPartPr>
            <p14:xfrm>
              <a:off x="935712" y="1802304"/>
              <a:ext cx="2141640" cy="8272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D3292AD0-9E3F-D047-B8B8-AC9773D0D4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072" y="1739664"/>
                <a:ext cx="226728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5C522DB-5FA7-134F-8502-AE879FE33F6D}"/>
                  </a:ext>
                </a:extLst>
              </p14:cNvPr>
              <p14:cNvContentPartPr/>
              <p14:nvPr/>
            </p14:nvContentPartPr>
            <p14:xfrm>
              <a:off x="6101712" y="1793664"/>
              <a:ext cx="2410560" cy="9234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5C522DB-5FA7-134F-8502-AE879FE33F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39072" y="1730664"/>
                <a:ext cx="253620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F46EE9D6-B934-F54C-A36D-A906D2F698CC}"/>
                  </a:ext>
                </a:extLst>
              </p14:cNvPr>
              <p14:cNvContentPartPr/>
              <p14:nvPr/>
            </p14:nvContentPartPr>
            <p14:xfrm>
              <a:off x="6148872" y="3257064"/>
              <a:ext cx="1329480" cy="9313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F46EE9D6-B934-F54C-A36D-A906D2F698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5872" y="3194424"/>
                <a:ext cx="14551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B0B6658-BB1F-3D4B-BE25-49EFA2B2B607}"/>
                  </a:ext>
                </a:extLst>
              </p14:cNvPr>
              <p14:cNvContentPartPr/>
              <p14:nvPr/>
            </p14:nvContentPartPr>
            <p14:xfrm>
              <a:off x="6116472" y="2542824"/>
              <a:ext cx="199440" cy="1101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B0B6658-BB1F-3D4B-BE25-49EFA2B2B6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53472" y="2479824"/>
                <a:ext cx="325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A0BA5345-04EA-F64A-B6B4-F803140CB96A}"/>
                  </a:ext>
                </a:extLst>
              </p14:cNvPr>
              <p14:cNvContentPartPr/>
              <p14:nvPr/>
            </p14:nvContentPartPr>
            <p14:xfrm>
              <a:off x="4221432" y="2769264"/>
              <a:ext cx="689760" cy="5263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A0BA5345-04EA-F64A-B6B4-F803140CB9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8432" y="2706624"/>
                <a:ext cx="815400" cy="65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oogle Shape;9439;p113">
            <a:extLst>
              <a:ext uri="{FF2B5EF4-FFF2-40B4-BE49-F238E27FC236}">
                <a16:creationId xmlns:a16="http://schemas.microsoft.com/office/drawing/2014/main" id="{11D0CB77-3E07-9F42-A557-76DF1D6F6EF4}"/>
              </a:ext>
            </a:extLst>
          </p:cNvPr>
          <p:cNvGrpSpPr/>
          <p:nvPr/>
        </p:nvGrpSpPr>
        <p:grpSpPr>
          <a:xfrm>
            <a:off x="3972387" y="2710095"/>
            <a:ext cx="514905" cy="168133"/>
            <a:chOff x="3530150" y="2790075"/>
            <a:chExt cx="1962600" cy="225300"/>
          </a:xfrm>
        </p:grpSpPr>
        <p:sp>
          <p:nvSpPr>
            <p:cNvPr id="12" name="Google Shape;9440;p113">
              <a:extLst>
                <a:ext uri="{FF2B5EF4-FFF2-40B4-BE49-F238E27FC236}">
                  <a16:creationId xmlns:a16="http://schemas.microsoft.com/office/drawing/2014/main" id="{CB9C9624-6316-994F-985F-9B6B4705CCDA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41;p113">
              <a:extLst>
                <a:ext uri="{FF2B5EF4-FFF2-40B4-BE49-F238E27FC236}">
                  <a16:creationId xmlns:a16="http://schemas.microsoft.com/office/drawing/2014/main" id="{54A9F735-50DE-EA4A-A490-C0148643033C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439;p113">
            <a:extLst>
              <a:ext uri="{FF2B5EF4-FFF2-40B4-BE49-F238E27FC236}">
                <a16:creationId xmlns:a16="http://schemas.microsoft.com/office/drawing/2014/main" id="{51CEA913-DDEC-3D45-9333-8F4249C32B71}"/>
              </a:ext>
            </a:extLst>
          </p:cNvPr>
          <p:cNvGrpSpPr/>
          <p:nvPr/>
        </p:nvGrpSpPr>
        <p:grpSpPr>
          <a:xfrm>
            <a:off x="3972387" y="2484851"/>
            <a:ext cx="514905" cy="168133"/>
            <a:chOff x="3530150" y="2790075"/>
            <a:chExt cx="1962600" cy="225300"/>
          </a:xfrm>
        </p:grpSpPr>
        <p:sp>
          <p:nvSpPr>
            <p:cNvPr id="15" name="Google Shape;9440;p113">
              <a:extLst>
                <a:ext uri="{FF2B5EF4-FFF2-40B4-BE49-F238E27FC236}">
                  <a16:creationId xmlns:a16="http://schemas.microsoft.com/office/drawing/2014/main" id="{D30D8EF6-BC5B-7340-A0B6-FAF3836D532D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41;p113">
              <a:extLst>
                <a:ext uri="{FF2B5EF4-FFF2-40B4-BE49-F238E27FC236}">
                  <a16:creationId xmlns:a16="http://schemas.microsoft.com/office/drawing/2014/main" id="{619374E7-9550-FA4E-A787-DEC200A28DAD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439;p113">
            <a:extLst>
              <a:ext uri="{FF2B5EF4-FFF2-40B4-BE49-F238E27FC236}">
                <a16:creationId xmlns:a16="http://schemas.microsoft.com/office/drawing/2014/main" id="{AFD864B4-ACA2-8C48-91BF-F81FB9A3C94B}"/>
              </a:ext>
            </a:extLst>
          </p:cNvPr>
          <p:cNvGrpSpPr/>
          <p:nvPr/>
        </p:nvGrpSpPr>
        <p:grpSpPr>
          <a:xfrm>
            <a:off x="3972387" y="2930560"/>
            <a:ext cx="514905" cy="168133"/>
            <a:chOff x="3530150" y="2790075"/>
            <a:chExt cx="1962600" cy="225300"/>
          </a:xfrm>
        </p:grpSpPr>
        <p:sp>
          <p:nvSpPr>
            <p:cNvPr id="18" name="Google Shape;9440;p113">
              <a:extLst>
                <a:ext uri="{FF2B5EF4-FFF2-40B4-BE49-F238E27FC236}">
                  <a16:creationId xmlns:a16="http://schemas.microsoft.com/office/drawing/2014/main" id="{D6581862-5CBD-EC4D-8D2D-4A835241D9DB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41;p113">
              <a:extLst>
                <a:ext uri="{FF2B5EF4-FFF2-40B4-BE49-F238E27FC236}">
                  <a16:creationId xmlns:a16="http://schemas.microsoft.com/office/drawing/2014/main" id="{4FF5EA5D-5C62-2D4E-8D19-39DBCB0BE744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439;p113">
            <a:extLst>
              <a:ext uri="{FF2B5EF4-FFF2-40B4-BE49-F238E27FC236}">
                <a16:creationId xmlns:a16="http://schemas.microsoft.com/office/drawing/2014/main" id="{9A907A8D-D269-6841-A163-6927C758D63F}"/>
              </a:ext>
            </a:extLst>
          </p:cNvPr>
          <p:cNvGrpSpPr/>
          <p:nvPr/>
        </p:nvGrpSpPr>
        <p:grpSpPr>
          <a:xfrm>
            <a:off x="3972387" y="3156112"/>
            <a:ext cx="514905" cy="168133"/>
            <a:chOff x="3530150" y="2790075"/>
            <a:chExt cx="1962600" cy="225300"/>
          </a:xfrm>
        </p:grpSpPr>
        <p:sp>
          <p:nvSpPr>
            <p:cNvPr id="21" name="Google Shape;9440;p113">
              <a:extLst>
                <a:ext uri="{FF2B5EF4-FFF2-40B4-BE49-F238E27FC236}">
                  <a16:creationId xmlns:a16="http://schemas.microsoft.com/office/drawing/2014/main" id="{546E498A-8B92-A24E-AF51-0D407DDAE2BE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41;p113">
              <a:extLst>
                <a:ext uri="{FF2B5EF4-FFF2-40B4-BE49-F238E27FC236}">
                  <a16:creationId xmlns:a16="http://schemas.microsoft.com/office/drawing/2014/main" id="{4E665BB8-63E4-F649-9DA8-D1D64CB87780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9439;p113">
            <a:extLst>
              <a:ext uri="{FF2B5EF4-FFF2-40B4-BE49-F238E27FC236}">
                <a16:creationId xmlns:a16="http://schemas.microsoft.com/office/drawing/2014/main" id="{633E7042-EA3A-0C4A-98B5-6B9F31969030}"/>
              </a:ext>
            </a:extLst>
          </p:cNvPr>
          <p:cNvGrpSpPr/>
          <p:nvPr/>
        </p:nvGrpSpPr>
        <p:grpSpPr>
          <a:xfrm>
            <a:off x="4691771" y="3152857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24" name="Google Shape;9440;p113">
              <a:extLst>
                <a:ext uri="{FF2B5EF4-FFF2-40B4-BE49-F238E27FC236}">
                  <a16:creationId xmlns:a16="http://schemas.microsoft.com/office/drawing/2014/main" id="{92162752-7C2D-DE43-983C-2A5E5B095635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41;p113">
              <a:extLst>
                <a:ext uri="{FF2B5EF4-FFF2-40B4-BE49-F238E27FC236}">
                  <a16:creationId xmlns:a16="http://schemas.microsoft.com/office/drawing/2014/main" id="{6492F5AD-3F60-454A-8974-C4A1AA083048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9439;p113">
            <a:extLst>
              <a:ext uri="{FF2B5EF4-FFF2-40B4-BE49-F238E27FC236}">
                <a16:creationId xmlns:a16="http://schemas.microsoft.com/office/drawing/2014/main" id="{73088C17-2BD4-3240-B7CB-104E1885C84B}"/>
              </a:ext>
            </a:extLst>
          </p:cNvPr>
          <p:cNvGrpSpPr/>
          <p:nvPr/>
        </p:nvGrpSpPr>
        <p:grpSpPr>
          <a:xfrm>
            <a:off x="3975642" y="3378616"/>
            <a:ext cx="514905" cy="168133"/>
            <a:chOff x="3530150" y="2790075"/>
            <a:chExt cx="1962600" cy="225300"/>
          </a:xfrm>
        </p:grpSpPr>
        <p:sp>
          <p:nvSpPr>
            <p:cNvPr id="27" name="Google Shape;9440;p113">
              <a:extLst>
                <a:ext uri="{FF2B5EF4-FFF2-40B4-BE49-F238E27FC236}">
                  <a16:creationId xmlns:a16="http://schemas.microsoft.com/office/drawing/2014/main" id="{E98C53A4-B5B9-164D-A010-C5496B8B8CB5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41;p113">
              <a:extLst>
                <a:ext uri="{FF2B5EF4-FFF2-40B4-BE49-F238E27FC236}">
                  <a16:creationId xmlns:a16="http://schemas.microsoft.com/office/drawing/2014/main" id="{4E276493-C08F-AA41-AD10-0856959060DB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9439;p113">
            <a:extLst>
              <a:ext uri="{FF2B5EF4-FFF2-40B4-BE49-F238E27FC236}">
                <a16:creationId xmlns:a16="http://schemas.microsoft.com/office/drawing/2014/main" id="{B6F6A2F0-66E1-6F4D-9D14-EF8417DBAEBE}"/>
              </a:ext>
            </a:extLst>
          </p:cNvPr>
          <p:cNvGrpSpPr/>
          <p:nvPr/>
        </p:nvGrpSpPr>
        <p:grpSpPr>
          <a:xfrm>
            <a:off x="4691771" y="3378616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30" name="Google Shape;9440;p113">
              <a:extLst>
                <a:ext uri="{FF2B5EF4-FFF2-40B4-BE49-F238E27FC236}">
                  <a16:creationId xmlns:a16="http://schemas.microsoft.com/office/drawing/2014/main" id="{145FB40B-7832-CA40-A13F-32604725A6C2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441;p113">
              <a:extLst>
                <a:ext uri="{FF2B5EF4-FFF2-40B4-BE49-F238E27FC236}">
                  <a16:creationId xmlns:a16="http://schemas.microsoft.com/office/drawing/2014/main" id="{F1E8D60E-591D-CA4A-B293-21B7E0B05EB2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439;p113">
            <a:extLst>
              <a:ext uri="{FF2B5EF4-FFF2-40B4-BE49-F238E27FC236}">
                <a16:creationId xmlns:a16="http://schemas.microsoft.com/office/drawing/2014/main" id="{40FD091D-D003-A44A-8F1A-A5AFFC9C88FB}"/>
              </a:ext>
            </a:extLst>
          </p:cNvPr>
          <p:cNvGrpSpPr/>
          <p:nvPr/>
        </p:nvGrpSpPr>
        <p:grpSpPr>
          <a:xfrm>
            <a:off x="1075363" y="1793475"/>
            <a:ext cx="514905" cy="168133"/>
            <a:chOff x="3530150" y="2790075"/>
            <a:chExt cx="1962600" cy="225300"/>
          </a:xfrm>
        </p:grpSpPr>
        <p:sp>
          <p:nvSpPr>
            <p:cNvPr id="63" name="Google Shape;9440;p113">
              <a:extLst>
                <a:ext uri="{FF2B5EF4-FFF2-40B4-BE49-F238E27FC236}">
                  <a16:creationId xmlns:a16="http://schemas.microsoft.com/office/drawing/2014/main" id="{24665779-C433-994C-9A1E-A3FE7DA4EDA9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441;p113">
              <a:extLst>
                <a:ext uri="{FF2B5EF4-FFF2-40B4-BE49-F238E27FC236}">
                  <a16:creationId xmlns:a16="http://schemas.microsoft.com/office/drawing/2014/main" id="{EF9628B0-B1A1-FF47-AA53-38432A7037A7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9439;p113">
            <a:extLst>
              <a:ext uri="{FF2B5EF4-FFF2-40B4-BE49-F238E27FC236}">
                <a16:creationId xmlns:a16="http://schemas.microsoft.com/office/drawing/2014/main" id="{83FB0C01-7C66-1740-A663-1E51242E2E8B}"/>
              </a:ext>
            </a:extLst>
          </p:cNvPr>
          <p:cNvGrpSpPr/>
          <p:nvPr/>
        </p:nvGrpSpPr>
        <p:grpSpPr>
          <a:xfrm>
            <a:off x="1794747" y="1790220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66" name="Google Shape;9440;p113">
              <a:extLst>
                <a:ext uri="{FF2B5EF4-FFF2-40B4-BE49-F238E27FC236}">
                  <a16:creationId xmlns:a16="http://schemas.microsoft.com/office/drawing/2014/main" id="{D4002156-07F8-BF46-A967-7D3A2857A338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441;p113">
              <a:extLst>
                <a:ext uri="{FF2B5EF4-FFF2-40B4-BE49-F238E27FC236}">
                  <a16:creationId xmlns:a16="http://schemas.microsoft.com/office/drawing/2014/main" id="{C8AF6632-3A2C-844B-94EE-EBBED66CB3AA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9439;p113">
            <a:extLst>
              <a:ext uri="{FF2B5EF4-FFF2-40B4-BE49-F238E27FC236}">
                <a16:creationId xmlns:a16="http://schemas.microsoft.com/office/drawing/2014/main" id="{243F2B73-C007-1D40-9656-606968AB4C8D}"/>
              </a:ext>
            </a:extLst>
          </p:cNvPr>
          <p:cNvGrpSpPr/>
          <p:nvPr/>
        </p:nvGrpSpPr>
        <p:grpSpPr>
          <a:xfrm>
            <a:off x="1078618" y="2015979"/>
            <a:ext cx="514905" cy="168133"/>
            <a:chOff x="3530150" y="2790075"/>
            <a:chExt cx="1962600" cy="225300"/>
          </a:xfrm>
        </p:grpSpPr>
        <p:sp>
          <p:nvSpPr>
            <p:cNvPr id="69" name="Google Shape;9440;p113">
              <a:extLst>
                <a:ext uri="{FF2B5EF4-FFF2-40B4-BE49-F238E27FC236}">
                  <a16:creationId xmlns:a16="http://schemas.microsoft.com/office/drawing/2014/main" id="{50B437E4-26CF-244E-B56F-D3C7503D75BF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441;p113">
              <a:extLst>
                <a:ext uri="{FF2B5EF4-FFF2-40B4-BE49-F238E27FC236}">
                  <a16:creationId xmlns:a16="http://schemas.microsoft.com/office/drawing/2014/main" id="{3A3806EA-38C3-3A45-B746-527675317B2A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9439;p113">
            <a:extLst>
              <a:ext uri="{FF2B5EF4-FFF2-40B4-BE49-F238E27FC236}">
                <a16:creationId xmlns:a16="http://schemas.microsoft.com/office/drawing/2014/main" id="{06B7455D-41BE-C14E-8A0D-5FDA67AF570B}"/>
              </a:ext>
            </a:extLst>
          </p:cNvPr>
          <p:cNvGrpSpPr/>
          <p:nvPr/>
        </p:nvGrpSpPr>
        <p:grpSpPr>
          <a:xfrm>
            <a:off x="1794747" y="2015979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72" name="Google Shape;9440;p113">
              <a:extLst>
                <a:ext uri="{FF2B5EF4-FFF2-40B4-BE49-F238E27FC236}">
                  <a16:creationId xmlns:a16="http://schemas.microsoft.com/office/drawing/2014/main" id="{3C4D5407-F5E8-1F4B-8435-5CC81E8D9FDC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441;p113">
              <a:extLst>
                <a:ext uri="{FF2B5EF4-FFF2-40B4-BE49-F238E27FC236}">
                  <a16:creationId xmlns:a16="http://schemas.microsoft.com/office/drawing/2014/main" id="{E131ABD3-BCE7-4941-81E8-D9180F4D4DF1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1D4F3AFE-589E-4D45-8058-290F63086BF3}"/>
                  </a:ext>
                </a:extLst>
              </p14:cNvPr>
              <p14:cNvContentPartPr/>
              <p14:nvPr/>
            </p14:nvContentPartPr>
            <p14:xfrm>
              <a:off x="6325632" y="674784"/>
              <a:ext cx="2087280" cy="2786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1D4F3AFE-589E-4D45-8058-290F63086B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62992" y="612144"/>
                <a:ext cx="221292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Google Shape;1329;p95">
            <a:extLst>
              <a:ext uri="{FF2B5EF4-FFF2-40B4-BE49-F238E27FC236}">
                <a16:creationId xmlns:a16="http://schemas.microsoft.com/office/drawing/2014/main" id="{0C39A74E-4511-574D-A493-835EA5A96977}"/>
              </a:ext>
            </a:extLst>
          </p:cNvPr>
          <p:cNvSpPr txBox="1"/>
          <p:nvPr/>
        </p:nvSpPr>
        <p:spPr>
          <a:xfrm>
            <a:off x="5340096" y="245850"/>
            <a:ext cx="3602736" cy="109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t</a:t>
            </a:r>
            <a:r>
              <a:rPr lang="en" sz="2800" err="1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ecniche</a:t>
            </a:r>
            <a:r>
              <a:rPr lang="en" sz="280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en" sz="280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di data balancing</a:t>
            </a:r>
            <a:endParaRPr sz="280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0E40BF7A-D428-FC4A-BE5A-9F6D0E43FD37}"/>
                  </a:ext>
                </a:extLst>
              </p14:cNvPr>
              <p14:cNvContentPartPr/>
              <p14:nvPr/>
            </p14:nvContentPartPr>
            <p14:xfrm>
              <a:off x="3373632" y="2215944"/>
              <a:ext cx="1934784" cy="1981356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0E40BF7A-D428-FC4A-BE5A-9F6D0E43FD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0627" y="2152947"/>
                <a:ext cx="2060433" cy="2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6" name="Input penna 895">
                <a:extLst>
                  <a:ext uri="{FF2B5EF4-FFF2-40B4-BE49-F238E27FC236}">
                    <a16:creationId xmlns:a16="http://schemas.microsoft.com/office/drawing/2014/main" id="{F8447307-E8A3-7141-846B-CFD825430516}"/>
                  </a:ext>
                </a:extLst>
              </p14:cNvPr>
              <p14:cNvContentPartPr/>
              <p14:nvPr/>
            </p14:nvContentPartPr>
            <p14:xfrm>
              <a:off x="3719592" y="1890504"/>
              <a:ext cx="2036160" cy="1481040"/>
            </p14:xfrm>
          </p:contentPart>
        </mc:Choice>
        <mc:Fallback xmlns="">
          <p:pic>
            <p:nvPicPr>
              <p:cNvPr id="896" name="Input penna 895">
                <a:extLst>
                  <a:ext uri="{FF2B5EF4-FFF2-40B4-BE49-F238E27FC236}">
                    <a16:creationId xmlns:a16="http://schemas.microsoft.com/office/drawing/2014/main" id="{F8447307-E8A3-7141-846B-CFD8254305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6592" y="1827864"/>
                <a:ext cx="216180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7" name="Input penna 896">
                <a:extLst>
                  <a:ext uri="{FF2B5EF4-FFF2-40B4-BE49-F238E27FC236}">
                    <a16:creationId xmlns:a16="http://schemas.microsoft.com/office/drawing/2014/main" id="{0383B577-5433-0F47-9E9F-19370E8F511B}"/>
                  </a:ext>
                </a:extLst>
              </p14:cNvPr>
              <p14:cNvContentPartPr/>
              <p14:nvPr/>
            </p14:nvContentPartPr>
            <p14:xfrm>
              <a:off x="5262912" y="3299184"/>
              <a:ext cx="457920" cy="627840"/>
            </p14:xfrm>
          </p:contentPart>
        </mc:Choice>
        <mc:Fallback xmlns="">
          <p:pic>
            <p:nvPicPr>
              <p:cNvPr id="897" name="Input penna 896">
                <a:extLst>
                  <a:ext uri="{FF2B5EF4-FFF2-40B4-BE49-F238E27FC236}">
                    <a16:creationId xmlns:a16="http://schemas.microsoft.com/office/drawing/2014/main" id="{0383B577-5433-0F47-9E9F-19370E8F51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00272" y="3236544"/>
                <a:ext cx="583560" cy="75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oogle Shape;1552;p108">
            <a:extLst>
              <a:ext uri="{FF2B5EF4-FFF2-40B4-BE49-F238E27FC236}">
                <a16:creationId xmlns:a16="http://schemas.microsoft.com/office/drawing/2014/main" id="{33C165D3-55FD-8B43-A6E3-7900B4B544DD}"/>
              </a:ext>
            </a:extLst>
          </p:cNvPr>
          <p:cNvGrpSpPr/>
          <p:nvPr/>
        </p:nvGrpSpPr>
        <p:grpSpPr>
          <a:xfrm rot="6295959">
            <a:off x="3364488" y="1808508"/>
            <a:ext cx="2426759" cy="2437621"/>
            <a:chOff x="5201900" y="1050116"/>
            <a:chExt cx="717240" cy="716737"/>
          </a:xfrm>
        </p:grpSpPr>
        <p:sp>
          <p:nvSpPr>
            <p:cNvPr id="103" name="Google Shape;1553;p108">
              <a:extLst>
                <a:ext uri="{FF2B5EF4-FFF2-40B4-BE49-F238E27FC236}">
                  <a16:creationId xmlns:a16="http://schemas.microsoft.com/office/drawing/2014/main" id="{B0315094-C038-8D4B-8C46-C278810A4455}"/>
                </a:ext>
              </a:extLst>
            </p:cNvPr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solidFill>
              <a:srgbClr val="0070C0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57;p108">
              <a:extLst>
                <a:ext uri="{FF2B5EF4-FFF2-40B4-BE49-F238E27FC236}">
                  <a16:creationId xmlns:a16="http://schemas.microsoft.com/office/drawing/2014/main" id="{58B239F5-1C4C-874D-9431-BEF96C1ACF83}"/>
                </a:ext>
              </a:extLst>
            </p:cNvPr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6931796"/>
                <a:gd name="adj3" fmla="val 4549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315;p95">
            <a:extLst>
              <a:ext uri="{FF2B5EF4-FFF2-40B4-BE49-F238E27FC236}">
                <a16:creationId xmlns:a16="http://schemas.microsoft.com/office/drawing/2014/main" id="{02FD54D7-4594-0A4C-8581-2C83F5D4B621}"/>
              </a:ext>
            </a:extLst>
          </p:cNvPr>
          <p:cNvSpPr/>
          <p:nvPr/>
        </p:nvSpPr>
        <p:spPr>
          <a:xfrm>
            <a:off x="579827" y="2717064"/>
            <a:ext cx="2116679" cy="712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FFB7"/>
              </a:solidFill>
            </a:endParaRPr>
          </a:p>
        </p:txBody>
      </p:sp>
      <p:sp>
        <p:nvSpPr>
          <p:cNvPr id="112" name="Google Shape;1329;p95">
            <a:extLst>
              <a:ext uri="{FF2B5EF4-FFF2-40B4-BE49-F238E27FC236}">
                <a16:creationId xmlns:a16="http://schemas.microsoft.com/office/drawing/2014/main" id="{54755ABC-A9CA-314B-9184-2859618E2067}"/>
              </a:ext>
            </a:extLst>
          </p:cNvPr>
          <p:cNvSpPr txBox="1"/>
          <p:nvPr/>
        </p:nvSpPr>
        <p:spPr>
          <a:xfrm>
            <a:off x="771146" y="2899498"/>
            <a:ext cx="1702269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undersampling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113" name="Google Shape;9439;p113">
            <a:extLst>
              <a:ext uri="{FF2B5EF4-FFF2-40B4-BE49-F238E27FC236}">
                <a16:creationId xmlns:a16="http://schemas.microsoft.com/office/drawing/2014/main" id="{305E4417-E30C-9A4B-A981-3E184C40B6A2}"/>
              </a:ext>
            </a:extLst>
          </p:cNvPr>
          <p:cNvGrpSpPr/>
          <p:nvPr/>
        </p:nvGrpSpPr>
        <p:grpSpPr>
          <a:xfrm>
            <a:off x="7072840" y="4133980"/>
            <a:ext cx="514905" cy="168133"/>
            <a:chOff x="3530150" y="2790075"/>
            <a:chExt cx="1962600" cy="225300"/>
          </a:xfrm>
        </p:grpSpPr>
        <p:sp>
          <p:nvSpPr>
            <p:cNvPr id="114" name="Google Shape;9440;p113">
              <a:extLst>
                <a:ext uri="{FF2B5EF4-FFF2-40B4-BE49-F238E27FC236}">
                  <a16:creationId xmlns:a16="http://schemas.microsoft.com/office/drawing/2014/main" id="{1EBF637D-B4A9-B540-B78C-24ABE1D32209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441;p113">
              <a:extLst>
                <a:ext uri="{FF2B5EF4-FFF2-40B4-BE49-F238E27FC236}">
                  <a16:creationId xmlns:a16="http://schemas.microsoft.com/office/drawing/2014/main" id="{5C6CE793-0E27-7C42-B583-D3AF7A512270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9439;p113">
            <a:extLst>
              <a:ext uri="{FF2B5EF4-FFF2-40B4-BE49-F238E27FC236}">
                <a16:creationId xmlns:a16="http://schemas.microsoft.com/office/drawing/2014/main" id="{E92064BE-B2E7-004D-9CA0-D0A562412BB8}"/>
              </a:ext>
            </a:extLst>
          </p:cNvPr>
          <p:cNvGrpSpPr/>
          <p:nvPr/>
        </p:nvGrpSpPr>
        <p:grpSpPr>
          <a:xfrm>
            <a:off x="7072840" y="3927024"/>
            <a:ext cx="514905" cy="168133"/>
            <a:chOff x="3530150" y="2790075"/>
            <a:chExt cx="1962600" cy="225300"/>
          </a:xfrm>
        </p:grpSpPr>
        <p:sp>
          <p:nvSpPr>
            <p:cNvPr id="117" name="Google Shape;9440;p113">
              <a:extLst>
                <a:ext uri="{FF2B5EF4-FFF2-40B4-BE49-F238E27FC236}">
                  <a16:creationId xmlns:a16="http://schemas.microsoft.com/office/drawing/2014/main" id="{587DF74E-79CE-494B-9501-E6D0A50E2F94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441;p113">
              <a:extLst>
                <a:ext uri="{FF2B5EF4-FFF2-40B4-BE49-F238E27FC236}">
                  <a16:creationId xmlns:a16="http://schemas.microsoft.com/office/drawing/2014/main" id="{706B902E-4405-DD49-9721-AE21D893214A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9439;p113">
            <a:extLst>
              <a:ext uri="{FF2B5EF4-FFF2-40B4-BE49-F238E27FC236}">
                <a16:creationId xmlns:a16="http://schemas.microsoft.com/office/drawing/2014/main" id="{C99D140F-9437-ED44-96C9-C65A2C837E88}"/>
              </a:ext>
            </a:extLst>
          </p:cNvPr>
          <p:cNvGrpSpPr/>
          <p:nvPr/>
        </p:nvGrpSpPr>
        <p:grpSpPr>
          <a:xfrm>
            <a:off x="7072840" y="4345301"/>
            <a:ext cx="514905" cy="168133"/>
            <a:chOff x="3530150" y="2790075"/>
            <a:chExt cx="1962600" cy="225300"/>
          </a:xfrm>
        </p:grpSpPr>
        <p:sp>
          <p:nvSpPr>
            <p:cNvPr id="120" name="Google Shape;9440;p113">
              <a:extLst>
                <a:ext uri="{FF2B5EF4-FFF2-40B4-BE49-F238E27FC236}">
                  <a16:creationId xmlns:a16="http://schemas.microsoft.com/office/drawing/2014/main" id="{EC7F5229-C1E9-6B41-A5F2-AD55A570571D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441;p113">
              <a:extLst>
                <a:ext uri="{FF2B5EF4-FFF2-40B4-BE49-F238E27FC236}">
                  <a16:creationId xmlns:a16="http://schemas.microsoft.com/office/drawing/2014/main" id="{9237E36C-3248-1B4E-AEDB-E67045B9FBD6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9439;p113">
            <a:extLst>
              <a:ext uri="{FF2B5EF4-FFF2-40B4-BE49-F238E27FC236}">
                <a16:creationId xmlns:a16="http://schemas.microsoft.com/office/drawing/2014/main" id="{26245237-93F7-9F42-A2E1-847A111F965D}"/>
              </a:ext>
            </a:extLst>
          </p:cNvPr>
          <p:cNvGrpSpPr/>
          <p:nvPr/>
        </p:nvGrpSpPr>
        <p:grpSpPr>
          <a:xfrm>
            <a:off x="7072840" y="4561709"/>
            <a:ext cx="514905" cy="168133"/>
            <a:chOff x="3530150" y="2790075"/>
            <a:chExt cx="1962600" cy="225300"/>
          </a:xfrm>
        </p:grpSpPr>
        <p:sp>
          <p:nvSpPr>
            <p:cNvPr id="123" name="Google Shape;9440;p113">
              <a:extLst>
                <a:ext uri="{FF2B5EF4-FFF2-40B4-BE49-F238E27FC236}">
                  <a16:creationId xmlns:a16="http://schemas.microsoft.com/office/drawing/2014/main" id="{F5BFCA58-3044-A944-B99A-FC7E90456A32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441;p113">
              <a:extLst>
                <a:ext uri="{FF2B5EF4-FFF2-40B4-BE49-F238E27FC236}">
                  <a16:creationId xmlns:a16="http://schemas.microsoft.com/office/drawing/2014/main" id="{7C14A4CE-9194-D140-868E-3DBD85AD705E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9439;p113">
            <a:extLst>
              <a:ext uri="{FF2B5EF4-FFF2-40B4-BE49-F238E27FC236}">
                <a16:creationId xmlns:a16="http://schemas.microsoft.com/office/drawing/2014/main" id="{D504995E-78E9-F344-A7F2-AA4835B102B7}"/>
              </a:ext>
            </a:extLst>
          </p:cNvPr>
          <p:cNvGrpSpPr/>
          <p:nvPr/>
        </p:nvGrpSpPr>
        <p:grpSpPr>
          <a:xfrm>
            <a:off x="7728350" y="3926520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126" name="Google Shape;9440;p113">
              <a:extLst>
                <a:ext uri="{FF2B5EF4-FFF2-40B4-BE49-F238E27FC236}">
                  <a16:creationId xmlns:a16="http://schemas.microsoft.com/office/drawing/2014/main" id="{07A2D6E9-09BD-6141-9397-EDB2E206BE4E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441;p113">
              <a:extLst>
                <a:ext uri="{FF2B5EF4-FFF2-40B4-BE49-F238E27FC236}">
                  <a16:creationId xmlns:a16="http://schemas.microsoft.com/office/drawing/2014/main" id="{2E34C55B-8F57-9241-8F10-7C636DFC5B8A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9439;p113">
            <a:extLst>
              <a:ext uri="{FF2B5EF4-FFF2-40B4-BE49-F238E27FC236}">
                <a16:creationId xmlns:a16="http://schemas.microsoft.com/office/drawing/2014/main" id="{07EBADCB-66AF-AE4B-B496-8A3877EBF049}"/>
              </a:ext>
            </a:extLst>
          </p:cNvPr>
          <p:cNvGrpSpPr/>
          <p:nvPr/>
        </p:nvGrpSpPr>
        <p:grpSpPr>
          <a:xfrm>
            <a:off x="7076095" y="4775069"/>
            <a:ext cx="514905" cy="168133"/>
            <a:chOff x="3530150" y="2790075"/>
            <a:chExt cx="1962600" cy="225300"/>
          </a:xfrm>
        </p:grpSpPr>
        <p:sp>
          <p:nvSpPr>
            <p:cNvPr id="129" name="Google Shape;9440;p113">
              <a:extLst>
                <a:ext uri="{FF2B5EF4-FFF2-40B4-BE49-F238E27FC236}">
                  <a16:creationId xmlns:a16="http://schemas.microsoft.com/office/drawing/2014/main" id="{E37ABDD1-9996-5B48-9A1B-5290629C56D3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441;p113">
              <a:extLst>
                <a:ext uri="{FF2B5EF4-FFF2-40B4-BE49-F238E27FC236}">
                  <a16:creationId xmlns:a16="http://schemas.microsoft.com/office/drawing/2014/main" id="{D8910C35-4287-ED4F-877F-75D4003EDE1C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9439;p113">
            <a:extLst>
              <a:ext uri="{FF2B5EF4-FFF2-40B4-BE49-F238E27FC236}">
                <a16:creationId xmlns:a16="http://schemas.microsoft.com/office/drawing/2014/main" id="{B6B162A5-BBE0-EF49-9E75-C6584905E0E4}"/>
              </a:ext>
            </a:extLst>
          </p:cNvPr>
          <p:cNvGrpSpPr/>
          <p:nvPr/>
        </p:nvGrpSpPr>
        <p:grpSpPr>
          <a:xfrm>
            <a:off x="7728347" y="4765162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132" name="Google Shape;9440;p113">
              <a:extLst>
                <a:ext uri="{FF2B5EF4-FFF2-40B4-BE49-F238E27FC236}">
                  <a16:creationId xmlns:a16="http://schemas.microsoft.com/office/drawing/2014/main" id="{7BE56CF8-9677-C548-9552-2407C76D12FF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441;p113">
              <a:extLst>
                <a:ext uri="{FF2B5EF4-FFF2-40B4-BE49-F238E27FC236}">
                  <a16:creationId xmlns:a16="http://schemas.microsoft.com/office/drawing/2014/main" id="{4D610561-7AC6-E94F-BC52-AF7769C8EC43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9439;p113">
            <a:extLst>
              <a:ext uri="{FF2B5EF4-FFF2-40B4-BE49-F238E27FC236}">
                <a16:creationId xmlns:a16="http://schemas.microsoft.com/office/drawing/2014/main" id="{DB6E287E-46CE-3547-A6AD-26FC8CEE0C95}"/>
              </a:ext>
            </a:extLst>
          </p:cNvPr>
          <p:cNvGrpSpPr/>
          <p:nvPr/>
        </p:nvGrpSpPr>
        <p:grpSpPr>
          <a:xfrm>
            <a:off x="7728348" y="4556275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135" name="Google Shape;9440;p113">
              <a:extLst>
                <a:ext uri="{FF2B5EF4-FFF2-40B4-BE49-F238E27FC236}">
                  <a16:creationId xmlns:a16="http://schemas.microsoft.com/office/drawing/2014/main" id="{FE40934D-8FA2-1948-B83A-9229CC1AE250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441;p113">
              <a:extLst>
                <a:ext uri="{FF2B5EF4-FFF2-40B4-BE49-F238E27FC236}">
                  <a16:creationId xmlns:a16="http://schemas.microsoft.com/office/drawing/2014/main" id="{5857A4AF-E524-A84F-B4D4-0A663FFB0957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9439;p113">
            <a:extLst>
              <a:ext uri="{FF2B5EF4-FFF2-40B4-BE49-F238E27FC236}">
                <a16:creationId xmlns:a16="http://schemas.microsoft.com/office/drawing/2014/main" id="{6BEF20A1-66A6-B94E-9CF9-88120800AF73}"/>
              </a:ext>
            </a:extLst>
          </p:cNvPr>
          <p:cNvGrpSpPr/>
          <p:nvPr/>
        </p:nvGrpSpPr>
        <p:grpSpPr>
          <a:xfrm>
            <a:off x="7728350" y="4131344"/>
            <a:ext cx="514905" cy="168133"/>
            <a:chOff x="3530152" y="2790075"/>
            <a:chExt cx="1962602" cy="225300"/>
          </a:xfrm>
          <a:solidFill>
            <a:srgbClr val="00B0F0"/>
          </a:solidFill>
        </p:grpSpPr>
        <p:sp>
          <p:nvSpPr>
            <p:cNvPr id="138" name="Google Shape;9440;p113">
              <a:extLst>
                <a:ext uri="{FF2B5EF4-FFF2-40B4-BE49-F238E27FC236}">
                  <a16:creationId xmlns:a16="http://schemas.microsoft.com/office/drawing/2014/main" id="{EE722BF1-19EA-0A4F-A69B-1514CBEB38BB}"/>
                </a:ext>
              </a:extLst>
            </p:cNvPr>
            <p:cNvSpPr/>
            <p:nvPr/>
          </p:nvSpPr>
          <p:spPr>
            <a:xfrm>
              <a:off x="3530152" y="2790075"/>
              <a:ext cx="1962602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441;p113">
              <a:extLst>
                <a:ext uri="{FF2B5EF4-FFF2-40B4-BE49-F238E27FC236}">
                  <a16:creationId xmlns:a16="http://schemas.microsoft.com/office/drawing/2014/main" id="{62E03FA9-59D6-104A-8672-BF9BE7515148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9439;p113">
            <a:extLst>
              <a:ext uri="{FF2B5EF4-FFF2-40B4-BE49-F238E27FC236}">
                <a16:creationId xmlns:a16="http://schemas.microsoft.com/office/drawing/2014/main" id="{D318C3AA-93EC-454D-A43D-50BF4A99CCFC}"/>
              </a:ext>
            </a:extLst>
          </p:cNvPr>
          <p:cNvGrpSpPr/>
          <p:nvPr/>
        </p:nvGrpSpPr>
        <p:grpSpPr>
          <a:xfrm>
            <a:off x="7728349" y="4345301"/>
            <a:ext cx="514905" cy="168133"/>
            <a:chOff x="3530150" y="2790075"/>
            <a:chExt cx="1962600" cy="225300"/>
          </a:xfrm>
          <a:solidFill>
            <a:srgbClr val="00B0F0"/>
          </a:solidFill>
        </p:grpSpPr>
        <p:sp>
          <p:nvSpPr>
            <p:cNvPr id="141" name="Google Shape;9440;p113">
              <a:extLst>
                <a:ext uri="{FF2B5EF4-FFF2-40B4-BE49-F238E27FC236}">
                  <a16:creationId xmlns:a16="http://schemas.microsoft.com/office/drawing/2014/main" id="{F0699B27-10C7-5243-B366-283E2522404D}"/>
                </a:ext>
              </a:extLst>
            </p:cNvPr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grpFill/>
            <a:ln w="952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441;p113">
              <a:extLst>
                <a:ext uri="{FF2B5EF4-FFF2-40B4-BE49-F238E27FC236}">
                  <a16:creationId xmlns:a16="http://schemas.microsoft.com/office/drawing/2014/main" id="{FAD8AF83-BF91-8540-8A7A-3E2193374F64}"/>
                </a:ext>
              </a:extLst>
            </p:cNvPr>
            <p:cNvSpPr/>
            <p:nvPr/>
          </p:nvSpPr>
          <p:spPr>
            <a:xfrm>
              <a:off x="3535069" y="2794464"/>
              <a:ext cx="1104900" cy="216900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315;p95">
            <a:extLst>
              <a:ext uri="{FF2B5EF4-FFF2-40B4-BE49-F238E27FC236}">
                <a16:creationId xmlns:a16="http://schemas.microsoft.com/office/drawing/2014/main" id="{62326F15-6C9D-4D48-98E0-EC645509680B}"/>
              </a:ext>
            </a:extLst>
          </p:cNvPr>
          <p:cNvSpPr/>
          <p:nvPr/>
        </p:nvSpPr>
        <p:spPr>
          <a:xfrm>
            <a:off x="6474709" y="2645237"/>
            <a:ext cx="2116679" cy="712569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FFB7"/>
              </a:solidFill>
            </a:endParaRPr>
          </a:p>
        </p:txBody>
      </p:sp>
      <p:sp>
        <p:nvSpPr>
          <p:cNvPr id="101" name="Google Shape;1330;p95">
            <a:extLst>
              <a:ext uri="{FF2B5EF4-FFF2-40B4-BE49-F238E27FC236}">
                <a16:creationId xmlns:a16="http://schemas.microsoft.com/office/drawing/2014/main" id="{2B1DB879-D0E9-8147-8A6E-94DB6925C0EC}"/>
              </a:ext>
            </a:extLst>
          </p:cNvPr>
          <p:cNvSpPr txBox="1"/>
          <p:nvPr/>
        </p:nvSpPr>
        <p:spPr>
          <a:xfrm>
            <a:off x="6637450" y="2834313"/>
            <a:ext cx="1852048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err="1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oversampling</a:t>
            </a:r>
            <a:endParaRPr sz="200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cxnSp>
        <p:nvCxnSpPr>
          <p:cNvPr id="144" name="Google Shape;841;p80">
            <a:extLst>
              <a:ext uri="{FF2B5EF4-FFF2-40B4-BE49-F238E27FC236}">
                <a16:creationId xmlns:a16="http://schemas.microsoft.com/office/drawing/2014/main" id="{B8D42CED-C93C-7242-B7B2-B1D01A23EA0B}"/>
              </a:ext>
            </a:extLst>
          </p:cNvPr>
          <p:cNvCxnSpPr>
            <a:cxnSpLocks/>
          </p:cNvCxnSpPr>
          <p:nvPr/>
        </p:nvCxnSpPr>
        <p:spPr>
          <a:xfrm>
            <a:off x="1609977" y="2430864"/>
            <a:ext cx="0" cy="288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841;p80">
            <a:extLst>
              <a:ext uri="{FF2B5EF4-FFF2-40B4-BE49-F238E27FC236}">
                <a16:creationId xmlns:a16="http://schemas.microsoft.com/office/drawing/2014/main" id="{2B4C60B5-8500-B84F-8B48-53BB8B689609}"/>
              </a:ext>
            </a:extLst>
          </p:cNvPr>
          <p:cNvCxnSpPr>
            <a:cxnSpLocks/>
          </p:cNvCxnSpPr>
          <p:nvPr/>
        </p:nvCxnSpPr>
        <p:spPr>
          <a:xfrm>
            <a:off x="7596000" y="3347999"/>
            <a:ext cx="0" cy="2520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840;p80">
            <a:extLst>
              <a:ext uri="{FF2B5EF4-FFF2-40B4-BE49-F238E27FC236}">
                <a16:creationId xmlns:a16="http://schemas.microsoft.com/office/drawing/2014/main" id="{D45DBABB-6040-D74D-B151-BEF3C1E42466}"/>
              </a:ext>
            </a:extLst>
          </p:cNvPr>
          <p:cNvCxnSpPr>
            <a:cxnSpLocks/>
          </p:cNvCxnSpPr>
          <p:nvPr/>
        </p:nvCxnSpPr>
        <p:spPr>
          <a:xfrm>
            <a:off x="1284373" y="2444471"/>
            <a:ext cx="65120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840;p80">
            <a:extLst>
              <a:ext uri="{FF2B5EF4-FFF2-40B4-BE49-F238E27FC236}">
                <a16:creationId xmlns:a16="http://schemas.microsoft.com/office/drawing/2014/main" id="{8AB00380-E368-FB45-94EB-AFC8A700E94A}"/>
              </a:ext>
            </a:extLst>
          </p:cNvPr>
          <p:cNvCxnSpPr>
            <a:cxnSpLocks/>
          </p:cNvCxnSpPr>
          <p:nvPr/>
        </p:nvCxnSpPr>
        <p:spPr>
          <a:xfrm>
            <a:off x="7270396" y="3599999"/>
            <a:ext cx="65120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325;p95">
            <a:extLst>
              <a:ext uri="{FF2B5EF4-FFF2-40B4-BE49-F238E27FC236}">
                <a16:creationId xmlns:a16="http://schemas.microsoft.com/office/drawing/2014/main" id="{A2F6DAF8-851F-DC4B-9B0F-D6F8E63B584B}"/>
              </a:ext>
            </a:extLst>
          </p:cNvPr>
          <p:cNvSpPr txBox="1"/>
          <p:nvPr/>
        </p:nvSpPr>
        <p:spPr>
          <a:xfrm>
            <a:off x="4468500" y="2398751"/>
            <a:ext cx="944866" cy="44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t-IT" err="1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Dataset</a:t>
            </a:r>
            <a:r>
              <a:rPr lang="it-IT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 originale</a:t>
            </a:r>
            <a:endParaRPr b="1">
              <a:solidFill>
                <a:schemeClr val="bg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53" name="Google Shape;1325;p95">
            <a:extLst>
              <a:ext uri="{FF2B5EF4-FFF2-40B4-BE49-F238E27FC236}">
                <a16:creationId xmlns:a16="http://schemas.microsoft.com/office/drawing/2014/main" id="{453F24AA-C4B3-FA40-B47F-A13D931EDC9E}"/>
              </a:ext>
            </a:extLst>
          </p:cNvPr>
          <p:cNvSpPr txBox="1"/>
          <p:nvPr/>
        </p:nvSpPr>
        <p:spPr>
          <a:xfrm>
            <a:off x="579826" y="3427832"/>
            <a:ext cx="2116679" cy="76055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it-IT">
              <a:solidFill>
                <a:schemeClr val="bg1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t-IT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Consiste nella riduzione dei file neutri</a:t>
            </a:r>
            <a:endParaRPr b="1">
              <a:solidFill>
                <a:schemeClr val="bg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54" name="Google Shape;1325;p95">
            <a:extLst>
              <a:ext uri="{FF2B5EF4-FFF2-40B4-BE49-F238E27FC236}">
                <a16:creationId xmlns:a16="http://schemas.microsoft.com/office/drawing/2014/main" id="{D664EE8C-29A7-4B4A-B2FD-BC8D095E4420}"/>
              </a:ext>
            </a:extLst>
          </p:cNvPr>
          <p:cNvSpPr txBox="1"/>
          <p:nvPr/>
        </p:nvSpPr>
        <p:spPr>
          <a:xfrm>
            <a:off x="6474709" y="1865788"/>
            <a:ext cx="2116679" cy="7778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it-IT">
              <a:solidFill>
                <a:schemeClr val="bg1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t-IT">
                <a:solidFill>
                  <a:schemeClr val="bg1"/>
                </a:solidFill>
                <a:latin typeface="Scope One"/>
                <a:ea typeface="Scope One"/>
                <a:cs typeface="Scope One"/>
                <a:sym typeface="Scope One"/>
              </a:rPr>
              <a:t>Consiste nell’aumentare dei file vulnerabili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b="1">
              <a:solidFill>
                <a:schemeClr val="bg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</p:spTree>
    <p:extLst>
      <p:ext uri="{BB962C8B-B14F-4D97-AF65-F5344CB8AC3E}">
        <p14:creationId xmlns:p14="http://schemas.microsoft.com/office/powerpoint/2010/main" val="406445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80"/>
          <p:cNvGrpSpPr/>
          <p:nvPr/>
        </p:nvGrpSpPr>
        <p:grpSpPr>
          <a:xfrm rot="10800000" flipH="1">
            <a:off x="3119525" y="0"/>
            <a:ext cx="1542650" cy="5161800"/>
            <a:chOff x="3119525" y="0"/>
            <a:chExt cx="1542650" cy="5161800"/>
          </a:xfrm>
        </p:grpSpPr>
        <p:cxnSp>
          <p:nvCxnSpPr>
            <p:cNvPr id="835" name="Google Shape;835;p80"/>
            <p:cNvCxnSpPr/>
            <p:nvPr/>
          </p:nvCxnSpPr>
          <p:spPr>
            <a:xfrm rot="5400000">
              <a:off x="1308875" y="1810650"/>
              <a:ext cx="5161800" cy="15405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6" name="Google Shape;836;p80"/>
            <p:cNvGrpSpPr/>
            <p:nvPr/>
          </p:nvGrpSpPr>
          <p:grpSpPr>
            <a:xfrm>
              <a:off x="4211475" y="817763"/>
              <a:ext cx="450700" cy="819300"/>
              <a:chOff x="4211475" y="852125"/>
              <a:chExt cx="450700" cy="819300"/>
            </a:xfrm>
          </p:grpSpPr>
          <p:cxnSp>
            <p:nvCxnSpPr>
              <p:cNvPr id="837" name="Google Shape;837;p80"/>
              <p:cNvCxnSpPr/>
              <p:nvPr/>
            </p:nvCxnSpPr>
            <p:spPr>
              <a:xfrm>
                <a:off x="4211475" y="852125"/>
                <a:ext cx="0" cy="819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80"/>
              <p:cNvCxnSpPr/>
              <p:nvPr/>
            </p:nvCxnSpPr>
            <p:spPr>
              <a:xfrm>
                <a:off x="4219675" y="1261775"/>
                <a:ext cx="442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9" name="Google Shape;839;p80"/>
            <p:cNvGrpSpPr/>
            <p:nvPr/>
          </p:nvGrpSpPr>
          <p:grpSpPr>
            <a:xfrm rot="10800000">
              <a:off x="3119525" y="3441925"/>
              <a:ext cx="450700" cy="819300"/>
              <a:chOff x="4211475" y="852125"/>
              <a:chExt cx="450700" cy="819300"/>
            </a:xfrm>
          </p:grpSpPr>
          <p:cxnSp>
            <p:nvCxnSpPr>
              <p:cNvPr id="840" name="Google Shape;840;p80"/>
              <p:cNvCxnSpPr/>
              <p:nvPr/>
            </p:nvCxnSpPr>
            <p:spPr>
              <a:xfrm>
                <a:off x="4211475" y="852125"/>
                <a:ext cx="0" cy="819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80"/>
              <p:cNvCxnSpPr/>
              <p:nvPr/>
            </p:nvCxnSpPr>
            <p:spPr>
              <a:xfrm>
                <a:off x="4219675" y="1261775"/>
                <a:ext cx="442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3" name="Google Shape;843;p80"/>
          <p:cNvSpPr txBox="1"/>
          <p:nvPr/>
        </p:nvSpPr>
        <p:spPr>
          <a:xfrm flipH="1">
            <a:off x="3801750" y="959974"/>
            <a:ext cx="3205430" cy="133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 algn="ctr"/>
            <a:r>
              <a:rPr lang="it-IT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Quale tecnica di bilanciamento dei dati porta a prestazioni migliori nell'apprendimento supervisionato e non supervisionato all'interno del progetto?</a:t>
            </a:r>
            <a:endParaRPr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5" name="Google Shape;820;p78">
            <a:extLst>
              <a:ext uri="{FF2B5EF4-FFF2-40B4-BE49-F238E27FC236}">
                <a16:creationId xmlns:a16="http://schemas.microsoft.com/office/drawing/2014/main" id="{1C586902-D20F-FE4A-8736-6A7ADBD36352}"/>
              </a:ext>
            </a:extLst>
          </p:cNvPr>
          <p:cNvSpPr txBox="1"/>
          <p:nvPr/>
        </p:nvSpPr>
        <p:spPr>
          <a:xfrm>
            <a:off x="3980249" y="324888"/>
            <a:ext cx="241833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research question  3</a:t>
            </a:r>
            <a:endParaRPr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13700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95"/>
          <p:cNvSpPr txBox="1">
            <a:spLocks noGrp="1"/>
          </p:cNvSpPr>
          <p:nvPr>
            <p:ph type="title"/>
          </p:nvPr>
        </p:nvSpPr>
        <p:spPr>
          <a:xfrm>
            <a:off x="-83830" y="503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3200" err="1">
                <a:solidFill>
                  <a:schemeClr val="accent6"/>
                </a:solidFill>
              </a:rPr>
              <a:t>run_real</a:t>
            </a:r>
            <a:r>
              <a:rPr lang="it-IT" sz="3200"/>
              <a:t> </a:t>
            </a:r>
            <a:r>
              <a:rPr lang="it-IT" sz="3200" err="1"/>
              <a:t>experiments</a:t>
            </a:r>
            <a:endParaRPr lang="it-IT" sz="3200"/>
          </a:p>
        </p:txBody>
      </p:sp>
      <p:sp>
        <p:nvSpPr>
          <p:cNvPr id="1309" name="Google Shape;1309;p95"/>
          <p:cNvSpPr/>
          <p:nvPr/>
        </p:nvSpPr>
        <p:spPr>
          <a:xfrm>
            <a:off x="3647646" y="2412360"/>
            <a:ext cx="2937076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95"/>
          <p:cNvSpPr/>
          <p:nvPr/>
        </p:nvSpPr>
        <p:spPr>
          <a:xfrm>
            <a:off x="6782835" y="2412360"/>
            <a:ext cx="2116677" cy="7125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95"/>
          <p:cNvSpPr/>
          <p:nvPr/>
        </p:nvSpPr>
        <p:spPr>
          <a:xfrm>
            <a:off x="6782834" y="3265486"/>
            <a:ext cx="2116678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95"/>
          <p:cNvSpPr/>
          <p:nvPr/>
        </p:nvSpPr>
        <p:spPr>
          <a:xfrm>
            <a:off x="3647645" y="4068435"/>
            <a:ext cx="2937076" cy="6948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95"/>
          <p:cNvSpPr/>
          <p:nvPr/>
        </p:nvSpPr>
        <p:spPr>
          <a:xfrm>
            <a:off x="1332854" y="2412360"/>
            <a:ext cx="2116679" cy="7125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2FFB7"/>
              </a:solidFill>
            </a:endParaRPr>
          </a:p>
        </p:txBody>
      </p:sp>
      <p:sp>
        <p:nvSpPr>
          <p:cNvPr id="1316" name="Google Shape;1316;p95"/>
          <p:cNvSpPr/>
          <p:nvPr/>
        </p:nvSpPr>
        <p:spPr>
          <a:xfrm>
            <a:off x="1332853" y="3255823"/>
            <a:ext cx="2116679" cy="150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95"/>
          <p:cNvSpPr txBox="1"/>
          <p:nvPr/>
        </p:nvSpPr>
        <p:spPr>
          <a:xfrm>
            <a:off x="3711844" y="2665073"/>
            <a:ext cx="2872878" cy="65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S</a:t>
            </a: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upervisionato</a:t>
            </a: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b="1">
                <a:solidFill>
                  <a:srgbClr val="43C4C0"/>
                </a:solidFill>
                <a:latin typeface="Scope One"/>
                <a:ea typeface="Scope One"/>
                <a:cs typeface="Scope One"/>
                <a:sym typeface="Scope One"/>
              </a:rPr>
              <a:t>Random Forest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Non </a:t>
            </a: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supervisionato</a:t>
            </a: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b="1" err="1">
                <a:solidFill>
                  <a:srgbClr val="43C4BF"/>
                </a:solidFill>
                <a:latin typeface="Scope One"/>
                <a:ea typeface="Scope One"/>
                <a:cs typeface="Scope One"/>
                <a:sym typeface="Scope One"/>
              </a:rPr>
              <a:t>Kmeans</a:t>
            </a:r>
            <a:endParaRPr b="1">
              <a:solidFill>
                <a:srgbClr val="43C4BF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26" name="Google Shape;1326;p95"/>
          <p:cNvSpPr txBox="1"/>
          <p:nvPr/>
        </p:nvSpPr>
        <p:spPr>
          <a:xfrm>
            <a:off x="6925469" y="3667073"/>
            <a:ext cx="2003691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Non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Undersampling</a:t>
            </a:r>
            <a:endParaRPr lang="it-IT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Oversampling</a:t>
            </a:r>
            <a:endParaRPr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28" name="Google Shape;1328;p95"/>
          <p:cNvSpPr txBox="1"/>
          <p:nvPr/>
        </p:nvSpPr>
        <p:spPr>
          <a:xfrm>
            <a:off x="1418095" y="3592710"/>
            <a:ext cx="1953576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PHPMyAdmin</a:t>
            </a:r>
            <a:endParaRPr lang="en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Moodle</a:t>
            </a:r>
            <a:endParaRPr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29" name="Google Shape;1329;p95"/>
          <p:cNvSpPr txBox="1"/>
          <p:nvPr/>
        </p:nvSpPr>
        <p:spPr>
          <a:xfrm>
            <a:off x="1916071" y="2665073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dataset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30" name="Google Shape;1330;p95"/>
          <p:cNvSpPr txBox="1"/>
          <p:nvPr/>
        </p:nvSpPr>
        <p:spPr>
          <a:xfrm>
            <a:off x="3773837" y="4247010"/>
            <a:ext cx="1852048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apprendimento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6" name="Google Shape;1330;p95">
            <a:extLst>
              <a:ext uri="{FF2B5EF4-FFF2-40B4-BE49-F238E27FC236}">
                <a16:creationId xmlns:a16="http://schemas.microsoft.com/office/drawing/2014/main" id="{6FC41172-7DB6-B142-93FB-21B4196B688C}"/>
              </a:ext>
            </a:extLst>
          </p:cNvPr>
          <p:cNvSpPr txBox="1"/>
          <p:nvPr/>
        </p:nvSpPr>
        <p:spPr>
          <a:xfrm>
            <a:off x="6885122" y="2665073"/>
            <a:ext cx="1852048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</a:t>
            </a:r>
            <a:r>
              <a:rPr lang="en" sz="200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ata</a:t>
            </a:r>
            <a:r>
              <a:rPr lang="en" sz="2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balancing</a:t>
            </a:r>
            <a:endParaRPr sz="2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5" name="Google Shape;843;p80">
            <a:extLst>
              <a:ext uri="{FF2B5EF4-FFF2-40B4-BE49-F238E27FC236}">
                <a16:creationId xmlns:a16="http://schemas.microsoft.com/office/drawing/2014/main" id="{8D278350-908E-A344-9EA7-D5DDCF3075A8}"/>
              </a:ext>
            </a:extLst>
          </p:cNvPr>
          <p:cNvSpPr txBox="1"/>
          <p:nvPr/>
        </p:nvSpPr>
        <p:spPr>
          <a:xfrm flipH="1">
            <a:off x="919050" y="1328557"/>
            <a:ext cx="7818120" cy="102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609600" lvl="0">
              <a:buClr>
                <a:schemeClr val="lt1"/>
              </a:buClr>
              <a:buSzPts val="1200"/>
            </a:pPr>
            <a:r>
              <a:rPr lang="it-IT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Abbiamo eseguito 870 esperimenti, applicando diversi:</a:t>
            </a:r>
          </a:p>
        </p:txBody>
      </p:sp>
    </p:spTree>
    <p:extLst>
      <p:ext uri="{BB962C8B-B14F-4D97-AF65-F5344CB8AC3E}">
        <p14:creationId xmlns:p14="http://schemas.microsoft.com/office/powerpoint/2010/main" val="77811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6;p42"/>
          <p:cNvSpPr txBox="1">
            <a:spLocks/>
          </p:cNvSpPr>
          <p:nvPr/>
        </p:nvSpPr>
        <p:spPr>
          <a:xfrm>
            <a:off x="5357818" y="2853076"/>
            <a:ext cx="2786082" cy="171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tabLst/>
              <a:defRPr/>
            </a:pPr>
            <a:r>
              <a:rPr lang="en-US" sz="1800" b="1" dirty="0" err="1">
                <a:solidFill>
                  <a:schemeClr val="tx1"/>
                </a:solidFill>
                <a:latin typeface="Unica One"/>
                <a:ea typeface="Unica One"/>
                <a:cs typeface="Unica One"/>
                <a:sym typeface="Unica One"/>
              </a:rPr>
              <a:t>Run_real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9A0419-FCA8-594F-949B-B01373C7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0" y="1837289"/>
            <a:ext cx="2940860" cy="2734725"/>
          </a:xfrm>
          <a:prstGeom prst="rect">
            <a:avLst/>
          </a:prstGeom>
        </p:spPr>
      </p:pic>
      <p:sp>
        <p:nvSpPr>
          <p:cNvPr id="9" name="Google Shape;700;p68">
            <a:extLst>
              <a:ext uri="{FF2B5EF4-FFF2-40B4-BE49-F238E27FC236}">
                <a16:creationId xmlns:a16="http://schemas.microsoft.com/office/drawing/2014/main" id="{5E0062E1-4093-8E4C-A4DE-132408026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13" y="285136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 </a:t>
            </a:r>
            <a:r>
              <a:rPr lang="en" sz="2820" dirty="0" err="1">
                <a:solidFill>
                  <a:schemeClr val="accent2"/>
                </a:solidFill>
              </a:rPr>
              <a:t>risultati</a:t>
            </a:r>
            <a:r>
              <a:rPr lang="en" sz="2820" dirty="0">
                <a:solidFill>
                  <a:schemeClr val="accent6"/>
                </a:solidFill>
              </a:rPr>
              <a:t> </a:t>
            </a:r>
            <a:endParaRPr sz="2820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68000B-774A-7B42-974E-670DC654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843" y="3810"/>
            <a:ext cx="3110157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8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6;p42"/>
          <p:cNvSpPr txBox="1">
            <a:spLocks/>
          </p:cNvSpPr>
          <p:nvPr/>
        </p:nvSpPr>
        <p:spPr>
          <a:xfrm>
            <a:off x="5357818" y="1000114"/>
            <a:ext cx="2786082" cy="3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Unica One"/>
                <a:ea typeface="Unica One"/>
                <a:cs typeface="Unica One"/>
                <a:sym typeface="Unica One"/>
              </a:rPr>
              <a:t>moddle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ica One"/>
              <a:ea typeface="Unica One"/>
              <a:cs typeface="Unica One"/>
              <a:sym typeface="Unica O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tabLst/>
              <a:defRPr/>
            </a:pPr>
            <a:r>
              <a:rPr lang="en-US" sz="1800" b="1" dirty="0" err="1">
                <a:solidFill>
                  <a:schemeClr val="tx1"/>
                </a:solidFill>
                <a:latin typeface="Unica One"/>
                <a:ea typeface="Unica One"/>
                <a:cs typeface="Unica One"/>
                <a:sym typeface="Unica One"/>
              </a:rPr>
              <a:t>Run_real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" name="Google Shape;700;p68">
            <a:extLst>
              <a:ext uri="{FF2B5EF4-FFF2-40B4-BE49-F238E27FC236}">
                <a16:creationId xmlns:a16="http://schemas.microsoft.com/office/drawing/2014/main" id="{A110A3D3-489D-6040-8A4F-BECAFF4A6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13" y="285136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 </a:t>
            </a:r>
            <a:r>
              <a:rPr lang="en" sz="2820" dirty="0" err="1">
                <a:solidFill>
                  <a:schemeClr val="accent2"/>
                </a:solidFill>
              </a:rPr>
              <a:t>risultati</a:t>
            </a:r>
            <a:r>
              <a:rPr lang="en" sz="2820" dirty="0">
                <a:solidFill>
                  <a:schemeClr val="accent6"/>
                </a:solidFill>
              </a:rPr>
              <a:t> </a:t>
            </a:r>
            <a:endParaRPr sz="282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B0469A-839F-ED41-BDC8-4C6840C4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9" y="1054064"/>
            <a:ext cx="4225525" cy="394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8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>
            <a:alpha val="0"/>
          </a:schemeClr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16;p42"/>
          <p:cNvSpPr txBox="1">
            <a:spLocks/>
          </p:cNvSpPr>
          <p:nvPr/>
        </p:nvSpPr>
        <p:spPr>
          <a:xfrm>
            <a:off x="5357818" y="1000114"/>
            <a:ext cx="2786082" cy="3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tabLst/>
              <a:defRPr/>
            </a:pPr>
            <a:r>
              <a:rPr lang="en-US" sz="1800" b="1" dirty="0" err="1">
                <a:solidFill>
                  <a:schemeClr val="tx1"/>
                </a:solidFill>
                <a:latin typeface="Unica One"/>
                <a:ea typeface="Unica One"/>
                <a:cs typeface="Unica One"/>
                <a:sym typeface="Unica One"/>
              </a:rPr>
              <a:t>Php_my_admin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ica One"/>
              <a:ea typeface="Unica One"/>
              <a:cs typeface="Unica One"/>
              <a:sym typeface="Unica O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nica One"/>
              <a:buNone/>
              <a:tabLst/>
              <a:defRPr/>
            </a:pPr>
            <a:r>
              <a:rPr lang="en-US" sz="1800" b="1" dirty="0" err="1">
                <a:solidFill>
                  <a:schemeClr val="tx1"/>
                </a:solidFill>
                <a:latin typeface="Unica One"/>
                <a:ea typeface="Unica One"/>
                <a:cs typeface="Unica One"/>
                <a:sym typeface="Unica One"/>
              </a:rPr>
              <a:t>Run_real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" name="Google Shape;700;p68">
            <a:extLst>
              <a:ext uri="{FF2B5EF4-FFF2-40B4-BE49-F238E27FC236}">
                <a16:creationId xmlns:a16="http://schemas.microsoft.com/office/drawing/2014/main" id="{A110A3D3-489D-6040-8A4F-BECAFF4A6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113" y="285136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/>
              <a:t> </a:t>
            </a:r>
            <a:r>
              <a:rPr lang="en" sz="2820" dirty="0" err="1">
                <a:solidFill>
                  <a:schemeClr val="accent2"/>
                </a:solidFill>
              </a:rPr>
              <a:t>risultati</a:t>
            </a:r>
            <a:r>
              <a:rPr lang="en" sz="2820" dirty="0">
                <a:solidFill>
                  <a:schemeClr val="accent6"/>
                </a:solidFill>
              </a:rPr>
              <a:t> </a:t>
            </a:r>
            <a:endParaRPr sz="282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2B424F-8210-6F49-B7A1-CAFC2F5C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5" y="857836"/>
            <a:ext cx="4389635" cy="37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7"/>
          <p:cNvSpPr txBox="1">
            <a:spLocks noGrp="1"/>
          </p:cNvSpPr>
          <p:nvPr>
            <p:ph type="title"/>
          </p:nvPr>
        </p:nvSpPr>
        <p:spPr>
          <a:xfrm>
            <a:off x="708453" y="503150"/>
            <a:ext cx="637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err="1"/>
              <a:t>sviluppi</a:t>
            </a:r>
            <a:r>
              <a:rPr lang="en" sz="2820" dirty="0">
                <a:solidFill>
                  <a:schemeClr val="accent6"/>
                </a:solidFill>
              </a:rPr>
              <a:t> </a:t>
            </a:r>
            <a:r>
              <a:rPr lang="en" sz="2820" dirty="0" err="1">
                <a:solidFill>
                  <a:schemeClr val="accent6"/>
                </a:solidFill>
              </a:rPr>
              <a:t>futuri</a:t>
            </a:r>
            <a:endParaRPr sz="2820" dirty="0">
              <a:solidFill>
                <a:schemeClr val="accent6"/>
              </a:solidFill>
            </a:endParaRPr>
          </a:p>
        </p:txBody>
      </p:sp>
      <p:grpSp>
        <p:nvGrpSpPr>
          <p:cNvPr id="344" name="Google Shape;1226;p53">
            <a:extLst>
              <a:ext uri="{FF2B5EF4-FFF2-40B4-BE49-F238E27FC236}">
                <a16:creationId xmlns:a16="http://schemas.microsoft.com/office/drawing/2014/main" id="{EEA1D8CB-33D2-A44E-808C-65EE6466180A}"/>
              </a:ext>
            </a:extLst>
          </p:cNvPr>
          <p:cNvGrpSpPr/>
          <p:nvPr/>
        </p:nvGrpSpPr>
        <p:grpSpPr>
          <a:xfrm>
            <a:off x="192612" y="2113220"/>
            <a:ext cx="3699602" cy="2110670"/>
            <a:chOff x="688150" y="880400"/>
            <a:chExt cx="6269450" cy="3576800"/>
          </a:xfrm>
        </p:grpSpPr>
        <p:sp>
          <p:nvSpPr>
            <p:cNvPr id="345" name="Google Shape;1227;p53">
              <a:extLst>
                <a:ext uri="{FF2B5EF4-FFF2-40B4-BE49-F238E27FC236}">
                  <a16:creationId xmlns:a16="http://schemas.microsoft.com/office/drawing/2014/main" id="{6A837B61-3F4E-0143-9CE5-B1224AB544F9}"/>
                </a:ext>
              </a:extLst>
            </p:cNvPr>
            <p:cNvSpPr/>
            <p:nvPr/>
          </p:nvSpPr>
          <p:spPr>
            <a:xfrm>
              <a:off x="1681350" y="1410950"/>
              <a:ext cx="4609775" cy="2661475"/>
            </a:xfrm>
            <a:custGeom>
              <a:avLst/>
              <a:gdLst/>
              <a:ahLst/>
              <a:cxnLst/>
              <a:rect l="l" t="t" r="r" b="b"/>
              <a:pathLst>
                <a:path w="184391" h="106459" extrusionOk="0">
                  <a:moveTo>
                    <a:pt x="13330" y="1"/>
                  </a:moveTo>
                  <a:lnTo>
                    <a:pt x="1" y="7696"/>
                  </a:lnTo>
                  <a:lnTo>
                    <a:pt x="157732" y="106458"/>
                  </a:lnTo>
                  <a:lnTo>
                    <a:pt x="184391" y="91066"/>
                  </a:lnTo>
                  <a:lnTo>
                    <a:pt x="13330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228;p53">
              <a:extLst>
                <a:ext uri="{FF2B5EF4-FFF2-40B4-BE49-F238E27FC236}">
                  <a16:creationId xmlns:a16="http://schemas.microsoft.com/office/drawing/2014/main" id="{0F7476FB-32FD-2D4C-98C0-2636ED25881C}"/>
                </a:ext>
              </a:extLst>
            </p:cNvPr>
            <p:cNvSpPr/>
            <p:nvPr/>
          </p:nvSpPr>
          <p:spPr>
            <a:xfrm>
              <a:off x="1459175" y="1282550"/>
              <a:ext cx="777600" cy="448975"/>
            </a:xfrm>
            <a:custGeom>
              <a:avLst/>
              <a:gdLst/>
              <a:ahLst/>
              <a:cxnLst/>
              <a:rect l="l" t="t" r="r" b="b"/>
              <a:pathLst>
                <a:path w="31104" h="17959" extrusionOk="0">
                  <a:moveTo>
                    <a:pt x="31104" y="1"/>
                  </a:moveTo>
                  <a:lnTo>
                    <a:pt x="2223" y="1284"/>
                  </a:lnTo>
                  <a:lnTo>
                    <a:pt x="1" y="17958"/>
                  </a:lnTo>
                  <a:lnTo>
                    <a:pt x="31104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229;p53">
              <a:extLst>
                <a:ext uri="{FF2B5EF4-FFF2-40B4-BE49-F238E27FC236}">
                  <a16:creationId xmlns:a16="http://schemas.microsoft.com/office/drawing/2014/main" id="{F2385099-E8F4-8D4C-8FA5-6A70A85A4DB5}"/>
                </a:ext>
              </a:extLst>
            </p:cNvPr>
            <p:cNvSpPr/>
            <p:nvPr/>
          </p:nvSpPr>
          <p:spPr>
            <a:xfrm>
              <a:off x="1093825" y="2959725"/>
              <a:ext cx="4752975" cy="1273025"/>
            </a:xfrm>
            <a:custGeom>
              <a:avLst/>
              <a:gdLst/>
              <a:ahLst/>
              <a:cxnLst/>
              <a:rect l="l" t="t" r="r" b="b"/>
              <a:pathLst>
                <a:path w="190119" h="50921" extrusionOk="0">
                  <a:moveTo>
                    <a:pt x="55317" y="0"/>
                  </a:moveTo>
                  <a:cubicBezTo>
                    <a:pt x="41262" y="0"/>
                    <a:pt x="27207" y="1054"/>
                    <a:pt x="13637" y="3153"/>
                  </a:cubicBezTo>
                  <a:lnTo>
                    <a:pt x="0" y="5262"/>
                  </a:lnTo>
                  <a:lnTo>
                    <a:pt x="3664" y="14339"/>
                  </a:lnTo>
                  <a:cubicBezTo>
                    <a:pt x="14901" y="12895"/>
                    <a:pt x="26416" y="12171"/>
                    <a:pt x="37931" y="12171"/>
                  </a:cubicBezTo>
                  <a:cubicBezTo>
                    <a:pt x="48806" y="12171"/>
                    <a:pt x="59679" y="12817"/>
                    <a:pt x="70317" y="14112"/>
                  </a:cubicBezTo>
                  <a:cubicBezTo>
                    <a:pt x="100204" y="17751"/>
                    <a:pt x="127420" y="26265"/>
                    <a:pt x="149018" y="38735"/>
                  </a:cubicBezTo>
                  <a:lnTo>
                    <a:pt x="170124" y="50921"/>
                  </a:lnTo>
                  <a:lnTo>
                    <a:pt x="190119" y="39374"/>
                  </a:lnTo>
                  <a:lnTo>
                    <a:pt x="169013" y="27188"/>
                  </a:lnTo>
                  <a:cubicBezTo>
                    <a:pt x="146905" y="14424"/>
                    <a:pt x="119048" y="5709"/>
                    <a:pt x="88456" y="1985"/>
                  </a:cubicBezTo>
                  <a:cubicBezTo>
                    <a:pt x="77570" y="661"/>
                    <a:pt x="66444" y="0"/>
                    <a:pt x="55317" y="0"/>
                  </a:cubicBezTo>
                  <a:close/>
                </a:path>
              </a:pathLst>
            </a:custGeom>
            <a:solidFill>
              <a:schemeClr val="accent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230;p53">
              <a:extLst>
                <a:ext uri="{FF2B5EF4-FFF2-40B4-BE49-F238E27FC236}">
                  <a16:creationId xmlns:a16="http://schemas.microsoft.com/office/drawing/2014/main" id="{A9A26D4E-D917-2442-B87D-9D1286EDA2A1}"/>
                </a:ext>
              </a:extLst>
            </p:cNvPr>
            <p:cNvSpPr/>
            <p:nvPr/>
          </p:nvSpPr>
          <p:spPr>
            <a:xfrm>
              <a:off x="688150" y="2886000"/>
              <a:ext cx="616150" cy="658000"/>
            </a:xfrm>
            <a:custGeom>
              <a:avLst/>
              <a:gdLst/>
              <a:ahLst/>
              <a:cxnLst/>
              <a:rect l="l" t="t" r="r" b="b"/>
              <a:pathLst>
                <a:path w="24646" h="26320" extrusionOk="0">
                  <a:moveTo>
                    <a:pt x="12430" y="0"/>
                  </a:moveTo>
                  <a:lnTo>
                    <a:pt x="0" y="16062"/>
                  </a:lnTo>
                  <a:lnTo>
                    <a:pt x="24646" y="26319"/>
                  </a:lnTo>
                  <a:lnTo>
                    <a:pt x="124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231;p53">
              <a:extLst>
                <a:ext uri="{FF2B5EF4-FFF2-40B4-BE49-F238E27FC236}">
                  <a16:creationId xmlns:a16="http://schemas.microsoft.com/office/drawing/2014/main" id="{EFF7FBE0-D069-964D-93FA-EDD7324D4418}"/>
                </a:ext>
              </a:extLst>
            </p:cNvPr>
            <p:cNvSpPr/>
            <p:nvPr/>
          </p:nvSpPr>
          <p:spPr>
            <a:xfrm>
              <a:off x="4320125" y="1031675"/>
              <a:ext cx="2248700" cy="2784225"/>
            </a:xfrm>
            <a:custGeom>
              <a:avLst/>
              <a:gdLst/>
              <a:ahLst/>
              <a:cxnLst/>
              <a:rect l="l" t="t" r="r" b="b"/>
              <a:pathLst>
                <a:path w="89948" h="111369" extrusionOk="0">
                  <a:moveTo>
                    <a:pt x="28165" y="0"/>
                  </a:moveTo>
                  <a:lnTo>
                    <a:pt x="10869" y="1604"/>
                  </a:lnTo>
                  <a:lnTo>
                    <a:pt x="7217" y="9477"/>
                  </a:lnTo>
                  <a:cubicBezTo>
                    <a:pt x="699" y="23519"/>
                    <a:pt x="1" y="38455"/>
                    <a:pt x="5195" y="52675"/>
                  </a:cubicBezTo>
                  <a:cubicBezTo>
                    <a:pt x="11645" y="70337"/>
                    <a:pt x="26739" y="86419"/>
                    <a:pt x="48848" y="99183"/>
                  </a:cubicBezTo>
                  <a:lnTo>
                    <a:pt x="69953" y="111369"/>
                  </a:lnTo>
                  <a:lnTo>
                    <a:pt x="89947" y="99825"/>
                  </a:lnTo>
                  <a:lnTo>
                    <a:pt x="68842" y="87639"/>
                  </a:lnTo>
                  <a:cubicBezTo>
                    <a:pt x="47244" y="75171"/>
                    <a:pt x="32496" y="59457"/>
                    <a:pt x="26193" y="42202"/>
                  </a:cubicBezTo>
                  <a:cubicBezTo>
                    <a:pt x="21118" y="28309"/>
                    <a:pt x="21802" y="13717"/>
                    <a:pt x="2816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232;p53">
              <a:extLst>
                <a:ext uri="{FF2B5EF4-FFF2-40B4-BE49-F238E27FC236}">
                  <a16:creationId xmlns:a16="http://schemas.microsoft.com/office/drawing/2014/main" id="{E791EFB4-D4CD-7A4B-8DFD-AE5B4332E7CF}"/>
                </a:ext>
              </a:extLst>
            </p:cNvPr>
            <p:cNvSpPr/>
            <p:nvPr/>
          </p:nvSpPr>
          <p:spPr>
            <a:xfrm>
              <a:off x="4194350" y="880400"/>
              <a:ext cx="1139775" cy="355725"/>
            </a:xfrm>
            <a:custGeom>
              <a:avLst/>
              <a:gdLst/>
              <a:ahLst/>
              <a:cxnLst/>
              <a:rect l="l" t="t" r="r" b="b"/>
              <a:pathLst>
                <a:path w="45591" h="14229" extrusionOk="0">
                  <a:moveTo>
                    <a:pt x="27824" y="0"/>
                  </a:moveTo>
                  <a:lnTo>
                    <a:pt x="0" y="7177"/>
                  </a:lnTo>
                  <a:lnTo>
                    <a:pt x="45590" y="14229"/>
                  </a:lnTo>
                  <a:lnTo>
                    <a:pt x="27824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233;p53">
              <a:extLst>
                <a:ext uri="{FF2B5EF4-FFF2-40B4-BE49-F238E27FC236}">
                  <a16:creationId xmlns:a16="http://schemas.microsoft.com/office/drawing/2014/main" id="{376D9515-CFB0-8349-ABCE-BB3A6A061B29}"/>
                </a:ext>
              </a:extLst>
            </p:cNvPr>
            <p:cNvSpPr/>
            <p:nvPr/>
          </p:nvSpPr>
          <p:spPr>
            <a:xfrm>
              <a:off x="5180300" y="3431050"/>
              <a:ext cx="1777300" cy="1026150"/>
            </a:xfrm>
            <a:custGeom>
              <a:avLst/>
              <a:gdLst/>
              <a:ahLst/>
              <a:cxnLst/>
              <a:rect l="l" t="t" r="r" b="b"/>
              <a:pathLst>
                <a:path w="71092" h="41046" extrusionOk="0">
                  <a:moveTo>
                    <a:pt x="48876" y="1"/>
                  </a:moveTo>
                  <a:lnTo>
                    <a:pt x="1" y="28220"/>
                  </a:lnTo>
                  <a:lnTo>
                    <a:pt x="22217" y="41046"/>
                  </a:lnTo>
                  <a:lnTo>
                    <a:pt x="71092" y="12828"/>
                  </a:lnTo>
                  <a:lnTo>
                    <a:pt x="48876" y="1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34;p53">
              <a:extLst>
                <a:ext uri="{FF2B5EF4-FFF2-40B4-BE49-F238E27FC236}">
                  <a16:creationId xmlns:a16="http://schemas.microsoft.com/office/drawing/2014/main" id="{76D19AFD-C987-844E-9377-51D77B71F8D2}"/>
                </a:ext>
              </a:extLst>
            </p:cNvPr>
            <p:cNvSpPr/>
            <p:nvPr/>
          </p:nvSpPr>
          <p:spPr>
            <a:xfrm>
              <a:off x="5276825" y="3455775"/>
              <a:ext cx="1170850" cy="676000"/>
            </a:xfrm>
            <a:custGeom>
              <a:avLst/>
              <a:gdLst/>
              <a:ahLst/>
              <a:cxnLst/>
              <a:rect l="l" t="t" r="r" b="b"/>
              <a:pathLst>
                <a:path w="46834" h="27040" extrusionOk="0">
                  <a:moveTo>
                    <a:pt x="23418" y="1"/>
                  </a:moveTo>
                  <a:cubicBezTo>
                    <a:pt x="17207" y="1"/>
                    <a:pt x="11252" y="1425"/>
                    <a:pt x="6860" y="3960"/>
                  </a:cubicBezTo>
                  <a:cubicBezTo>
                    <a:pt x="2468" y="6496"/>
                    <a:pt x="1" y="9935"/>
                    <a:pt x="1" y="13520"/>
                  </a:cubicBezTo>
                  <a:cubicBezTo>
                    <a:pt x="1" y="17106"/>
                    <a:pt x="2468" y="20545"/>
                    <a:pt x="6860" y="23080"/>
                  </a:cubicBezTo>
                  <a:cubicBezTo>
                    <a:pt x="11252" y="25615"/>
                    <a:pt x="17207" y="27039"/>
                    <a:pt x="23418" y="27039"/>
                  </a:cubicBezTo>
                  <a:cubicBezTo>
                    <a:pt x="29629" y="27039"/>
                    <a:pt x="35584" y="25615"/>
                    <a:pt x="39976" y="23080"/>
                  </a:cubicBezTo>
                  <a:cubicBezTo>
                    <a:pt x="44368" y="20545"/>
                    <a:pt x="46833" y="17106"/>
                    <a:pt x="46833" y="13520"/>
                  </a:cubicBezTo>
                  <a:cubicBezTo>
                    <a:pt x="46833" y="9935"/>
                    <a:pt x="44368" y="6496"/>
                    <a:pt x="39976" y="3960"/>
                  </a:cubicBezTo>
                  <a:cubicBezTo>
                    <a:pt x="35584" y="1425"/>
                    <a:pt x="29629" y="1"/>
                    <a:pt x="23418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35;p53">
              <a:extLst>
                <a:ext uri="{FF2B5EF4-FFF2-40B4-BE49-F238E27FC236}">
                  <a16:creationId xmlns:a16="http://schemas.microsoft.com/office/drawing/2014/main" id="{D434B830-20FF-A54C-93B8-5A5D978F5D60}"/>
                </a:ext>
              </a:extLst>
            </p:cNvPr>
            <p:cNvSpPr/>
            <p:nvPr/>
          </p:nvSpPr>
          <p:spPr>
            <a:xfrm>
              <a:off x="6091275" y="1448075"/>
              <a:ext cx="298400" cy="783475"/>
            </a:xfrm>
            <a:custGeom>
              <a:avLst/>
              <a:gdLst/>
              <a:ahLst/>
              <a:cxnLst/>
              <a:rect l="l" t="t" r="r" b="b"/>
              <a:pathLst>
                <a:path w="11936" h="31339" extrusionOk="0">
                  <a:moveTo>
                    <a:pt x="898" y="0"/>
                  </a:moveTo>
                  <a:cubicBezTo>
                    <a:pt x="597" y="0"/>
                    <a:pt x="297" y="35"/>
                    <a:pt x="1" y="105"/>
                  </a:cubicBezTo>
                  <a:lnTo>
                    <a:pt x="2616" y="13439"/>
                  </a:lnTo>
                  <a:lnTo>
                    <a:pt x="5174" y="20263"/>
                  </a:lnTo>
                  <a:lnTo>
                    <a:pt x="1088" y="26549"/>
                  </a:lnTo>
                  <a:cubicBezTo>
                    <a:pt x="1088" y="26549"/>
                    <a:pt x="3735" y="30978"/>
                    <a:pt x="3829" y="31317"/>
                  </a:cubicBezTo>
                  <a:lnTo>
                    <a:pt x="3829" y="31317"/>
                  </a:lnTo>
                  <a:cubicBezTo>
                    <a:pt x="4106" y="30810"/>
                    <a:pt x="11935" y="21631"/>
                    <a:pt x="11662" y="20560"/>
                  </a:cubicBezTo>
                  <a:cubicBezTo>
                    <a:pt x="11030" y="18085"/>
                    <a:pt x="7994" y="8635"/>
                    <a:pt x="6474" y="4929"/>
                  </a:cubicBezTo>
                  <a:cubicBezTo>
                    <a:pt x="5145" y="1690"/>
                    <a:pt x="2995" y="0"/>
                    <a:pt x="898" y="0"/>
                  </a:cubicBezTo>
                  <a:close/>
                  <a:moveTo>
                    <a:pt x="3829" y="31317"/>
                  </a:moveTo>
                  <a:lnTo>
                    <a:pt x="3829" y="31317"/>
                  </a:lnTo>
                  <a:cubicBezTo>
                    <a:pt x="3822" y="31331"/>
                    <a:pt x="3820" y="31339"/>
                    <a:pt x="3825" y="31339"/>
                  </a:cubicBezTo>
                  <a:cubicBezTo>
                    <a:pt x="3826" y="31339"/>
                    <a:pt x="3828" y="31338"/>
                    <a:pt x="3830" y="31337"/>
                  </a:cubicBezTo>
                  <a:cubicBezTo>
                    <a:pt x="3833" y="31336"/>
                    <a:pt x="3833" y="31329"/>
                    <a:pt x="3829" y="31317"/>
                  </a:cubicBez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236;p53">
              <a:extLst>
                <a:ext uri="{FF2B5EF4-FFF2-40B4-BE49-F238E27FC236}">
                  <a16:creationId xmlns:a16="http://schemas.microsoft.com/office/drawing/2014/main" id="{6B875BBB-F094-174C-AE53-6DCEE22370A9}"/>
                </a:ext>
              </a:extLst>
            </p:cNvPr>
            <p:cNvSpPr/>
            <p:nvPr/>
          </p:nvSpPr>
          <p:spPr>
            <a:xfrm>
              <a:off x="5991750" y="3504050"/>
              <a:ext cx="252575" cy="265325"/>
            </a:xfrm>
            <a:custGeom>
              <a:avLst/>
              <a:gdLst/>
              <a:ahLst/>
              <a:cxnLst/>
              <a:rect l="l" t="t" r="r" b="b"/>
              <a:pathLst>
                <a:path w="10103" h="10613" extrusionOk="0">
                  <a:moveTo>
                    <a:pt x="1880" y="0"/>
                  </a:moveTo>
                  <a:cubicBezTo>
                    <a:pt x="1680" y="0"/>
                    <a:pt x="1488" y="33"/>
                    <a:pt x="1310" y="109"/>
                  </a:cubicBezTo>
                  <a:cubicBezTo>
                    <a:pt x="324" y="530"/>
                    <a:pt x="0" y="1158"/>
                    <a:pt x="389" y="2604"/>
                  </a:cubicBezTo>
                  <a:cubicBezTo>
                    <a:pt x="818" y="4205"/>
                    <a:pt x="1967" y="5270"/>
                    <a:pt x="3030" y="6411"/>
                  </a:cubicBezTo>
                  <a:cubicBezTo>
                    <a:pt x="4256" y="7727"/>
                    <a:pt x="4837" y="8675"/>
                    <a:pt x="5696" y="9753"/>
                  </a:cubicBezTo>
                  <a:cubicBezTo>
                    <a:pt x="6171" y="10350"/>
                    <a:pt x="7068" y="10612"/>
                    <a:pt x="7931" y="10612"/>
                  </a:cubicBezTo>
                  <a:cubicBezTo>
                    <a:pt x="8317" y="10612"/>
                    <a:pt x="8697" y="10559"/>
                    <a:pt x="9029" y="10461"/>
                  </a:cubicBezTo>
                  <a:cubicBezTo>
                    <a:pt x="10102" y="10142"/>
                    <a:pt x="9907" y="8542"/>
                    <a:pt x="9870" y="7625"/>
                  </a:cubicBezTo>
                  <a:cubicBezTo>
                    <a:pt x="9821" y="6414"/>
                    <a:pt x="9740" y="5805"/>
                    <a:pt x="9421" y="5683"/>
                  </a:cubicBezTo>
                  <a:cubicBezTo>
                    <a:pt x="9100" y="5563"/>
                    <a:pt x="6778" y="1974"/>
                    <a:pt x="5861" y="1718"/>
                  </a:cubicBezTo>
                  <a:cubicBezTo>
                    <a:pt x="4938" y="1459"/>
                    <a:pt x="3208" y="0"/>
                    <a:pt x="1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237;p53">
              <a:extLst>
                <a:ext uri="{FF2B5EF4-FFF2-40B4-BE49-F238E27FC236}">
                  <a16:creationId xmlns:a16="http://schemas.microsoft.com/office/drawing/2014/main" id="{3B09D1FC-2D99-7245-AB96-CE4651221962}"/>
                </a:ext>
              </a:extLst>
            </p:cNvPr>
            <p:cNvSpPr/>
            <p:nvPr/>
          </p:nvSpPr>
          <p:spPr>
            <a:xfrm>
              <a:off x="6123550" y="3582525"/>
              <a:ext cx="103725" cy="86775"/>
            </a:xfrm>
            <a:custGeom>
              <a:avLst/>
              <a:gdLst/>
              <a:ahLst/>
              <a:cxnLst/>
              <a:rect l="l" t="t" r="r" b="b"/>
              <a:pathLst>
                <a:path w="4149" h="3471" extrusionOk="0">
                  <a:moveTo>
                    <a:pt x="1" y="0"/>
                  </a:moveTo>
                  <a:cubicBezTo>
                    <a:pt x="1" y="0"/>
                    <a:pt x="325" y="2869"/>
                    <a:pt x="391" y="3013"/>
                  </a:cubicBezTo>
                  <a:cubicBezTo>
                    <a:pt x="1085" y="3353"/>
                    <a:pt x="1713" y="3470"/>
                    <a:pt x="2249" y="3470"/>
                  </a:cubicBezTo>
                  <a:cubicBezTo>
                    <a:pt x="3421" y="3470"/>
                    <a:pt x="4149" y="2911"/>
                    <a:pt x="4149" y="2911"/>
                  </a:cubicBezTo>
                  <a:lnTo>
                    <a:pt x="4149" y="14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238;p53">
              <a:extLst>
                <a:ext uri="{FF2B5EF4-FFF2-40B4-BE49-F238E27FC236}">
                  <a16:creationId xmlns:a16="http://schemas.microsoft.com/office/drawing/2014/main" id="{C29769A6-51CD-E343-BF89-05DE86417C47}"/>
                </a:ext>
              </a:extLst>
            </p:cNvPr>
            <p:cNvSpPr/>
            <p:nvPr/>
          </p:nvSpPr>
          <p:spPr>
            <a:xfrm>
              <a:off x="5565725" y="3843650"/>
              <a:ext cx="412475" cy="221150"/>
            </a:xfrm>
            <a:custGeom>
              <a:avLst/>
              <a:gdLst/>
              <a:ahLst/>
              <a:cxnLst/>
              <a:rect l="l" t="t" r="r" b="b"/>
              <a:pathLst>
                <a:path w="16499" h="8846" extrusionOk="0">
                  <a:moveTo>
                    <a:pt x="15397" y="1"/>
                  </a:moveTo>
                  <a:lnTo>
                    <a:pt x="10484" y="101"/>
                  </a:lnTo>
                  <a:cubicBezTo>
                    <a:pt x="8552" y="2233"/>
                    <a:pt x="4379" y="4117"/>
                    <a:pt x="4343" y="4133"/>
                  </a:cubicBezTo>
                  <a:cubicBezTo>
                    <a:pt x="351" y="5835"/>
                    <a:pt x="0" y="6171"/>
                    <a:pt x="273" y="6873"/>
                  </a:cubicBezTo>
                  <a:cubicBezTo>
                    <a:pt x="547" y="7574"/>
                    <a:pt x="2302" y="8555"/>
                    <a:pt x="3996" y="8756"/>
                  </a:cubicBezTo>
                  <a:cubicBezTo>
                    <a:pt x="4454" y="8809"/>
                    <a:pt x="4915" y="8845"/>
                    <a:pt x="5375" y="8845"/>
                  </a:cubicBezTo>
                  <a:cubicBezTo>
                    <a:pt x="6360" y="8845"/>
                    <a:pt x="7340" y="8679"/>
                    <a:pt x="8266" y="8162"/>
                  </a:cubicBezTo>
                  <a:cubicBezTo>
                    <a:pt x="9575" y="7432"/>
                    <a:pt x="11484" y="6600"/>
                    <a:pt x="12717" y="6600"/>
                  </a:cubicBezTo>
                  <a:cubicBezTo>
                    <a:pt x="12724" y="6600"/>
                    <a:pt x="12730" y="6600"/>
                    <a:pt x="12736" y="6600"/>
                  </a:cubicBezTo>
                  <a:cubicBezTo>
                    <a:pt x="12770" y="6601"/>
                    <a:pt x="12804" y="6601"/>
                    <a:pt x="12837" y="6601"/>
                  </a:cubicBezTo>
                  <a:cubicBezTo>
                    <a:pt x="14684" y="6601"/>
                    <a:pt x="15873" y="6168"/>
                    <a:pt x="16183" y="5502"/>
                  </a:cubicBezTo>
                  <a:cubicBezTo>
                    <a:pt x="16499" y="4826"/>
                    <a:pt x="16236" y="3324"/>
                    <a:pt x="16054" y="2425"/>
                  </a:cubicBezTo>
                  <a:cubicBezTo>
                    <a:pt x="15824" y="1295"/>
                    <a:pt x="15397" y="1"/>
                    <a:pt x="15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239;p53">
              <a:extLst>
                <a:ext uri="{FF2B5EF4-FFF2-40B4-BE49-F238E27FC236}">
                  <a16:creationId xmlns:a16="http://schemas.microsoft.com/office/drawing/2014/main" id="{BD8ECB89-C5DD-2C4B-BD27-0716072FBEF3}"/>
                </a:ext>
              </a:extLst>
            </p:cNvPr>
            <p:cNvSpPr/>
            <p:nvPr/>
          </p:nvSpPr>
          <p:spPr>
            <a:xfrm>
              <a:off x="5826475" y="3803475"/>
              <a:ext cx="124325" cy="81025"/>
            </a:xfrm>
            <a:custGeom>
              <a:avLst/>
              <a:gdLst/>
              <a:ahLst/>
              <a:cxnLst/>
              <a:rect l="l" t="t" r="r" b="b"/>
              <a:pathLst>
                <a:path w="4973" h="3241" extrusionOk="0">
                  <a:moveTo>
                    <a:pt x="4967" y="1"/>
                  </a:moveTo>
                  <a:lnTo>
                    <a:pt x="54" y="101"/>
                  </a:lnTo>
                  <a:lnTo>
                    <a:pt x="54" y="1709"/>
                  </a:lnTo>
                  <a:cubicBezTo>
                    <a:pt x="0" y="2823"/>
                    <a:pt x="946" y="3187"/>
                    <a:pt x="2301" y="3237"/>
                  </a:cubicBezTo>
                  <a:cubicBezTo>
                    <a:pt x="2367" y="3239"/>
                    <a:pt x="2433" y="3240"/>
                    <a:pt x="2497" y="3240"/>
                  </a:cubicBezTo>
                  <a:cubicBezTo>
                    <a:pt x="4279" y="3240"/>
                    <a:pt x="4972" y="2345"/>
                    <a:pt x="4967" y="1736"/>
                  </a:cubicBezTo>
                  <a:cubicBezTo>
                    <a:pt x="4962" y="1105"/>
                    <a:pt x="4967" y="1"/>
                    <a:pt x="4967" y="1"/>
                  </a:cubicBez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240;p53">
              <a:extLst>
                <a:ext uri="{FF2B5EF4-FFF2-40B4-BE49-F238E27FC236}">
                  <a16:creationId xmlns:a16="http://schemas.microsoft.com/office/drawing/2014/main" id="{3DF91E5A-C148-C646-AB7C-EB337D7D5715}"/>
                </a:ext>
              </a:extLst>
            </p:cNvPr>
            <p:cNvSpPr/>
            <p:nvPr/>
          </p:nvSpPr>
          <p:spPr>
            <a:xfrm>
              <a:off x="5692525" y="2081225"/>
              <a:ext cx="588375" cy="1739325"/>
            </a:xfrm>
            <a:custGeom>
              <a:avLst/>
              <a:gdLst/>
              <a:ahLst/>
              <a:cxnLst/>
              <a:rect l="l" t="t" r="r" b="b"/>
              <a:pathLst>
                <a:path w="23535" h="69573" extrusionOk="0">
                  <a:moveTo>
                    <a:pt x="15498" y="1"/>
                  </a:moveTo>
                  <a:cubicBezTo>
                    <a:pt x="9826" y="1"/>
                    <a:pt x="1112" y="871"/>
                    <a:pt x="723" y="6179"/>
                  </a:cubicBezTo>
                  <a:cubicBezTo>
                    <a:pt x="0" y="16016"/>
                    <a:pt x="958" y="35025"/>
                    <a:pt x="1219" y="38499"/>
                  </a:cubicBezTo>
                  <a:cubicBezTo>
                    <a:pt x="1480" y="41974"/>
                    <a:pt x="1803" y="43539"/>
                    <a:pt x="3032" y="50801"/>
                  </a:cubicBezTo>
                  <a:cubicBezTo>
                    <a:pt x="3967" y="56326"/>
                    <a:pt x="5412" y="68991"/>
                    <a:pt x="5412" y="68991"/>
                  </a:cubicBezTo>
                  <a:cubicBezTo>
                    <a:pt x="6213" y="69424"/>
                    <a:pt x="7002" y="69572"/>
                    <a:pt x="7704" y="69572"/>
                  </a:cubicBezTo>
                  <a:cubicBezTo>
                    <a:pt x="9212" y="69572"/>
                    <a:pt x="10325" y="68891"/>
                    <a:pt x="10325" y="68891"/>
                  </a:cubicBezTo>
                  <a:cubicBezTo>
                    <a:pt x="10325" y="68891"/>
                    <a:pt x="11879" y="53074"/>
                    <a:pt x="11715" y="49065"/>
                  </a:cubicBezTo>
                  <a:cubicBezTo>
                    <a:pt x="11517" y="44170"/>
                    <a:pt x="10195" y="40313"/>
                    <a:pt x="10195" y="40313"/>
                  </a:cubicBezTo>
                  <a:cubicBezTo>
                    <a:pt x="10195" y="40313"/>
                    <a:pt x="11373" y="24285"/>
                    <a:pt x="11718" y="21732"/>
                  </a:cubicBezTo>
                  <a:cubicBezTo>
                    <a:pt x="11718" y="21732"/>
                    <a:pt x="12312" y="26819"/>
                    <a:pt x="12573" y="30292"/>
                  </a:cubicBezTo>
                  <a:cubicBezTo>
                    <a:pt x="12834" y="33768"/>
                    <a:pt x="13865" y="37086"/>
                    <a:pt x="14872" y="43539"/>
                  </a:cubicBezTo>
                  <a:cubicBezTo>
                    <a:pt x="15743" y="49139"/>
                    <a:pt x="17363" y="61653"/>
                    <a:pt x="17363" y="61653"/>
                  </a:cubicBezTo>
                  <a:cubicBezTo>
                    <a:pt x="18147" y="62078"/>
                    <a:pt x="18843" y="62224"/>
                    <a:pt x="19430" y="62224"/>
                  </a:cubicBezTo>
                  <a:cubicBezTo>
                    <a:pt x="20731" y="62224"/>
                    <a:pt x="21496" y="61505"/>
                    <a:pt x="21496" y="61505"/>
                  </a:cubicBezTo>
                  <a:cubicBezTo>
                    <a:pt x="21496" y="61505"/>
                    <a:pt x="23535" y="45721"/>
                    <a:pt x="22853" y="40862"/>
                  </a:cubicBezTo>
                  <a:cubicBezTo>
                    <a:pt x="22173" y="36004"/>
                    <a:pt x="21039" y="33215"/>
                    <a:pt x="21039" y="33215"/>
                  </a:cubicBezTo>
                  <a:cubicBezTo>
                    <a:pt x="21039" y="33215"/>
                    <a:pt x="21877" y="26637"/>
                    <a:pt x="22364" y="20315"/>
                  </a:cubicBezTo>
                  <a:cubicBezTo>
                    <a:pt x="23236" y="8990"/>
                    <a:pt x="22536" y="5287"/>
                    <a:pt x="20308" y="208"/>
                  </a:cubicBezTo>
                  <a:cubicBezTo>
                    <a:pt x="20308" y="208"/>
                    <a:pt x="18265" y="1"/>
                    <a:pt x="15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241;p53">
              <a:extLst>
                <a:ext uri="{FF2B5EF4-FFF2-40B4-BE49-F238E27FC236}">
                  <a16:creationId xmlns:a16="http://schemas.microsoft.com/office/drawing/2014/main" id="{4D220821-DF4C-D441-BF81-6DB22EEB3873}"/>
                </a:ext>
              </a:extLst>
            </p:cNvPr>
            <p:cNvSpPr/>
            <p:nvPr/>
          </p:nvSpPr>
          <p:spPr>
            <a:xfrm>
              <a:off x="5847900" y="1351950"/>
              <a:ext cx="183750" cy="218400"/>
            </a:xfrm>
            <a:custGeom>
              <a:avLst/>
              <a:gdLst/>
              <a:ahLst/>
              <a:cxnLst/>
              <a:rect l="l" t="t" r="r" b="b"/>
              <a:pathLst>
                <a:path w="7350" h="8736" extrusionOk="0">
                  <a:moveTo>
                    <a:pt x="6613" y="1"/>
                  </a:moveTo>
                  <a:lnTo>
                    <a:pt x="0" y="1392"/>
                  </a:lnTo>
                  <a:lnTo>
                    <a:pt x="894" y="8735"/>
                  </a:lnTo>
                  <a:lnTo>
                    <a:pt x="7350" y="8152"/>
                  </a:lnTo>
                  <a:lnTo>
                    <a:pt x="6613" y="1"/>
                  </a:ln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242;p53">
              <a:extLst>
                <a:ext uri="{FF2B5EF4-FFF2-40B4-BE49-F238E27FC236}">
                  <a16:creationId xmlns:a16="http://schemas.microsoft.com/office/drawing/2014/main" id="{DC3C482F-41C8-2C4F-A6A7-B1707E32F34F}"/>
                </a:ext>
              </a:extLst>
            </p:cNvPr>
            <p:cNvSpPr/>
            <p:nvPr/>
          </p:nvSpPr>
          <p:spPr>
            <a:xfrm>
              <a:off x="5697925" y="1450525"/>
              <a:ext cx="563250" cy="950375"/>
            </a:xfrm>
            <a:custGeom>
              <a:avLst/>
              <a:gdLst/>
              <a:ahLst/>
              <a:cxnLst/>
              <a:rect l="l" t="t" r="r" b="b"/>
              <a:pathLst>
                <a:path w="22530" h="38015" extrusionOk="0">
                  <a:moveTo>
                    <a:pt x="15518" y="1"/>
                  </a:moveTo>
                  <a:cubicBezTo>
                    <a:pt x="15289" y="1"/>
                    <a:pt x="15059" y="21"/>
                    <a:pt x="14828" y="64"/>
                  </a:cubicBezTo>
                  <a:cubicBezTo>
                    <a:pt x="14181" y="184"/>
                    <a:pt x="13614" y="278"/>
                    <a:pt x="13005" y="400"/>
                  </a:cubicBezTo>
                  <a:cubicBezTo>
                    <a:pt x="12965" y="1594"/>
                    <a:pt x="11367" y="2382"/>
                    <a:pt x="9313" y="2382"/>
                  </a:cubicBezTo>
                  <a:cubicBezTo>
                    <a:pt x="8456" y="2382"/>
                    <a:pt x="7519" y="2245"/>
                    <a:pt x="6583" y="1942"/>
                  </a:cubicBezTo>
                  <a:cubicBezTo>
                    <a:pt x="5628" y="2215"/>
                    <a:pt x="4754" y="2495"/>
                    <a:pt x="3959" y="2778"/>
                  </a:cubicBezTo>
                  <a:cubicBezTo>
                    <a:pt x="1686" y="3590"/>
                    <a:pt x="772" y="7365"/>
                    <a:pt x="723" y="13680"/>
                  </a:cubicBezTo>
                  <a:cubicBezTo>
                    <a:pt x="672" y="19995"/>
                    <a:pt x="1" y="35748"/>
                    <a:pt x="1" y="35748"/>
                  </a:cubicBezTo>
                  <a:lnTo>
                    <a:pt x="2658" y="36584"/>
                  </a:lnTo>
                  <a:lnTo>
                    <a:pt x="3899" y="31976"/>
                  </a:lnTo>
                  <a:lnTo>
                    <a:pt x="4398" y="37495"/>
                  </a:lnTo>
                  <a:cubicBezTo>
                    <a:pt x="5789" y="37845"/>
                    <a:pt x="7213" y="38014"/>
                    <a:pt x="8683" y="38014"/>
                  </a:cubicBezTo>
                  <a:cubicBezTo>
                    <a:pt x="10255" y="38014"/>
                    <a:pt x="11880" y="37821"/>
                    <a:pt x="13575" y="37451"/>
                  </a:cubicBezTo>
                  <a:cubicBezTo>
                    <a:pt x="20404" y="35959"/>
                    <a:pt x="22530" y="32273"/>
                    <a:pt x="22530" y="32273"/>
                  </a:cubicBezTo>
                  <a:cubicBezTo>
                    <a:pt x="22530" y="32273"/>
                    <a:pt x="21690" y="26557"/>
                    <a:pt x="17659" y="20335"/>
                  </a:cubicBezTo>
                  <a:cubicBezTo>
                    <a:pt x="21082" y="11231"/>
                    <a:pt x="21488" y="6553"/>
                    <a:pt x="20434" y="3685"/>
                  </a:cubicBezTo>
                  <a:cubicBezTo>
                    <a:pt x="19791" y="1933"/>
                    <a:pt x="17745" y="1"/>
                    <a:pt x="15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243;p53">
              <a:extLst>
                <a:ext uri="{FF2B5EF4-FFF2-40B4-BE49-F238E27FC236}">
                  <a16:creationId xmlns:a16="http://schemas.microsoft.com/office/drawing/2014/main" id="{5D755290-B82B-5341-BB72-870874C683DA}"/>
                </a:ext>
              </a:extLst>
            </p:cNvPr>
            <p:cNvSpPr/>
            <p:nvPr/>
          </p:nvSpPr>
          <p:spPr>
            <a:xfrm>
              <a:off x="5712100" y="1756975"/>
              <a:ext cx="102975" cy="205550"/>
            </a:xfrm>
            <a:custGeom>
              <a:avLst/>
              <a:gdLst/>
              <a:ahLst/>
              <a:cxnLst/>
              <a:rect l="l" t="t" r="r" b="b"/>
              <a:pathLst>
                <a:path w="4119" h="8222" extrusionOk="0">
                  <a:moveTo>
                    <a:pt x="4118" y="1"/>
                  </a:moveTo>
                  <a:lnTo>
                    <a:pt x="101" y="4571"/>
                  </a:lnTo>
                  <a:lnTo>
                    <a:pt x="1" y="8222"/>
                  </a:lnTo>
                  <a:lnTo>
                    <a:pt x="4118" y="1"/>
                  </a:lnTo>
                  <a:close/>
                  <a:moveTo>
                    <a:pt x="1" y="8222"/>
                  </a:moveTo>
                  <a:lnTo>
                    <a:pt x="1" y="8222"/>
                  </a:lnTo>
                  <a:lnTo>
                    <a:pt x="1" y="82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244;p53">
              <a:extLst>
                <a:ext uri="{FF2B5EF4-FFF2-40B4-BE49-F238E27FC236}">
                  <a16:creationId xmlns:a16="http://schemas.microsoft.com/office/drawing/2014/main" id="{0AE5CA33-0100-A347-B7DF-BD47859AB7D1}"/>
                </a:ext>
              </a:extLst>
            </p:cNvPr>
            <p:cNvSpPr/>
            <p:nvPr/>
          </p:nvSpPr>
          <p:spPr>
            <a:xfrm>
              <a:off x="4963900" y="1508775"/>
              <a:ext cx="943750" cy="554975"/>
            </a:xfrm>
            <a:custGeom>
              <a:avLst/>
              <a:gdLst/>
              <a:ahLst/>
              <a:cxnLst/>
              <a:rect l="l" t="t" r="r" b="b"/>
              <a:pathLst>
                <a:path w="37750" h="22199" extrusionOk="0">
                  <a:moveTo>
                    <a:pt x="34580" y="1"/>
                  </a:moveTo>
                  <a:cubicBezTo>
                    <a:pt x="34580" y="1"/>
                    <a:pt x="30636" y="310"/>
                    <a:pt x="28944" y="2871"/>
                  </a:cubicBezTo>
                  <a:cubicBezTo>
                    <a:pt x="27251" y="5433"/>
                    <a:pt x="20634" y="14902"/>
                    <a:pt x="20634" y="14902"/>
                  </a:cubicBezTo>
                  <a:cubicBezTo>
                    <a:pt x="20634" y="14902"/>
                    <a:pt x="10103" y="9632"/>
                    <a:pt x="9585" y="9006"/>
                  </a:cubicBezTo>
                  <a:cubicBezTo>
                    <a:pt x="9067" y="8381"/>
                    <a:pt x="9359" y="7118"/>
                    <a:pt x="9501" y="6423"/>
                  </a:cubicBezTo>
                  <a:cubicBezTo>
                    <a:pt x="9643" y="5727"/>
                    <a:pt x="9880" y="4182"/>
                    <a:pt x="10035" y="3749"/>
                  </a:cubicBezTo>
                  <a:cubicBezTo>
                    <a:pt x="10153" y="3416"/>
                    <a:pt x="10003" y="3269"/>
                    <a:pt x="9742" y="3269"/>
                  </a:cubicBezTo>
                  <a:cubicBezTo>
                    <a:pt x="9408" y="3269"/>
                    <a:pt x="8894" y="3507"/>
                    <a:pt x="8523" y="3904"/>
                  </a:cubicBezTo>
                  <a:cubicBezTo>
                    <a:pt x="7847" y="4629"/>
                    <a:pt x="7570" y="5995"/>
                    <a:pt x="7241" y="6233"/>
                  </a:cubicBezTo>
                  <a:cubicBezTo>
                    <a:pt x="7228" y="6243"/>
                    <a:pt x="7212" y="6247"/>
                    <a:pt x="7192" y="6247"/>
                  </a:cubicBezTo>
                  <a:cubicBezTo>
                    <a:pt x="6715" y="6247"/>
                    <a:pt x="4358" y="3534"/>
                    <a:pt x="3189" y="2198"/>
                  </a:cubicBezTo>
                  <a:cubicBezTo>
                    <a:pt x="2216" y="1086"/>
                    <a:pt x="1657" y="241"/>
                    <a:pt x="1055" y="241"/>
                  </a:cubicBezTo>
                  <a:cubicBezTo>
                    <a:pt x="904" y="241"/>
                    <a:pt x="751" y="294"/>
                    <a:pt x="588" y="408"/>
                  </a:cubicBezTo>
                  <a:cubicBezTo>
                    <a:pt x="1" y="823"/>
                    <a:pt x="378" y="1648"/>
                    <a:pt x="1250" y="2839"/>
                  </a:cubicBezTo>
                  <a:cubicBezTo>
                    <a:pt x="2121" y="4032"/>
                    <a:pt x="2249" y="4159"/>
                    <a:pt x="2375" y="4417"/>
                  </a:cubicBezTo>
                  <a:cubicBezTo>
                    <a:pt x="2479" y="4631"/>
                    <a:pt x="2157" y="4800"/>
                    <a:pt x="2031" y="4915"/>
                  </a:cubicBezTo>
                  <a:cubicBezTo>
                    <a:pt x="1795" y="5127"/>
                    <a:pt x="1376" y="5472"/>
                    <a:pt x="1345" y="5802"/>
                  </a:cubicBezTo>
                  <a:cubicBezTo>
                    <a:pt x="1329" y="5982"/>
                    <a:pt x="1363" y="6168"/>
                    <a:pt x="1313" y="6342"/>
                  </a:cubicBezTo>
                  <a:cubicBezTo>
                    <a:pt x="1199" y="6738"/>
                    <a:pt x="709" y="6925"/>
                    <a:pt x="569" y="7314"/>
                  </a:cubicBezTo>
                  <a:cubicBezTo>
                    <a:pt x="469" y="7594"/>
                    <a:pt x="579" y="7908"/>
                    <a:pt x="523" y="8201"/>
                  </a:cubicBezTo>
                  <a:cubicBezTo>
                    <a:pt x="487" y="8390"/>
                    <a:pt x="382" y="8561"/>
                    <a:pt x="349" y="8751"/>
                  </a:cubicBezTo>
                  <a:cubicBezTo>
                    <a:pt x="282" y="9122"/>
                    <a:pt x="495" y="9485"/>
                    <a:pt x="739" y="9774"/>
                  </a:cubicBezTo>
                  <a:cubicBezTo>
                    <a:pt x="1593" y="10790"/>
                    <a:pt x="2761" y="11179"/>
                    <a:pt x="3881" y="11798"/>
                  </a:cubicBezTo>
                  <a:cubicBezTo>
                    <a:pt x="4812" y="12313"/>
                    <a:pt x="5773" y="12540"/>
                    <a:pt x="6845" y="13015"/>
                  </a:cubicBezTo>
                  <a:cubicBezTo>
                    <a:pt x="7860" y="13467"/>
                    <a:pt x="19269" y="22199"/>
                    <a:pt x="22147" y="22199"/>
                  </a:cubicBezTo>
                  <a:cubicBezTo>
                    <a:pt x="22308" y="22199"/>
                    <a:pt x="22442" y="22171"/>
                    <a:pt x="22546" y="22114"/>
                  </a:cubicBezTo>
                  <a:cubicBezTo>
                    <a:pt x="24516" y="21027"/>
                    <a:pt x="34393" y="9526"/>
                    <a:pt x="34393" y="9526"/>
                  </a:cubicBezTo>
                  <a:cubicBezTo>
                    <a:pt x="37749" y="4182"/>
                    <a:pt x="34580" y="1"/>
                    <a:pt x="34580" y="1"/>
                  </a:cubicBez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245;p53">
              <a:extLst>
                <a:ext uri="{FF2B5EF4-FFF2-40B4-BE49-F238E27FC236}">
                  <a16:creationId xmlns:a16="http://schemas.microsoft.com/office/drawing/2014/main" id="{55FD4BE7-9877-AD47-8F01-18547C6AC74B}"/>
                </a:ext>
              </a:extLst>
            </p:cNvPr>
            <p:cNvSpPr/>
            <p:nvPr/>
          </p:nvSpPr>
          <p:spPr>
            <a:xfrm>
              <a:off x="5694125" y="934150"/>
              <a:ext cx="489250" cy="435775"/>
            </a:xfrm>
            <a:custGeom>
              <a:avLst/>
              <a:gdLst/>
              <a:ahLst/>
              <a:cxnLst/>
              <a:rect l="l" t="t" r="r" b="b"/>
              <a:pathLst>
                <a:path w="19570" h="17431" extrusionOk="0">
                  <a:moveTo>
                    <a:pt x="8623" y="0"/>
                  </a:moveTo>
                  <a:cubicBezTo>
                    <a:pt x="5697" y="0"/>
                    <a:pt x="3308" y="1011"/>
                    <a:pt x="1841" y="3315"/>
                  </a:cubicBezTo>
                  <a:cubicBezTo>
                    <a:pt x="0" y="6203"/>
                    <a:pt x="2523" y="9050"/>
                    <a:pt x="2523" y="9050"/>
                  </a:cubicBezTo>
                  <a:lnTo>
                    <a:pt x="9673" y="17431"/>
                  </a:lnTo>
                  <a:lnTo>
                    <a:pt x="9673" y="17431"/>
                  </a:lnTo>
                  <a:cubicBezTo>
                    <a:pt x="9442" y="14943"/>
                    <a:pt x="19569" y="12264"/>
                    <a:pt x="19333" y="8634"/>
                  </a:cubicBezTo>
                  <a:cubicBezTo>
                    <a:pt x="19025" y="3926"/>
                    <a:pt x="15592" y="1318"/>
                    <a:pt x="13138" y="660"/>
                  </a:cubicBezTo>
                  <a:cubicBezTo>
                    <a:pt x="11539" y="230"/>
                    <a:pt x="10020" y="0"/>
                    <a:pt x="8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246;p53">
              <a:extLst>
                <a:ext uri="{FF2B5EF4-FFF2-40B4-BE49-F238E27FC236}">
                  <a16:creationId xmlns:a16="http://schemas.microsoft.com/office/drawing/2014/main" id="{FFA5B0F2-ED02-6C4A-A031-8DA427D486E8}"/>
                </a:ext>
              </a:extLst>
            </p:cNvPr>
            <p:cNvSpPr/>
            <p:nvPr/>
          </p:nvSpPr>
          <p:spPr>
            <a:xfrm>
              <a:off x="5688175" y="1187975"/>
              <a:ext cx="34350" cy="71800"/>
            </a:xfrm>
            <a:custGeom>
              <a:avLst/>
              <a:gdLst/>
              <a:ahLst/>
              <a:cxnLst/>
              <a:rect l="l" t="t" r="r" b="b"/>
              <a:pathLst>
                <a:path w="1374" h="2872" extrusionOk="0">
                  <a:moveTo>
                    <a:pt x="1374" y="1"/>
                  </a:moveTo>
                  <a:cubicBezTo>
                    <a:pt x="1374" y="1"/>
                    <a:pt x="0" y="2204"/>
                    <a:pt x="193" y="2429"/>
                  </a:cubicBezTo>
                  <a:cubicBezTo>
                    <a:pt x="386" y="2652"/>
                    <a:pt x="1303" y="2871"/>
                    <a:pt x="1303" y="2871"/>
                  </a:cubicBezTo>
                  <a:lnTo>
                    <a:pt x="1374" y="1"/>
                  </a:ln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247;p53">
              <a:extLst>
                <a:ext uri="{FF2B5EF4-FFF2-40B4-BE49-F238E27FC236}">
                  <a16:creationId xmlns:a16="http://schemas.microsoft.com/office/drawing/2014/main" id="{59BCD397-ACDD-684B-8184-966A45269297}"/>
                </a:ext>
              </a:extLst>
            </p:cNvPr>
            <p:cNvSpPr/>
            <p:nvPr/>
          </p:nvSpPr>
          <p:spPr>
            <a:xfrm>
              <a:off x="5709350" y="997175"/>
              <a:ext cx="377375" cy="402475"/>
            </a:xfrm>
            <a:custGeom>
              <a:avLst/>
              <a:gdLst/>
              <a:ahLst/>
              <a:cxnLst/>
              <a:rect l="l" t="t" r="r" b="b"/>
              <a:pathLst>
                <a:path w="15095" h="16099" extrusionOk="0">
                  <a:moveTo>
                    <a:pt x="7887" y="1"/>
                  </a:moveTo>
                  <a:cubicBezTo>
                    <a:pt x="6459" y="1"/>
                    <a:pt x="5287" y="340"/>
                    <a:pt x="4719" y="654"/>
                  </a:cubicBezTo>
                  <a:cubicBezTo>
                    <a:pt x="3345" y="1411"/>
                    <a:pt x="975" y="2805"/>
                    <a:pt x="494" y="7951"/>
                  </a:cubicBezTo>
                  <a:cubicBezTo>
                    <a:pt x="0" y="13233"/>
                    <a:pt x="1222" y="15030"/>
                    <a:pt x="1958" y="15702"/>
                  </a:cubicBezTo>
                  <a:cubicBezTo>
                    <a:pt x="2237" y="15955"/>
                    <a:pt x="3145" y="16098"/>
                    <a:pt x="4116" y="16098"/>
                  </a:cubicBezTo>
                  <a:cubicBezTo>
                    <a:pt x="4880" y="16098"/>
                    <a:pt x="5684" y="16010"/>
                    <a:pt x="6253" y="15816"/>
                  </a:cubicBezTo>
                  <a:cubicBezTo>
                    <a:pt x="7872" y="15265"/>
                    <a:pt x="11360" y="13423"/>
                    <a:pt x="12944" y="10660"/>
                  </a:cubicBezTo>
                  <a:cubicBezTo>
                    <a:pt x="14808" y="7411"/>
                    <a:pt x="15095" y="3140"/>
                    <a:pt x="12799" y="1530"/>
                  </a:cubicBezTo>
                  <a:cubicBezTo>
                    <a:pt x="11149" y="371"/>
                    <a:pt x="9379" y="1"/>
                    <a:pt x="7887" y="1"/>
                  </a:cubicBez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248;p53">
              <a:extLst>
                <a:ext uri="{FF2B5EF4-FFF2-40B4-BE49-F238E27FC236}">
                  <a16:creationId xmlns:a16="http://schemas.microsoft.com/office/drawing/2014/main" id="{B2802475-B6CF-7847-90E4-C8CCAB64D033}"/>
                </a:ext>
              </a:extLst>
            </p:cNvPr>
            <p:cNvSpPr/>
            <p:nvPr/>
          </p:nvSpPr>
          <p:spPr>
            <a:xfrm>
              <a:off x="5790075" y="967775"/>
              <a:ext cx="423500" cy="425800"/>
            </a:xfrm>
            <a:custGeom>
              <a:avLst/>
              <a:gdLst/>
              <a:ahLst/>
              <a:cxnLst/>
              <a:rect l="l" t="t" r="r" b="b"/>
              <a:pathLst>
                <a:path w="16940" h="17032" extrusionOk="0">
                  <a:moveTo>
                    <a:pt x="7100" y="1"/>
                  </a:moveTo>
                  <a:cubicBezTo>
                    <a:pt x="3310" y="1"/>
                    <a:pt x="1084" y="2060"/>
                    <a:pt x="1084" y="2060"/>
                  </a:cubicBezTo>
                  <a:cubicBezTo>
                    <a:pt x="1084" y="2060"/>
                    <a:pt x="0" y="6896"/>
                    <a:pt x="1536" y="9892"/>
                  </a:cubicBezTo>
                  <a:cubicBezTo>
                    <a:pt x="1536" y="9892"/>
                    <a:pt x="2163" y="8408"/>
                    <a:pt x="3433" y="8408"/>
                  </a:cubicBezTo>
                  <a:cubicBezTo>
                    <a:pt x="3599" y="8408"/>
                    <a:pt x="3775" y="8433"/>
                    <a:pt x="3963" y="8490"/>
                  </a:cubicBezTo>
                  <a:cubicBezTo>
                    <a:pt x="5599" y="8987"/>
                    <a:pt x="5509" y="11154"/>
                    <a:pt x="4263" y="12294"/>
                  </a:cubicBezTo>
                  <a:cubicBezTo>
                    <a:pt x="3622" y="12880"/>
                    <a:pt x="2979" y="13022"/>
                    <a:pt x="2506" y="13022"/>
                  </a:cubicBezTo>
                  <a:cubicBezTo>
                    <a:pt x="2058" y="13022"/>
                    <a:pt x="1762" y="12895"/>
                    <a:pt x="1762" y="12895"/>
                  </a:cubicBezTo>
                  <a:lnTo>
                    <a:pt x="1762" y="12895"/>
                  </a:lnTo>
                  <a:cubicBezTo>
                    <a:pt x="1762" y="12895"/>
                    <a:pt x="2505" y="14934"/>
                    <a:pt x="4177" y="16543"/>
                  </a:cubicBezTo>
                  <a:cubicBezTo>
                    <a:pt x="4177" y="16543"/>
                    <a:pt x="5273" y="17031"/>
                    <a:pt x="6871" y="17031"/>
                  </a:cubicBezTo>
                  <a:cubicBezTo>
                    <a:pt x="8623" y="17031"/>
                    <a:pt x="10979" y="16444"/>
                    <a:pt x="13158" y="13984"/>
                  </a:cubicBezTo>
                  <a:cubicBezTo>
                    <a:pt x="16939" y="9717"/>
                    <a:pt x="16236" y="2272"/>
                    <a:pt x="10445" y="516"/>
                  </a:cubicBezTo>
                  <a:cubicBezTo>
                    <a:pt x="9228" y="146"/>
                    <a:pt x="8109" y="1"/>
                    <a:pt x="7100" y="1"/>
                  </a:cubicBezTo>
                  <a:close/>
                </a:path>
              </a:pathLst>
            </a:custGeom>
            <a:solidFill>
              <a:srgbClr val="92BE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249;p53">
              <a:extLst>
                <a:ext uri="{FF2B5EF4-FFF2-40B4-BE49-F238E27FC236}">
                  <a16:creationId xmlns:a16="http://schemas.microsoft.com/office/drawing/2014/main" id="{EBDE50C6-F472-AF4A-9554-D52970B92A8A}"/>
                </a:ext>
              </a:extLst>
            </p:cNvPr>
            <p:cNvSpPr/>
            <p:nvPr/>
          </p:nvSpPr>
          <p:spPr>
            <a:xfrm>
              <a:off x="5834125" y="1149975"/>
              <a:ext cx="343325" cy="305850"/>
            </a:xfrm>
            <a:custGeom>
              <a:avLst/>
              <a:gdLst/>
              <a:ahLst/>
              <a:cxnLst/>
              <a:rect l="l" t="t" r="r" b="b"/>
              <a:pathLst>
                <a:path w="13733" h="12234" extrusionOk="0">
                  <a:moveTo>
                    <a:pt x="13733" y="1"/>
                  </a:moveTo>
                  <a:lnTo>
                    <a:pt x="7569" y="3948"/>
                  </a:lnTo>
                  <a:lnTo>
                    <a:pt x="4652" y="6529"/>
                  </a:lnTo>
                  <a:lnTo>
                    <a:pt x="1702" y="6289"/>
                  </a:lnTo>
                  <a:lnTo>
                    <a:pt x="0" y="5608"/>
                  </a:lnTo>
                  <a:lnTo>
                    <a:pt x="0" y="12234"/>
                  </a:lnTo>
                  <a:lnTo>
                    <a:pt x="7769" y="11171"/>
                  </a:lnTo>
                  <a:cubicBezTo>
                    <a:pt x="11186" y="10704"/>
                    <a:pt x="13733" y="7785"/>
                    <a:pt x="13733" y="4336"/>
                  </a:cubicBezTo>
                  <a:lnTo>
                    <a:pt x="13733" y="1"/>
                  </a:lnTo>
                  <a:close/>
                </a:path>
              </a:pathLst>
            </a:custGeom>
            <a:solidFill>
              <a:srgbClr val="92BE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250;p53">
              <a:extLst>
                <a:ext uri="{FF2B5EF4-FFF2-40B4-BE49-F238E27FC236}">
                  <a16:creationId xmlns:a16="http://schemas.microsoft.com/office/drawing/2014/main" id="{1C15341B-9626-C545-B7E0-9E27EB34B12D}"/>
                </a:ext>
              </a:extLst>
            </p:cNvPr>
            <p:cNvSpPr/>
            <p:nvPr/>
          </p:nvSpPr>
          <p:spPr>
            <a:xfrm>
              <a:off x="5671350" y="915600"/>
              <a:ext cx="250975" cy="299500"/>
            </a:xfrm>
            <a:custGeom>
              <a:avLst/>
              <a:gdLst/>
              <a:ahLst/>
              <a:cxnLst/>
              <a:rect l="l" t="t" r="r" b="b"/>
              <a:pathLst>
                <a:path w="10039" h="11980" extrusionOk="0">
                  <a:moveTo>
                    <a:pt x="7156" y="1"/>
                  </a:moveTo>
                  <a:cubicBezTo>
                    <a:pt x="5259" y="1"/>
                    <a:pt x="3282" y="796"/>
                    <a:pt x="2079" y="2088"/>
                  </a:cubicBezTo>
                  <a:cubicBezTo>
                    <a:pt x="0" y="4321"/>
                    <a:pt x="48" y="10603"/>
                    <a:pt x="6285" y="11979"/>
                  </a:cubicBezTo>
                  <a:lnTo>
                    <a:pt x="10039" y="753"/>
                  </a:lnTo>
                  <a:cubicBezTo>
                    <a:pt x="9193" y="236"/>
                    <a:pt x="8187" y="1"/>
                    <a:pt x="7156" y="1"/>
                  </a:cubicBezTo>
                  <a:close/>
                </a:path>
              </a:pathLst>
            </a:custGeom>
            <a:solidFill>
              <a:srgbClr val="92BE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251;p53">
              <a:extLst>
                <a:ext uri="{FF2B5EF4-FFF2-40B4-BE49-F238E27FC236}">
                  <a16:creationId xmlns:a16="http://schemas.microsoft.com/office/drawing/2014/main" id="{097E089A-69A3-C54B-B57B-B2450CA7BE24}"/>
                </a:ext>
              </a:extLst>
            </p:cNvPr>
            <p:cNvSpPr/>
            <p:nvPr/>
          </p:nvSpPr>
          <p:spPr>
            <a:xfrm>
              <a:off x="5789125" y="1198775"/>
              <a:ext cx="44150" cy="59775"/>
            </a:xfrm>
            <a:custGeom>
              <a:avLst/>
              <a:gdLst/>
              <a:ahLst/>
              <a:cxnLst/>
              <a:rect l="l" t="t" r="r" b="b"/>
              <a:pathLst>
                <a:path w="1766" h="2391" extrusionOk="0">
                  <a:moveTo>
                    <a:pt x="1377" y="0"/>
                  </a:moveTo>
                  <a:cubicBezTo>
                    <a:pt x="864" y="0"/>
                    <a:pt x="384" y="326"/>
                    <a:pt x="214" y="841"/>
                  </a:cubicBezTo>
                  <a:cubicBezTo>
                    <a:pt x="0" y="1485"/>
                    <a:pt x="351" y="2180"/>
                    <a:pt x="995" y="2390"/>
                  </a:cubicBezTo>
                  <a:lnTo>
                    <a:pt x="1766" y="64"/>
                  </a:lnTo>
                  <a:cubicBezTo>
                    <a:pt x="1637" y="21"/>
                    <a:pt x="1506" y="0"/>
                    <a:pt x="1377" y="0"/>
                  </a:cubicBezTo>
                  <a:close/>
                </a:path>
              </a:pathLst>
            </a:custGeom>
            <a:solidFill>
              <a:srgbClr val="FFE1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252;p53">
              <a:extLst>
                <a:ext uri="{FF2B5EF4-FFF2-40B4-BE49-F238E27FC236}">
                  <a16:creationId xmlns:a16="http://schemas.microsoft.com/office/drawing/2014/main" id="{D1252CEA-F085-D54A-86F3-361D5C12D9E5}"/>
                </a:ext>
              </a:extLst>
            </p:cNvPr>
            <p:cNvSpPr/>
            <p:nvPr/>
          </p:nvSpPr>
          <p:spPr>
            <a:xfrm>
              <a:off x="5985475" y="2473675"/>
              <a:ext cx="153950" cy="394450"/>
            </a:xfrm>
            <a:custGeom>
              <a:avLst/>
              <a:gdLst/>
              <a:ahLst/>
              <a:cxnLst/>
              <a:rect l="l" t="t" r="r" b="b"/>
              <a:pathLst>
                <a:path w="6158" h="15778" extrusionOk="0">
                  <a:moveTo>
                    <a:pt x="6157" y="0"/>
                  </a:moveTo>
                  <a:lnTo>
                    <a:pt x="6157" y="0"/>
                  </a:lnTo>
                  <a:cubicBezTo>
                    <a:pt x="3149" y="1925"/>
                    <a:pt x="359" y="2195"/>
                    <a:pt x="359" y="2195"/>
                  </a:cubicBezTo>
                  <a:lnTo>
                    <a:pt x="0" y="6036"/>
                  </a:lnTo>
                  <a:lnTo>
                    <a:pt x="972" y="15778"/>
                  </a:lnTo>
                  <a:lnTo>
                    <a:pt x="1180" y="7767"/>
                  </a:lnTo>
                  <a:lnTo>
                    <a:pt x="1533" y="2879"/>
                  </a:lnTo>
                  <a:cubicBezTo>
                    <a:pt x="4923" y="1979"/>
                    <a:pt x="6157" y="1"/>
                    <a:pt x="61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67674D02-4184-6B43-A414-F35BB510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71" y="1505458"/>
            <a:ext cx="3580085" cy="3550334"/>
          </a:xfrm>
          <a:prstGeom prst="rect">
            <a:avLst/>
          </a:prstGeom>
        </p:spPr>
      </p:pic>
      <p:sp>
        <p:nvSpPr>
          <p:cNvPr id="115" name="Google Shape;1329;p95">
            <a:extLst>
              <a:ext uri="{FF2B5EF4-FFF2-40B4-BE49-F238E27FC236}">
                <a16:creationId xmlns:a16="http://schemas.microsoft.com/office/drawing/2014/main" id="{1C3307E3-1987-8D47-9E8D-DCDD939778A7}"/>
              </a:ext>
            </a:extLst>
          </p:cNvPr>
          <p:cNvSpPr txBox="1"/>
          <p:nvPr/>
        </p:nvSpPr>
        <p:spPr>
          <a:xfrm>
            <a:off x="4147429" y="2217632"/>
            <a:ext cx="1537094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C</a:t>
            </a:r>
            <a:r>
              <a:rPr lang="en" sz="200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ross-project</a:t>
            </a:r>
            <a:endParaRPr sz="200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6" name="Google Shape;1329;p95">
            <a:extLst>
              <a:ext uri="{FF2B5EF4-FFF2-40B4-BE49-F238E27FC236}">
                <a16:creationId xmlns:a16="http://schemas.microsoft.com/office/drawing/2014/main" id="{7DFC9944-9C9E-3F45-92E4-282959E565C4}"/>
              </a:ext>
            </a:extLst>
          </p:cNvPr>
          <p:cNvSpPr txBox="1"/>
          <p:nvPr/>
        </p:nvSpPr>
        <p:spPr>
          <a:xfrm>
            <a:off x="5898142" y="2188686"/>
            <a:ext cx="1609081" cy="56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Algoritmi genetici</a:t>
            </a:r>
            <a:endParaRPr sz="200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7" name="Google Shape;1329;p95">
            <a:extLst>
              <a:ext uri="{FF2B5EF4-FFF2-40B4-BE49-F238E27FC236}">
                <a16:creationId xmlns:a16="http://schemas.microsoft.com/office/drawing/2014/main" id="{C0378155-32F6-4B41-903E-BA63AB38632E}"/>
              </a:ext>
            </a:extLst>
          </p:cNvPr>
          <p:cNvSpPr txBox="1"/>
          <p:nvPr/>
        </p:nvSpPr>
        <p:spPr>
          <a:xfrm>
            <a:off x="4098126" y="4009704"/>
            <a:ext cx="1646565" cy="55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Real world </a:t>
            </a:r>
            <a:r>
              <a:rPr lang="it-IT" sz="2000" err="1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labelling</a:t>
            </a:r>
            <a:endParaRPr sz="200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18" name="Google Shape;1329;p95">
            <a:extLst>
              <a:ext uri="{FF2B5EF4-FFF2-40B4-BE49-F238E27FC236}">
                <a16:creationId xmlns:a16="http://schemas.microsoft.com/office/drawing/2014/main" id="{297419CB-ADCA-444D-800E-04B4D8088243}"/>
              </a:ext>
            </a:extLst>
          </p:cNvPr>
          <p:cNvSpPr txBox="1"/>
          <p:nvPr/>
        </p:nvSpPr>
        <p:spPr>
          <a:xfrm>
            <a:off x="5898142" y="3803275"/>
            <a:ext cx="1646565" cy="111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err="1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Semantic</a:t>
            </a:r>
            <a:r>
              <a:rPr lang="it-IT" sz="2000">
                <a:solidFill>
                  <a:schemeClr val="bg1"/>
                </a:solidFill>
                <a:latin typeface="Unica One"/>
                <a:ea typeface="Unica One"/>
                <a:cs typeface="Unica One"/>
                <a:sym typeface="Unica One"/>
              </a:rPr>
              <a:t> code clone</a:t>
            </a:r>
            <a:endParaRPr sz="2000">
              <a:solidFill>
                <a:schemeClr val="bg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171116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82231880-8E51-E34B-B716-FEF0E17A7B51}"/>
                  </a:ext>
                </a:extLst>
              </p14:cNvPr>
              <p14:cNvContentPartPr/>
              <p14:nvPr/>
            </p14:nvContentPartPr>
            <p14:xfrm>
              <a:off x="1726772" y="861737"/>
              <a:ext cx="3180960" cy="80964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82231880-8E51-E34B-B716-FEF0E17A7B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772" y="798709"/>
                <a:ext cx="3306600" cy="93533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Google Shape;802;p77">
            <a:extLst>
              <a:ext uri="{FF2B5EF4-FFF2-40B4-BE49-F238E27FC236}">
                <a16:creationId xmlns:a16="http://schemas.microsoft.com/office/drawing/2014/main" id="{23F9D058-5B6F-1748-9EB3-423321BF71E8}"/>
              </a:ext>
            </a:extLst>
          </p:cNvPr>
          <p:cNvSpPr txBox="1">
            <a:spLocks/>
          </p:cNvSpPr>
          <p:nvPr/>
        </p:nvSpPr>
        <p:spPr>
          <a:xfrm>
            <a:off x="2224008" y="1542619"/>
            <a:ext cx="3001136" cy="403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200"/>
              </a:spcAft>
              <a:buClr>
                <a:schemeClr val="lt1"/>
              </a:buClr>
              <a:buSzPts val="1400"/>
            </a:pPr>
            <a:r>
              <a:rPr lang="it-IT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Gravi attacchi informatici nel 2021</a:t>
            </a:r>
          </a:p>
        </p:txBody>
      </p:sp>
      <p:sp>
        <p:nvSpPr>
          <p:cNvPr id="5" name="Google Shape;1282;p91">
            <a:extLst>
              <a:ext uri="{FF2B5EF4-FFF2-40B4-BE49-F238E27FC236}">
                <a16:creationId xmlns:a16="http://schemas.microsoft.com/office/drawing/2014/main" id="{C555199B-2D09-0541-B0FA-F7B758059DA8}"/>
              </a:ext>
            </a:extLst>
          </p:cNvPr>
          <p:cNvSpPr txBox="1">
            <a:spLocks/>
          </p:cNvSpPr>
          <p:nvPr/>
        </p:nvSpPr>
        <p:spPr>
          <a:xfrm>
            <a:off x="3245364" y="709718"/>
            <a:ext cx="2091258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5500">
                <a:solidFill>
                  <a:schemeClr val="bg1"/>
                </a:solidFill>
                <a:latin typeface="Unica One"/>
                <a:sym typeface="Unica One"/>
              </a:rPr>
              <a:t>2049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6E0CFEC-17AF-7B4F-89B9-D09EBC16C71D}"/>
                  </a:ext>
                </a:extLst>
              </p14:cNvPr>
              <p14:cNvContentPartPr/>
              <p14:nvPr/>
            </p14:nvContentPartPr>
            <p14:xfrm>
              <a:off x="1626912" y="2247624"/>
              <a:ext cx="4044240" cy="82224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6E0CFEC-17AF-7B4F-89B9-D09EBC16C7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4272" y="2184624"/>
                <a:ext cx="41698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EEBA0B3-9E6B-9544-8207-AF0BC7C908F8}"/>
                  </a:ext>
                </a:extLst>
              </p14:cNvPr>
              <p14:cNvContentPartPr/>
              <p14:nvPr/>
            </p14:nvContentPartPr>
            <p14:xfrm>
              <a:off x="2822112" y="3626784"/>
              <a:ext cx="3570120" cy="8449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EEBA0B3-9E6B-9544-8207-AF0BC7C908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9472" y="3564144"/>
                <a:ext cx="3695760" cy="970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282;p91">
            <a:extLst>
              <a:ext uri="{FF2B5EF4-FFF2-40B4-BE49-F238E27FC236}">
                <a16:creationId xmlns:a16="http://schemas.microsoft.com/office/drawing/2014/main" id="{4F6F2CA4-2F58-6C43-8CBB-3D80CAAECEEB}"/>
              </a:ext>
            </a:extLst>
          </p:cNvPr>
          <p:cNvSpPr txBox="1">
            <a:spLocks/>
          </p:cNvSpPr>
          <p:nvPr/>
        </p:nvSpPr>
        <p:spPr>
          <a:xfrm>
            <a:off x="3903875" y="2116012"/>
            <a:ext cx="225864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5500">
                <a:solidFill>
                  <a:schemeClr val="bg1"/>
                </a:solidFill>
                <a:latin typeface="Unica One"/>
                <a:sym typeface="Unica One"/>
              </a:rPr>
              <a:t>32%</a:t>
            </a:r>
          </a:p>
        </p:txBody>
      </p:sp>
      <p:sp>
        <p:nvSpPr>
          <p:cNvPr id="9" name="Google Shape;802;p77">
            <a:extLst>
              <a:ext uri="{FF2B5EF4-FFF2-40B4-BE49-F238E27FC236}">
                <a16:creationId xmlns:a16="http://schemas.microsoft.com/office/drawing/2014/main" id="{5DC8F6BD-DC9D-564B-A426-726DEDE49B66}"/>
              </a:ext>
            </a:extLst>
          </p:cNvPr>
          <p:cNvSpPr txBox="1">
            <a:spLocks/>
          </p:cNvSpPr>
          <p:nvPr/>
        </p:nvSpPr>
        <p:spPr>
          <a:xfrm>
            <a:off x="1778465" y="2959621"/>
            <a:ext cx="4206300" cy="403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200"/>
              </a:spcAft>
              <a:buClr>
                <a:schemeClr val="lt1"/>
              </a:buClr>
              <a:buSzPts val="1400"/>
            </a:pPr>
            <a:r>
              <a:rPr lang="it-IT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Aumento degli attacchi informatici 2018 vs 2021</a:t>
            </a:r>
          </a:p>
        </p:txBody>
      </p:sp>
      <p:sp>
        <p:nvSpPr>
          <p:cNvPr id="10" name="Google Shape;1282;p91">
            <a:extLst>
              <a:ext uri="{FF2B5EF4-FFF2-40B4-BE49-F238E27FC236}">
                <a16:creationId xmlns:a16="http://schemas.microsoft.com/office/drawing/2014/main" id="{8781C1C5-BC5D-CD4C-BE61-43E04B13A58D}"/>
              </a:ext>
            </a:extLst>
          </p:cNvPr>
          <p:cNvSpPr txBox="1">
            <a:spLocks/>
          </p:cNvSpPr>
          <p:nvPr/>
        </p:nvSpPr>
        <p:spPr>
          <a:xfrm>
            <a:off x="4877450" y="3521320"/>
            <a:ext cx="1725298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5500">
                <a:solidFill>
                  <a:schemeClr val="bg1"/>
                </a:solidFill>
                <a:latin typeface="Unica One"/>
                <a:sym typeface="Unica One"/>
              </a:rPr>
              <a:t>16%</a:t>
            </a:r>
          </a:p>
        </p:txBody>
      </p:sp>
      <p:sp>
        <p:nvSpPr>
          <p:cNvPr id="11" name="Google Shape;802;p77">
            <a:extLst>
              <a:ext uri="{FF2B5EF4-FFF2-40B4-BE49-F238E27FC236}">
                <a16:creationId xmlns:a16="http://schemas.microsoft.com/office/drawing/2014/main" id="{3CD62229-FC6D-5C4C-8337-09F17937D819}"/>
              </a:ext>
            </a:extLst>
          </p:cNvPr>
          <p:cNvSpPr txBox="1">
            <a:spLocks/>
          </p:cNvSpPr>
          <p:nvPr/>
        </p:nvSpPr>
        <p:spPr>
          <a:xfrm>
            <a:off x="1626912" y="4288332"/>
            <a:ext cx="4905664" cy="403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  <a:spcAft>
                <a:spcPts val="1200"/>
              </a:spcAft>
              <a:buClr>
                <a:schemeClr val="lt1"/>
              </a:buClr>
              <a:buSzPts val="1400"/>
            </a:pPr>
            <a:r>
              <a:rPr lang="it-IT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Sfruttamento delle vulnerabilità dei sistemi informatici</a:t>
            </a:r>
          </a:p>
        </p:txBody>
      </p:sp>
      <p:sp>
        <p:nvSpPr>
          <p:cNvPr id="13" name="Google Shape;802;p77">
            <a:extLst>
              <a:ext uri="{FF2B5EF4-FFF2-40B4-BE49-F238E27FC236}">
                <a16:creationId xmlns:a16="http://schemas.microsoft.com/office/drawing/2014/main" id="{A1CB3E70-17B7-364A-AFF0-503B5F633244}"/>
              </a:ext>
            </a:extLst>
          </p:cNvPr>
          <p:cNvSpPr txBox="1">
            <a:spLocks/>
          </p:cNvSpPr>
          <p:nvPr/>
        </p:nvSpPr>
        <p:spPr>
          <a:xfrm>
            <a:off x="6829112" y="4843009"/>
            <a:ext cx="2601200" cy="403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200"/>
              </a:spcAft>
              <a:buClr>
                <a:schemeClr val="lt1"/>
              </a:buClr>
              <a:buSzPts val="1400"/>
            </a:pPr>
            <a:r>
              <a:rPr lang="it-IT" sz="1200" dirty="0">
                <a:solidFill>
                  <a:schemeClr val="accent6"/>
                </a:solidFill>
                <a:latin typeface="Scope One"/>
                <a:cs typeface="Scope One"/>
                <a:sym typeface="Scope One"/>
              </a:rPr>
              <a:t>Fonte: Rapporto CLUSIT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FEA79FDA-5FB3-194F-81A8-C6FF2973EB68}"/>
                  </a:ext>
                </a:extLst>
              </p14:cNvPr>
              <p14:cNvContentPartPr/>
              <p14:nvPr/>
            </p14:nvContentPartPr>
            <p14:xfrm>
              <a:off x="3469037" y="2195923"/>
              <a:ext cx="1596240" cy="17712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FEA79FDA-5FB3-194F-81A8-C6FF2973E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1397" y="2177923"/>
                <a:ext cx="16318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5F64934-4802-F044-B19D-01563C0526F5}"/>
                  </a:ext>
                </a:extLst>
              </p14:cNvPr>
              <p14:cNvContentPartPr/>
              <p14:nvPr/>
            </p14:nvContentPartPr>
            <p14:xfrm>
              <a:off x="4315783" y="2168589"/>
              <a:ext cx="1376280" cy="997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5F64934-4802-F044-B19D-01563C0526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98143" y="2150589"/>
                <a:ext cx="1411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4C675DED-6033-2647-BF0B-FA3E66B1BE0D}"/>
                  </a:ext>
                </a:extLst>
              </p14:cNvPr>
              <p14:cNvContentPartPr/>
              <p14:nvPr/>
            </p14:nvContentPartPr>
            <p14:xfrm>
              <a:off x="4826263" y="2902269"/>
              <a:ext cx="848520" cy="201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4C675DED-6033-2647-BF0B-FA3E66B1BE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8263" y="2884629"/>
                <a:ext cx="88416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o 16">
            <a:extLst>
              <a:ext uri="{FF2B5EF4-FFF2-40B4-BE49-F238E27FC236}">
                <a16:creationId xmlns:a16="http://schemas.microsoft.com/office/drawing/2014/main" id="{B6808001-485D-1846-BFA0-0D993081B8EB}"/>
              </a:ext>
            </a:extLst>
          </p:cNvPr>
          <p:cNvGrpSpPr/>
          <p:nvPr/>
        </p:nvGrpSpPr>
        <p:grpSpPr>
          <a:xfrm>
            <a:off x="2525143" y="2197389"/>
            <a:ext cx="2733840" cy="695520"/>
            <a:chOff x="2525143" y="2197389"/>
            <a:chExt cx="273384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343F2B9-F5A9-904E-980E-18B74E843EF4}"/>
                    </a:ext>
                  </a:extLst>
                </p14:cNvPr>
                <p14:cNvContentPartPr/>
                <p14:nvPr/>
              </p14:nvContentPartPr>
              <p14:xfrm>
                <a:off x="2525143" y="2328429"/>
                <a:ext cx="1587600" cy="56448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343F2B9-F5A9-904E-980E-18B74E843E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7503" y="2310429"/>
                  <a:ext cx="162324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8956193F-B683-C74B-9887-55DBF95F13AF}"/>
                    </a:ext>
                  </a:extLst>
                </p14:cNvPr>
                <p14:cNvContentPartPr/>
                <p14:nvPr/>
              </p14:nvContentPartPr>
              <p14:xfrm>
                <a:off x="4600903" y="2197389"/>
                <a:ext cx="658080" cy="68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8956193F-B683-C74B-9887-55DBF95F13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3263" y="2179389"/>
                  <a:ext cx="693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CB2DB447-3ADC-F64A-80CB-E2471C4BAA52}"/>
              </a:ext>
            </a:extLst>
          </p:cNvPr>
          <p:cNvGrpSpPr/>
          <p:nvPr/>
        </p:nvGrpSpPr>
        <p:grpSpPr>
          <a:xfrm>
            <a:off x="3088209" y="3557031"/>
            <a:ext cx="3439800" cy="372960"/>
            <a:chOff x="3088209" y="3557031"/>
            <a:chExt cx="34398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72C468A6-AD2F-6B4E-B600-BD7A8D680067}"/>
                    </a:ext>
                  </a:extLst>
                </p14:cNvPr>
                <p14:cNvContentPartPr/>
                <p14:nvPr/>
              </p14:nvContentPartPr>
              <p14:xfrm>
                <a:off x="5018889" y="3608151"/>
                <a:ext cx="43560" cy="277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72C468A6-AD2F-6B4E-B600-BD7A8D6800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0889" y="3590151"/>
                  <a:ext cx="79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A396098-8DCF-2F40-83CA-71EBB774BA8A}"/>
                    </a:ext>
                  </a:extLst>
                </p14:cNvPr>
                <p14:cNvContentPartPr/>
                <p14:nvPr/>
              </p14:nvContentPartPr>
              <p14:xfrm>
                <a:off x="4615329" y="3583671"/>
                <a:ext cx="787680" cy="500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A396098-8DCF-2F40-83CA-71EBB774BA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97329" y="3565671"/>
                  <a:ext cx="823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30E9D7B-6840-FF4E-B6E0-E5EBE463E9C3}"/>
                    </a:ext>
                  </a:extLst>
                </p14:cNvPr>
                <p14:cNvContentPartPr/>
                <p14:nvPr/>
              </p14:nvContentPartPr>
              <p14:xfrm>
                <a:off x="4108449" y="3557031"/>
                <a:ext cx="2419560" cy="3729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30E9D7B-6840-FF4E-B6E0-E5EBE463E9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0449" y="3539031"/>
                  <a:ext cx="2455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49A78142-50FF-0049-9A8F-27D12014EEF5}"/>
                    </a:ext>
                  </a:extLst>
                </p14:cNvPr>
                <p14:cNvContentPartPr/>
                <p14:nvPr/>
              </p14:nvContentPartPr>
              <p14:xfrm>
                <a:off x="3456129" y="3695271"/>
                <a:ext cx="756360" cy="1047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49A78142-50FF-0049-9A8F-27D12014EE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8129" y="3677271"/>
                  <a:ext cx="792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94F1E75-34E5-CD4A-8B31-5FD3EE92E861}"/>
                    </a:ext>
                  </a:extLst>
                </p14:cNvPr>
                <p14:cNvContentPartPr/>
                <p14:nvPr/>
              </p14:nvContentPartPr>
              <p14:xfrm>
                <a:off x="3088209" y="3575751"/>
                <a:ext cx="612360" cy="122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94F1E75-34E5-CD4A-8B31-5FD3EE92E8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70209" y="3558111"/>
                  <a:ext cx="6480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0"/>
          <p:cNvSpPr txBox="1">
            <a:spLocks noGrp="1"/>
          </p:cNvSpPr>
          <p:nvPr>
            <p:ph type="title"/>
          </p:nvPr>
        </p:nvSpPr>
        <p:spPr>
          <a:xfrm>
            <a:off x="3677920" y="1906378"/>
            <a:ext cx="3545030" cy="7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</a:t>
            </a:r>
            <a:r>
              <a:rPr lang="en" dirty="0" err="1"/>
              <a:t>razie</a:t>
            </a:r>
            <a:br>
              <a:rPr lang="en" dirty="0"/>
            </a:br>
            <a:r>
              <a:rPr lang="en" dirty="0"/>
              <a:t> per </a:t>
            </a:r>
            <a:r>
              <a:rPr lang="en" dirty="0" err="1"/>
              <a:t>l’attenzione</a:t>
            </a:r>
            <a:r>
              <a:rPr lang="en" dirty="0"/>
              <a:t>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68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>
            <a:spLocks noGrp="1"/>
          </p:cNvSpPr>
          <p:nvPr>
            <p:ph type="title"/>
          </p:nvPr>
        </p:nvSpPr>
        <p:spPr>
          <a:xfrm>
            <a:off x="2316800" y="3253585"/>
            <a:ext cx="4497000" cy="3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-CVE</a:t>
            </a:r>
            <a:endParaRPr/>
          </a:p>
        </p:txBody>
      </p:sp>
      <p:sp>
        <p:nvSpPr>
          <p:cNvPr id="429" name="Google Shape;429;p40"/>
          <p:cNvSpPr txBox="1">
            <a:spLocks noGrp="1"/>
          </p:cNvSpPr>
          <p:nvPr>
            <p:ph type="subTitle" idx="1"/>
          </p:nvPr>
        </p:nvSpPr>
        <p:spPr>
          <a:xfrm>
            <a:off x="530353" y="575830"/>
            <a:ext cx="7911004" cy="2562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/>
              <a:t>“</a:t>
            </a:r>
            <a:r>
              <a:rPr lang="it-IT"/>
              <a:t>La vulnerabilità è un difetto nel software,</a:t>
            </a:r>
          </a:p>
          <a:p>
            <a:pPr marL="0" lvl="0" indent="0"/>
            <a:r>
              <a:rPr lang="it-IT"/>
              <a:t> firmware, hardware o componente di servizio risultante da una debolezza che può essere sfruttata, causando un impatto negativo sulla riservatezza, integrità o disponibilità di uno o più </a:t>
            </a:r>
          </a:p>
          <a:p>
            <a:pPr marL="0" lvl="0" indent="0"/>
            <a:r>
              <a:rPr lang="it-IT"/>
              <a:t>componenti interessati.</a:t>
            </a:r>
            <a:r>
              <a:rPr lang="en"/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012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7A01D89B-9C1A-3940-8620-19AC4818B7BA}"/>
                  </a:ext>
                </a:extLst>
              </p14:cNvPr>
              <p14:cNvContentPartPr/>
              <p14:nvPr/>
            </p14:nvContentPartPr>
            <p14:xfrm>
              <a:off x="5320512" y="1848384"/>
              <a:ext cx="1008000" cy="7560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7A01D89B-9C1A-3940-8620-19AC4818B7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7534" y="1785683"/>
                <a:ext cx="1133595" cy="200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47C37E0B-F580-D449-83D5-06A7E511AB62}"/>
                  </a:ext>
                </a:extLst>
              </p14:cNvPr>
              <p14:cNvContentPartPr/>
              <p14:nvPr/>
            </p14:nvContentPartPr>
            <p14:xfrm>
              <a:off x="3990672" y="1817784"/>
              <a:ext cx="3959280" cy="149364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47C37E0B-F580-D449-83D5-06A7E511AB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7672" y="1754799"/>
                <a:ext cx="4084920" cy="16192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Google Shape;416;p38">
            <a:extLst>
              <a:ext uri="{FF2B5EF4-FFF2-40B4-BE49-F238E27FC236}">
                <a16:creationId xmlns:a16="http://schemas.microsoft.com/office/drawing/2014/main" id="{FDE38094-BA8A-624D-A133-E14CAEE018BA}"/>
              </a:ext>
            </a:extLst>
          </p:cNvPr>
          <p:cNvSpPr txBox="1">
            <a:spLocks/>
          </p:cNvSpPr>
          <p:nvPr/>
        </p:nvSpPr>
        <p:spPr>
          <a:xfrm>
            <a:off x="3420666" y="992124"/>
            <a:ext cx="5301900" cy="1250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3600"/>
            </a:pPr>
            <a:r>
              <a:rPr lang="it-IT" sz="3600" err="1">
                <a:solidFill>
                  <a:schemeClr val="lt1"/>
                </a:solidFill>
                <a:latin typeface="Unica One"/>
                <a:sym typeface="Unica One"/>
              </a:rPr>
              <a:t>MOTIVAzioNi</a:t>
            </a:r>
            <a:endParaRPr lang="it-IT" sz="3600">
              <a:solidFill>
                <a:schemeClr val="lt1"/>
              </a:solidFill>
              <a:latin typeface="Unica One"/>
              <a:sym typeface="Unica One"/>
            </a:endParaRPr>
          </a:p>
        </p:txBody>
      </p:sp>
      <p:sp>
        <p:nvSpPr>
          <p:cNvPr id="5" name="Google Shape;417;p38">
            <a:extLst>
              <a:ext uri="{FF2B5EF4-FFF2-40B4-BE49-F238E27FC236}">
                <a16:creationId xmlns:a16="http://schemas.microsoft.com/office/drawing/2014/main" id="{FB2164F4-91FC-2545-AB29-9D369C42438D}"/>
              </a:ext>
            </a:extLst>
          </p:cNvPr>
          <p:cNvSpPr txBox="1">
            <a:spLocks/>
          </p:cNvSpPr>
          <p:nvPr/>
        </p:nvSpPr>
        <p:spPr>
          <a:xfrm>
            <a:off x="3652416" y="1959592"/>
            <a:ext cx="5301900" cy="2027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Le risorse limitate per il test e la verifica del software richiedono tecniche rapide ed efficaci per identificare rapidamente il codice che ha maggiore probabilità di essere vulnerabile e concentrare gli sforzi di </a:t>
            </a:r>
            <a:r>
              <a:rPr lang="it-IT" sz="1800" dirty="0" err="1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testing</a:t>
            </a:r>
            <a:r>
              <a:rPr lang="it-IT" sz="18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 soltanto su quella parte del codice. </a:t>
            </a:r>
          </a:p>
        </p:txBody>
      </p:sp>
    </p:spTree>
    <p:extLst>
      <p:ext uri="{BB962C8B-B14F-4D97-AF65-F5344CB8AC3E}">
        <p14:creationId xmlns:p14="http://schemas.microsoft.com/office/powerpoint/2010/main" val="5959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ttangolo con angoli arrotondati 112">
            <a:extLst>
              <a:ext uri="{FF2B5EF4-FFF2-40B4-BE49-F238E27FC236}">
                <a16:creationId xmlns:a16="http://schemas.microsoft.com/office/drawing/2014/main" id="{2C49572C-4417-9341-A590-D0986790B94F}"/>
              </a:ext>
            </a:extLst>
          </p:cNvPr>
          <p:cNvSpPr/>
          <p:nvPr/>
        </p:nvSpPr>
        <p:spPr>
          <a:xfrm>
            <a:off x="4023687" y="3427604"/>
            <a:ext cx="2813751" cy="16109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518EAE2-ED39-6041-ABF3-AE22209FEBA6}"/>
              </a:ext>
            </a:extLst>
          </p:cNvPr>
          <p:cNvSpPr/>
          <p:nvPr/>
        </p:nvSpPr>
        <p:spPr>
          <a:xfrm>
            <a:off x="4087052" y="583482"/>
            <a:ext cx="1966676" cy="271194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518548" y="58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000"/>
              <a:t>Machine </a:t>
            </a:r>
            <a:r>
              <a:rPr lang="it-IT" sz="2000" err="1"/>
              <a:t>learning</a:t>
            </a:r>
            <a:r>
              <a:rPr lang="it-IT" sz="2000"/>
              <a:t> per </a:t>
            </a:r>
            <a:r>
              <a:rPr lang="it-IT" sz="2000" err="1"/>
              <a:t>vulnerability</a:t>
            </a:r>
            <a:r>
              <a:rPr lang="it-IT" sz="2000"/>
              <a:t> </a:t>
            </a:r>
            <a:r>
              <a:rPr lang="it-IT" sz="2000" err="1"/>
              <a:t>prediction</a:t>
            </a:r>
            <a:endParaRPr lang="it-IT" sz="2000"/>
          </a:p>
        </p:txBody>
      </p:sp>
      <p:grpSp>
        <p:nvGrpSpPr>
          <p:cNvPr id="3" name="Google Shape;7011;p82">
            <a:extLst>
              <a:ext uri="{FF2B5EF4-FFF2-40B4-BE49-F238E27FC236}">
                <a16:creationId xmlns:a16="http://schemas.microsoft.com/office/drawing/2014/main" id="{884830DA-5509-904E-8F34-56C97AD8B97F}"/>
              </a:ext>
            </a:extLst>
          </p:cNvPr>
          <p:cNvGrpSpPr/>
          <p:nvPr/>
        </p:nvGrpSpPr>
        <p:grpSpPr>
          <a:xfrm>
            <a:off x="1449306" y="2156243"/>
            <a:ext cx="1673487" cy="1170669"/>
            <a:chOff x="1514300" y="2431096"/>
            <a:chExt cx="287763" cy="211940"/>
          </a:xfrm>
        </p:grpSpPr>
        <p:sp>
          <p:nvSpPr>
            <p:cNvPr id="4" name="Google Shape;7017;p82">
              <a:extLst>
                <a:ext uri="{FF2B5EF4-FFF2-40B4-BE49-F238E27FC236}">
                  <a16:creationId xmlns:a16="http://schemas.microsoft.com/office/drawing/2014/main" id="{0EFB753B-71F8-F944-8FC6-7B9193958B7E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18;p82">
              <a:extLst>
                <a:ext uri="{FF2B5EF4-FFF2-40B4-BE49-F238E27FC236}">
                  <a16:creationId xmlns:a16="http://schemas.microsoft.com/office/drawing/2014/main" id="{5972D023-77BC-8440-9D3D-1FC5536D96A9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bg1"/>
                  </a:solidFill>
                </a:rPr>
                <a:t>File vulnerabile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>
                  <a:solidFill>
                    <a:schemeClr val="bg1"/>
                  </a:solidFill>
                </a:rPr>
                <a:t>File neutrale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6" name="Google Shape;7019;p82">
              <a:extLst>
                <a:ext uri="{FF2B5EF4-FFF2-40B4-BE49-F238E27FC236}">
                  <a16:creationId xmlns:a16="http://schemas.microsoft.com/office/drawing/2014/main" id="{28EDCA2E-E39C-AD4D-B8A7-C5DE9EA18E64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0;p82">
              <a:extLst>
                <a:ext uri="{FF2B5EF4-FFF2-40B4-BE49-F238E27FC236}">
                  <a16:creationId xmlns:a16="http://schemas.microsoft.com/office/drawing/2014/main" id="{A15ACE59-B8AA-D247-BECB-9F125571FC5D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21;p82">
              <a:extLst>
                <a:ext uri="{FF2B5EF4-FFF2-40B4-BE49-F238E27FC236}">
                  <a16:creationId xmlns:a16="http://schemas.microsoft.com/office/drawing/2014/main" id="{94D324D0-8AE4-7F47-A205-F343696D9147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24;p82">
              <a:extLst>
                <a:ext uri="{FF2B5EF4-FFF2-40B4-BE49-F238E27FC236}">
                  <a16:creationId xmlns:a16="http://schemas.microsoft.com/office/drawing/2014/main" id="{A5E2D3DF-931B-D34E-A2BC-2666B732D5E7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25;p82">
              <a:extLst>
                <a:ext uri="{FF2B5EF4-FFF2-40B4-BE49-F238E27FC236}">
                  <a16:creationId xmlns:a16="http://schemas.microsoft.com/office/drawing/2014/main" id="{E348B49C-7EFC-2847-AB6E-F3B08618DB3E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030;p82">
            <a:extLst>
              <a:ext uri="{FF2B5EF4-FFF2-40B4-BE49-F238E27FC236}">
                <a16:creationId xmlns:a16="http://schemas.microsoft.com/office/drawing/2014/main" id="{058212A4-F2CF-2A46-93A4-FBFF4E3B350E}"/>
              </a:ext>
            </a:extLst>
          </p:cNvPr>
          <p:cNvGrpSpPr/>
          <p:nvPr/>
        </p:nvGrpSpPr>
        <p:grpSpPr>
          <a:xfrm>
            <a:off x="1543409" y="564670"/>
            <a:ext cx="1475665" cy="1415688"/>
            <a:chOff x="1989911" y="2306065"/>
            <a:chExt cx="387099" cy="353207"/>
          </a:xfrm>
        </p:grpSpPr>
        <p:sp>
          <p:nvSpPr>
            <p:cNvPr id="12" name="Google Shape;7031;p82">
              <a:extLst>
                <a:ext uri="{FF2B5EF4-FFF2-40B4-BE49-F238E27FC236}">
                  <a16:creationId xmlns:a16="http://schemas.microsoft.com/office/drawing/2014/main" id="{1978E6EB-C370-DC41-A3A8-00594989109A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32;p82">
              <a:extLst>
                <a:ext uri="{FF2B5EF4-FFF2-40B4-BE49-F238E27FC236}">
                  <a16:creationId xmlns:a16="http://schemas.microsoft.com/office/drawing/2014/main" id="{1743231E-2788-B044-BBAD-13406E0FF7F1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3;p82">
              <a:extLst>
                <a:ext uri="{FF2B5EF4-FFF2-40B4-BE49-F238E27FC236}">
                  <a16:creationId xmlns:a16="http://schemas.microsoft.com/office/drawing/2014/main" id="{193CD19A-F796-8C45-80C5-5D018E27406F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34;p82">
              <a:extLst>
                <a:ext uri="{FF2B5EF4-FFF2-40B4-BE49-F238E27FC236}">
                  <a16:creationId xmlns:a16="http://schemas.microsoft.com/office/drawing/2014/main" id="{3AECAA57-B2BE-6D4B-A1BA-2B1726D36783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dirty="0">
                  <a:solidFill>
                    <a:schemeClr val="bg1"/>
                  </a:solidFill>
                </a:rPr>
                <a:t>010101010101010101010101010101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" name="Google Shape;7035;p82">
              <a:extLst>
                <a:ext uri="{FF2B5EF4-FFF2-40B4-BE49-F238E27FC236}">
                  <a16:creationId xmlns:a16="http://schemas.microsoft.com/office/drawing/2014/main" id="{8779652A-08B2-AE4E-A7A1-51985B4A808E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36;p82">
              <a:extLst>
                <a:ext uri="{FF2B5EF4-FFF2-40B4-BE49-F238E27FC236}">
                  <a16:creationId xmlns:a16="http://schemas.microsoft.com/office/drawing/2014/main" id="{AAF67675-96C6-D045-8F5C-B9025C375066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37;p82">
              <a:extLst>
                <a:ext uri="{FF2B5EF4-FFF2-40B4-BE49-F238E27FC236}">
                  <a16:creationId xmlns:a16="http://schemas.microsoft.com/office/drawing/2014/main" id="{260F8E35-BB2D-1542-9F18-EC8F3B378D44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" name="Connettore 4 28">
            <a:extLst>
              <a:ext uri="{FF2B5EF4-FFF2-40B4-BE49-F238E27FC236}">
                <a16:creationId xmlns:a16="http://schemas.microsoft.com/office/drawing/2014/main" id="{3D09C60F-E52E-6F43-8BA1-A5F6BF28F5A6}"/>
              </a:ext>
            </a:extLst>
          </p:cNvPr>
          <p:cNvCxnSpPr>
            <a:cxnSpLocks/>
          </p:cNvCxnSpPr>
          <p:nvPr/>
        </p:nvCxnSpPr>
        <p:spPr>
          <a:xfrm rot="5400000">
            <a:off x="-75299" y="1786271"/>
            <a:ext cx="2437228" cy="581081"/>
          </a:xfrm>
          <a:prstGeom prst="bentConnector3">
            <a:avLst>
              <a:gd name="adj1" fmla="val -24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4 29">
            <a:extLst>
              <a:ext uri="{FF2B5EF4-FFF2-40B4-BE49-F238E27FC236}">
                <a16:creationId xmlns:a16="http://schemas.microsoft.com/office/drawing/2014/main" id="{235596DB-60E8-7149-BE70-2BF5B499F8FA}"/>
              </a:ext>
            </a:extLst>
          </p:cNvPr>
          <p:cNvCxnSpPr>
            <a:cxnSpLocks/>
          </p:cNvCxnSpPr>
          <p:nvPr/>
        </p:nvCxnSpPr>
        <p:spPr>
          <a:xfrm rot="5400000">
            <a:off x="661809" y="2712794"/>
            <a:ext cx="981389" cy="598898"/>
          </a:xfrm>
          <a:prstGeom prst="bentConnector3">
            <a:avLst>
              <a:gd name="adj1" fmla="val -314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4 30">
            <a:extLst>
              <a:ext uri="{FF2B5EF4-FFF2-40B4-BE49-F238E27FC236}">
                <a16:creationId xmlns:a16="http://schemas.microsoft.com/office/drawing/2014/main" id="{35E6AA2A-6026-3B4A-9A49-44BB8DF7E1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6087" y="3504664"/>
            <a:ext cx="693056" cy="596087"/>
          </a:xfrm>
          <a:prstGeom prst="bentConnector3">
            <a:avLst>
              <a:gd name="adj1" fmla="val -1309"/>
            </a:avLst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140DF5A-30D3-BD44-9DEF-B292A86CF1D9}"/>
              </a:ext>
            </a:extLst>
          </p:cNvPr>
          <p:cNvSpPr txBox="1"/>
          <p:nvPr/>
        </p:nvSpPr>
        <p:spPr>
          <a:xfrm>
            <a:off x="-111485" y="2882806"/>
            <a:ext cx="1076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Divisione </a:t>
            </a:r>
            <a:r>
              <a:rPr lang="it-IT" err="1">
                <a:solidFill>
                  <a:schemeClr val="bg1"/>
                </a:solidFill>
              </a:rPr>
              <a:t>dataset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1FE9A2-04E7-C54E-B731-B4EC3F4D4502}"/>
              </a:ext>
            </a:extLst>
          </p:cNvPr>
          <p:cNvSpPr txBox="1"/>
          <p:nvPr/>
        </p:nvSpPr>
        <p:spPr>
          <a:xfrm>
            <a:off x="782487" y="2245457"/>
            <a:ext cx="85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C4D59D7-B184-6749-A41D-B60533BC8C12}"/>
              </a:ext>
            </a:extLst>
          </p:cNvPr>
          <p:cNvSpPr txBox="1"/>
          <p:nvPr/>
        </p:nvSpPr>
        <p:spPr>
          <a:xfrm>
            <a:off x="796118" y="3872399"/>
            <a:ext cx="85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Test </a:t>
            </a:r>
          </a:p>
          <a:p>
            <a:pPr algn="ctr"/>
            <a:r>
              <a:rPr lang="it-IT">
                <a:solidFill>
                  <a:schemeClr val="bg1"/>
                </a:solidFill>
              </a:rPr>
              <a:t>set</a:t>
            </a:r>
          </a:p>
        </p:txBody>
      </p:sp>
      <p:grpSp>
        <p:nvGrpSpPr>
          <p:cNvPr id="35" name="Google Shape;7011;p82">
            <a:extLst>
              <a:ext uri="{FF2B5EF4-FFF2-40B4-BE49-F238E27FC236}">
                <a16:creationId xmlns:a16="http://schemas.microsoft.com/office/drawing/2014/main" id="{EDAEC0A8-B1BD-4A42-B0B1-24EA22CF1D1B}"/>
              </a:ext>
            </a:extLst>
          </p:cNvPr>
          <p:cNvGrpSpPr/>
          <p:nvPr/>
        </p:nvGrpSpPr>
        <p:grpSpPr>
          <a:xfrm>
            <a:off x="1519688" y="3822245"/>
            <a:ext cx="1230947" cy="845520"/>
            <a:chOff x="1514300" y="2431096"/>
            <a:chExt cx="287763" cy="211940"/>
          </a:xfrm>
        </p:grpSpPr>
        <p:sp>
          <p:nvSpPr>
            <p:cNvPr id="36" name="Google Shape;7017;p82">
              <a:extLst>
                <a:ext uri="{FF2B5EF4-FFF2-40B4-BE49-F238E27FC236}">
                  <a16:creationId xmlns:a16="http://schemas.microsoft.com/office/drawing/2014/main" id="{0CD915E0-1EA3-CF46-B212-A876ED3D03F4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18;p82">
              <a:extLst>
                <a:ext uri="{FF2B5EF4-FFF2-40B4-BE49-F238E27FC236}">
                  <a16:creationId xmlns:a16="http://schemas.microsoft.com/office/drawing/2014/main" id="{C6F2F1D4-ECB9-3C4B-8380-806645449BF8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>
                  <a:solidFill>
                    <a:srgbClr val="C00000"/>
                  </a:solidFill>
                </a:rPr>
                <a:t>??????????????</a:t>
              </a: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38" name="Google Shape;7019;p82">
              <a:extLst>
                <a:ext uri="{FF2B5EF4-FFF2-40B4-BE49-F238E27FC236}">
                  <a16:creationId xmlns:a16="http://schemas.microsoft.com/office/drawing/2014/main" id="{3C8E50DF-BAC4-2940-84BB-9892ADE31EF6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20;p82">
              <a:extLst>
                <a:ext uri="{FF2B5EF4-FFF2-40B4-BE49-F238E27FC236}">
                  <a16:creationId xmlns:a16="http://schemas.microsoft.com/office/drawing/2014/main" id="{427B79C6-02ED-B14D-B229-A008616A8392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21;p82">
              <a:extLst>
                <a:ext uri="{FF2B5EF4-FFF2-40B4-BE49-F238E27FC236}">
                  <a16:creationId xmlns:a16="http://schemas.microsoft.com/office/drawing/2014/main" id="{61D58CAC-BB0E-4D47-B180-82537C1AD636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24;p82">
              <a:extLst>
                <a:ext uri="{FF2B5EF4-FFF2-40B4-BE49-F238E27FC236}">
                  <a16:creationId xmlns:a16="http://schemas.microsoft.com/office/drawing/2014/main" id="{6098784E-E7DF-C14E-AC37-A1BB11CD091F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25;p82">
              <a:extLst>
                <a:ext uri="{FF2B5EF4-FFF2-40B4-BE49-F238E27FC236}">
                  <a16:creationId xmlns:a16="http://schemas.microsoft.com/office/drawing/2014/main" id="{C62EAAEF-DB7A-B045-A4E7-1CA0C30AB07C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695;p67">
            <a:extLst>
              <a:ext uri="{FF2B5EF4-FFF2-40B4-BE49-F238E27FC236}">
                <a16:creationId xmlns:a16="http://schemas.microsoft.com/office/drawing/2014/main" id="{FEE0F825-8D12-034A-B7D8-880E11E2A266}"/>
              </a:ext>
            </a:extLst>
          </p:cNvPr>
          <p:cNvSpPr txBox="1"/>
          <p:nvPr/>
        </p:nvSpPr>
        <p:spPr>
          <a:xfrm>
            <a:off x="4293007" y="779631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algn="ctr"/>
            <a:r>
              <a:rPr lang="it-IT" sz="2000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rPr>
              <a:t>Learning </a:t>
            </a:r>
            <a:r>
              <a:rPr lang="it-IT" sz="2000" err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rPr>
              <a:t>phase</a:t>
            </a:r>
            <a:endParaRPr lang="it-IT" sz="2000">
              <a:solidFill>
                <a:schemeClr val="l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45" name="Google Shape;695;p67">
            <a:extLst>
              <a:ext uri="{FF2B5EF4-FFF2-40B4-BE49-F238E27FC236}">
                <a16:creationId xmlns:a16="http://schemas.microsoft.com/office/drawing/2014/main" id="{6DED790F-4A70-4344-AD89-6F8A13AE9CC1}"/>
              </a:ext>
            </a:extLst>
          </p:cNvPr>
          <p:cNvSpPr txBox="1"/>
          <p:nvPr/>
        </p:nvSpPr>
        <p:spPr>
          <a:xfrm>
            <a:off x="5464692" y="4448736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algn="ctr"/>
            <a:r>
              <a:rPr lang="it-IT" sz="2000" err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rPr>
              <a:t>Prediction</a:t>
            </a:r>
            <a:r>
              <a:rPr lang="it-IT" sz="2000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it-IT" sz="2000" err="1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rPr>
              <a:t>phase</a:t>
            </a:r>
            <a:endParaRPr lang="it-IT" sz="2000">
              <a:solidFill>
                <a:schemeClr val="l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F04119A-0ECD-C045-94A2-41FAF7FF41CD}"/>
              </a:ext>
            </a:extLst>
          </p:cNvPr>
          <p:cNvCxnSpPr/>
          <p:nvPr/>
        </p:nvCxnSpPr>
        <p:spPr>
          <a:xfrm>
            <a:off x="3122793" y="2576286"/>
            <a:ext cx="892048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4B928574-FCC5-6146-BA4F-F3A6B7543F45}"/>
              </a:ext>
            </a:extLst>
          </p:cNvPr>
          <p:cNvCxnSpPr/>
          <p:nvPr/>
        </p:nvCxnSpPr>
        <p:spPr>
          <a:xfrm>
            <a:off x="3085660" y="4218854"/>
            <a:ext cx="892048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BC9116D5-620A-7F42-B60C-3B6D788CC403}"/>
              </a:ext>
            </a:extLst>
          </p:cNvPr>
          <p:cNvSpPr txBox="1"/>
          <p:nvPr/>
        </p:nvSpPr>
        <p:spPr>
          <a:xfrm>
            <a:off x="4909821" y="1943867"/>
            <a:ext cx="1087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Algoritmo di machine </a:t>
            </a:r>
          </a:p>
          <a:p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err="1">
                <a:solidFill>
                  <a:schemeClr val="bg1"/>
                </a:solidFill>
              </a:rPr>
              <a:t>learning</a:t>
            </a:r>
            <a:endParaRPr lang="it-IT">
              <a:solidFill>
                <a:schemeClr val="bg1"/>
              </a:solidFill>
            </a:endParaRPr>
          </a:p>
          <a:p>
            <a:r>
              <a:rPr lang="it-IT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63" name="Google Shape;9744;p84">
            <a:extLst>
              <a:ext uri="{FF2B5EF4-FFF2-40B4-BE49-F238E27FC236}">
                <a16:creationId xmlns:a16="http://schemas.microsoft.com/office/drawing/2014/main" id="{E591BB34-AA5D-584A-800C-C564EBBAAD6C}"/>
              </a:ext>
            </a:extLst>
          </p:cNvPr>
          <p:cNvGrpSpPr/>
          <p:nvPr/>
        </p:nvGrpSpPr>
        <p:grpSpPr>
          <a:xfrm>
            <a:off x="4140713" y="2580379"/>
            <a:ext cx="517575" cy="528014"/>
            <a:chOff x="3117788" y="3812546"/>
            <a:chExt cx="341065" cy="341065"/>
          </a:xfrm>
        </p:grpSpPr>
        <p:sp>
          <p:nvSpPr>
            <p:cNvPr id="64" name="Google Shape;9745;p84">
              <a:extLst>
                <a:ext uri="{FF2B5EF4-FFF2-40B4-BE49-F238E27FC236}">
                  <a16:creationId xmlns:a16="http://schemas.microsoft.com/office/drawing/2014/main" id="{EB59C69B-195D-9C49-BECF-E5830F9BBE1F}"/>
                </a:ext>
              </a:extLst>
            </p:cNvPr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746;p84">
              <a:extLst>
                <a:ext uri="{FF2B5EF4-FFF2-40B4-BE49-F238E27FC236}">
                  <a16:creationId xmlns:a16="http://schemas.microsoft.com/office/drawing/2014/main" id="{4A271EC1-5D0F-104F-B011-27904A1075D2}"/>
                </a:ext>
              </a:extLst>
            </p:cNvPr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47;p84">
              <a:extLst>
                <a:ext uri="{FF2B5EF4-FFF2-40B4-BE49-F238E27FC236}">
                  <a16:creationId xmlns:a16="http://schemas.microsoft.com/office/drawing/2014/main" id="{C18D9AF2-9836-9341-9155-84D073B496D5}"/>
                </a:ext>
              </a:extLst>
            </p:cNvPr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48;p84">
              <a:extLst>
                <a:ext uri="{FF2B5EF4-FFF2-40B4-BE49-F238E27FC236}">
                  <a16:creationId xmlns:a16="http://schemas.microsoft.com/office/drawing/2014/main" id="{BE29037C-B434-DC4D-8EBA-72B3C1F107C2}"/>
                </a:ext>
              </a:extLst>
            </p:cNvPr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49;p84">
              <a:extLst>
                <a:ext uri="{FF2B5EF4-FFF2-40B4-BE49-F238E27FC236}">
                  <a16:creationId xmlns:a16="http://schemas.microsoft.com/office/drawing/2014/main" id="{4F4121D3-47EF-4D4B-84A2-EF238C65A0F4}"/>
                </a:ext>
              </a:extLst>
            </p:cNvPr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50;p84">
              <a:extLst>
                <a:ext uri="{FF2B5EF4-FFF2-40B4-BE49-F238E27FC236}">
                  <a16:creationId xmlns:a16="http://schemas.microsoft.com/office/drawing/2014/main" id="{CCA3ACC4-68E3-D64A-BC59-2AC126663800}"/>
                </a:ext>
              </a:extLst>
            </p:cNvPr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084;p83">
            <a:extLst>
              <a:ext uri="{FF2B5EF4-FFF2-40B4-BE49-F238E27FC236}">
                <a16:creationId xmlns:a16="http://schemas.microsoft.com/office/drawing/2014/main" id="{0B002AE9-3D3F-8742-BE9A-6F618249FAAF}"/>
              </a:ext>
            </a:extLst>
          </p:cNvPr>
          <p:cNvGrpSpPr/>
          <p:nvPr/>
        </p:nvGrpSpPr>
        <p:grpSpPr>
          <a:xfrm>
            <a:off x="4320470" y="2182600"/>
            <a:ext cx="650767" cy="690558"/>
            <a:chOff x="6204958" y="3355575"/>
            <a:chExt cx="358390" cy="362320"/>
          </a:xfrm>
        </p:grpSpPr>
        <p:sp>
          <p:nvSpPr>
            <p:cNvPr id="47" name="Google Shape;8085;p83">
              <a:extLst>
                <a:ext uri="{FF2B5EF4-FFF2-40B4-BE49-F238E27FC236}">
                  <a16:creationId xmlns:a16="http://schemas.microsoft.com/office/drawing/2014/main" id="{277030FB-A9A0-F74E-BD9F-9ABB9C6F1020}"/>
                </a:ext>
              </a:extLst>
            </p:cNvPr>
            <p:cNvSpPr/>
            <p:nvPr/>
          </p:nvSpPr>
          <p:spPr>
            <a:xfrm>
              <a:off x="6204958" y="3355706"/>
              <a:ext cx="358154" cy="362189"/>
            </a:xfrm>
            <a:custGeom>
              <a:avLst/>
              <a:gdLst/>
              <a:ahLst/>
              <a:cxnLst/>
              <a:rect l="l" t="t" r="r" b="b"/>
              <a:pathLst>
                <a:path w="13670" h="13824" extrusionOk="0">
                  <a:moveTo>
                    <a:pt x="6161" y="1"/>
                  </a:moveTo>
                  <a:cubicBezTo>
                    <a:pt x="6056" y="1"/>
                    <a:pt x="5947" y="14"/>
                    <a:pt x="5838" y="40"/>
                  </a:cubicBezTo>
                  <a:cubicBezTo>
                    <a:pt x="5551" y="98"/>
                    <a:pt x="5282" y="251"/>
                    <a:pt x="5090" y="481"/>
                  </a:cubicBezTo>
                  <a:cubicBezTo>
                    <a:pt x="4886" y="354"/>
                    <a:pt x="4654" y="291"/>
                    <a:pt x="4420" y="291"/>
                  </a:cubicBezTo>
                  <a:cubicBezTo>
                    <a:pt x="4248" y="291"/>
                    <a:pt x="4074" y="326"/>
                    <a:pt x="3911" y="395"/>
                  </a:cubicBezTo>
                  <a:cubicBezTo>
                    <a:pt x="3643" y="500"/>
                    <a:pt x="3413" y="692"/>
                    <a:pt x="3250" y="932"/>
                  </a:cubicBezTo>
                  <a:cubicBezTo>
                    <a:pt x="3170" y="908"/>
                    <a:pt x="3086" y="897"/>
                    <a:pt x="3000" y="897"/>
                  </a:cubicBezTo>
                  <a:cubicBezTo>
                    <a:pt x="2664" y="897"/>
                    <a:pt x="2300" y="1073"/>
                    <a:pt x="2033" y="1401"/>
                  </a:cubicBezTo>
                  <a:cubicBezTo>
                    <a:pt x="1860" y="1612"/>
                    <a:pt x="1755" y="1862"/>
                    <a:pt x="1726" y="2130"/>
                  </a:cubicBezTo>
                  <a:cubicBezTo>
                    <a:pt x="1275" y="2159"/>
                    <a:pt x="854" y="2552"/>
                    <a:pt x="729" y="3117"/>
                  </a:cubicBezTo>
                  <a:cubicBezTo>
                    <a:pt x="672" y="3376"/>
                    <a:pt x="691" y="3644"/>
                    <a:pt x="787" y="3894"/>
                  </a:cubicBezTo>
                  <a:cubicBezTo>
                    <a:pt x="269" y="4037"/>
                    <a:pt x="1" y="4670"/>
                    <a:pt x="173" y="5303"/>
                  </a:cubicBezTo>
                  <a:cubicBezTo>
                    <a:pt x="240" y="5523"/>
                    <a:pt x="355" y="5734"/>
                    <a:pt x="518" y="5897"/>
                  </a:cubicBezTo>
                  <a:cubicBezTo>
                    <a:pt x="461" y="6127"/>
                    <a:pt x="470" y="6367"/>
                    <a:pt x="537" y="6587"/>
                  </a:cubicBezTo>
                  <a:cubicBezTo>
                    <a:pt x="686" y="7140"/>
                    <a:pt x="1126" y="7508"/>
                    <a:pt x="1575" y="7508"/>
                  </a:cubicBezTo>
                  <a:cubicBezTo>
                    <a:pt x="1648" y="7508"/>
                    <a:pt x="1721" y="7499"/>
                    <a:pt x="1793" y="7479"/>
                  </a:cubicBezTo>
                  <a:cubicBezTo>
                    <a:pt x="1841" y="7469"/>
                    <a:pt x="1898" y="7450"/>
                    <a:pt x="1946" y="7421"/>
                  </a:cubicBezTo>
                  <a:cubicBezTo>
                    <a:pt x="2052" y="7686"/>
                    <a:pt x="2468" y="7902"/>
                    <a:pt x="2846" y="7902"/>
                  </a:cubicBezTo>
                  <a:cubicBezTo>
                    <a:pt x="2947" y="7902"/>
                    <a:pt x="3046" y="7887"/>
                    <a:pt x="3135" y="7852"/>
                  </a:cubicBezTo>
                  <a:cubicBezTo>
                    <a:pt x="3645" y="9016"/>
                    <a:pt x="4426" y="9609"/>
                    <a:pt x="5634" y="9609"/>
                  </a:cubicBezTo>
                  <a:cubicBezTo>
                    <a:pt x="5969" y="9609"/>
                    <a:pt x="6336" y="9564"/>
                    <a:pt x="6739" y="9472"/>
                  </a:cubicBezTo>
                  <a:cubicBezTo>
                    <a:pt x="6835" y="10000"/>
                    <a:pt x="7161" y="10623"/>
                    <a:pt x="8043" y="11131"/>
                  </a:cubicBezTo>
                  <a:cubicBezTo>
                    <a:pt x="9519" y="11984"/>
                    <a:pt x="10171" y="12645"/>
                    <a:pt x="10267" y="13306"/>
                  </a:cubicBezTo>
                  <a:cubicBezTo>
                    <a:pt x="10309" y="13607"/>
                    <a:pt x="10568" y="13823"/>
                    <a:pt x="10863" y="13823"/>
                  </a:cubicBezTo>
                  <a:cubicBezTo>
                    <a:pt x="10897" y="13823"/>
                    <a:pt x="10932" y="13820"/>
                    <a:pt x="10966" y="13814"/>
                  </a:cubicBezTo>
                  <a:cubicBezTo>
                    <a:pt x="11302" y="13757"/>
                    <a:pt x="11513" y="13421"/>
                    <a:pt x="11436" y="13096"/>
                  </a:cubicBezTo>
                  <a:lnTo>
                    <a:pt x="10861" y="10460"/>
                  </a:lnTo>
                  <a:lnTo>
                    <a:pt x="10746" y="8763"/>
                  </a:lnTo>
                  <a:lnTo>
                    <a:pt x="11704" y="8399"/>
                  </a:lnTo>
                  <a:cubicBezTo>
                    <a:pt x="11813" y="8450"/>
                    <a:pt x="11928" y="8474"/>
                    <a:pt x="12044" y="8474"/>
                  </a:cubicBezTo>
                  <a:cubicBezTo>
                    <a:pt x="12449" y="8474"/>
                    <a:pt x="12866" y="8178"/>
                    <a:pt x="13075" y="7709"/>
                  </a:cubicBezTo>
                  <a:cubicBezTo>
                    <a:pt x="13219" y="7411"/>
                    <a:pt x="13238" y="7066"/>
                    <a:pt x="13142" y="6750"/>
                  </a:cubicBezTo>
                  <a:cubicBezTo>
                    <a:pt x="13353" y="6558"/>
                    <a:pt x="13506" y="6300"/>
                    <a:pt x="13554" y="6022"/>
                  </a:cubicBezTo>
                  <a:cubicBezTo>
                    <a:pt x="13669" y="5485"/>
                    <a:pt x="13478" y="4986"/>
                    <a:pt x="13123" y="4756"/>
                  </a:cubicBezTo>
                  <a:cubicBezTo>
                    <a:pt x="13209" y="4382"/>
                    <a:pt x="13123" y="3980"/>
                    <a:pt x="12883" y="3673"/>
                  </a:cubicBezTo>
                  <a:cubicBezTo>
                    <a:pt x="12701" y="3424"/>
                    <a:pt x="12433" y="3242"/>
                    <a:pt x="12136" y="3165"/>
                  </a:cubicBezTo>
                  <a:cubicBezTo>
                    <a:pt x="12212" y="2849"/>
                    <a:pt x="12145" y="2513"/>
                    <a:pt x="11944" y="2245"/>
                  </a:cubicBezTo>
                  <a:cubicBezTo>
                    <a:pt x="11944" y="2245"/>
                    <a:pt x="11570" y="1814"/>
                    <a:pt x="11350" y="1766"/>
                  </a:cubicBezTo>
                  <a:cubicBezTo>
                    <a:pt x="11154" y="1717"/>
                    <a:pt x="10979" y="1654"/>
                    <a:pt x="10807" y="1654"/>
                  </a:cubicBezTo>
                  <a:cubicBezTo>
                    <a:pt x="10777" y="1654"/>
                    <a:pt x="10747" y="1656"/>
                    <a:pt x="10717" y="1660"/>
                  </a:cubicBezTo>
                  <a:cubicBezTo>
                    <a:pt x="10602" y="1286"/>
                    <a:pt x="10334" y="989"/>
                    <a:pt x="9979" y="836"/>
                  </a:cubicBezTo>
                  <a:cubicBezTo>
                    <a:pt x="9798" y="755"/>
                    <a:pt x="9601" y="714"/>
                    <a:pt x="9404" y="714"/>
                  </a:cubicBezTo>
                  <a:cubicBezTo>
                    <a:pt x="9298" y="714"/>
                    <a:pt x="9192" y="726"/>
                    <a:pt x="9088" y="750"/>
                  </a:cubicBezTo>
                  <a:cubicBezTo>
                    <a:pt x="8877" y="366"/>
                    <a:pt x="8474" y="127"/>
                    <a:pt x="8033" y="127"/>
                  </a:cubicBezTo>
                  <a:cubicBezTo>
                    <a:pt x="7998" y="124"/>
                    <a:pt x="7963" y="122"/>
                    <a:pt x="7929" y="122"/>
                  </a:cubicBezTo>
                  <a:cubicBezTo>
                    <a:pt x="7621" y="122"/>
                    <a:pt x="7325" y="235"/>
                    <a:pt x="7084" y="433"/>
                  </a:cubicBezTo>
                  <a:cubicBezTo>
                    <a:pt x="6896" y="170"/>
                    <a:pt x="6548" y="1"/>
                    <a:pt x="6161" y="1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086;p83">
              <a:extLst>
                <a:ext uri="{FF2B5EF4-FFF2-40B4-BE49-F238E27FC236}">
                  <a16:creationId xmlns:a16="http://schemas.microsoft.com/office/drawing/2014/main" id="{2BB00551-F568-E546-95AD-6E6F82281280}"/>
                </a:ext>
              </a:extLst>
            </p:cNvPr>
            <p:cNvSpPr/>
            <p:nvPr/>
          </p:nvSpPr>
          <p:spPr>
            <a:xfrm>
              <a:off x="6253428" y="3355575"/>
              <a:ext cx="309920" cy="221442"/>
            </a:xfrm>
            <a:custGeom>
              <a:avLst/>
              <a:gdLst/>
              <a:ahLst/>
              <a:cxnLst/>
              <a:rect l="l" t="t" r="r" b="b"/>
              <a:pathLst>
                <a:path w="11829" h="8452" extrusionOk="0">
                  <a:moveTo>
                    <a:pt x="4312" y="0"/>
                  </a:moveTo>
                  <a:cubicBezTo>
                    <a:pt x="4209" y="0"/>
                    <a:pt x="4104" y="12"/>
                    <a:pt x="3998" y="36"/>
                  </a:cubicBezTo>
                  <a:cubicBezTo>
                    <a:pt x="3701" y="103"/>
                    <a:pt x="3442" y="256"/>
                    <a:pt x="3240" y="486"/>
                  </a:cubicBezTo>
                  <a:cubicBezTo>
                    <a:pt x="3035" y="359"/>
                    <a:pt x="2804" y="292"/>
                    <a:pt x="2572" y="292"/>
                  </a:cubicBezTo>
                  <a:cubicBezTo>
                    <a:pt x="2402" y="292"/>
                    <a:pt x="2232" y="327"/>
                    <a:pt x="2071" y="400"/>
                  </a:cubicBezTo>
                  <a:cubicBezTo>
                    <a:pt x="1793" y="505"/>
                    <a:pt x="1563" y="688"/>
                    <a:pt x="1410" y="937"/>
                  </a:cubicBezTo>
                  <a:cubicBezTo>
                    <a:pt x="1330" y="913"/>
                    <a:pt x="1245" y="902"/>
                    <a:pt x="1159" y="902"/>
                  </a:cubicBezTo>
                  <a:cubicBezTo>
                    <a:pt x="821" y="902"/>
                    <a:pt x="452" y="1078"/>
                    <a:pt x="192" y="1406"/>
                  </a:cubicBezTo>
                  <a:cubicBezTo>
                    <a:pt x="116" y="1493"/>
                    <a:pt x="58" y="1598"/>
                    <a:pt x="1" y="1704"/>
                  </a:cubicBezTo>
                  <a:cubicBezTo>
                    <a:pt x="68" y="1694"/>
                    <a:pt x="125" y="1675"/>
                    <a:pt x="183" y="1675"/>
                  </a:cubicBezTo>
                  <a:cubicBezTo>
                    <a:pt x="422" y="1636"/>
                    <a:pt x="643" y="1541"/>
                    <a:pt x="834" y="1387"/>
                  </a:cubicBezTo>
                  <a:cubicBezTo>
                    <a:pt x="1084" y="1169"/>
                    <a:pt x="1403" y="1052"/>
                    <a:pt x="1730" y="1052"/>
                  </a:cubicBezTo>
                  <a:cubicBezTo>
                    <a:pt x="1805" y="1052"/>
                    <a:pt x="1881" y="1058"/>
                    <a:pt x="1956" y="1071"/>
                  </a:cubicBezTo>
                  <a:cubicBezTo>
                    <a:pt x="2026" y="1083"/>
                    <a:pt x="2097" y="1089"/>
                    <a:pt x="2167" y="1089"/>
                  </a:cubicBezTo>
                  <a:cubicBezTo>
                    <a:pt x="2372" y="1089"/>
                    <a:pt x="2573" y="1037"/>
                    <a:pt x="2752" y="937"/>
                  </a:cubicBezTo>
                  <a:cubicBezTo>
                    <a:pt x="2876" y="870"/>
                    <a:pt x="3001" y="822"/>
                    <a:pt x="3145" y="793"/>
                  </a:cubicBezTo>
                  <a:cubicBezTo>
                    <a:pt x="3245" y="770"/>
                    <a:pt x="3348" y="758"/>
                    <a:pt x="3451" y="758"/>
                  </a:cubicBezTo>
                  <a:cubicBezTo>
                    <a:pt x="3642" y="758"/>
                    <a:pt x="3833" y="798"/>
                    <a:pt x="4007" y="879"/>
                  </a:cubicBezTo>
                  <a:cubicBezTo>
                    <a:pt x="4166" y="953"/>
                    <a:pt x="4334" y="990"/>
                    <a:pt x="4503" y="990"/>
                  </a:cubicBezTo>
                  <a:cubicBezTo>
                    <a:pt x="4620" y="990"/>
                    <a:pt x="4737" y="972"/>
                    <a:pt x="4851" y="937"/>
                  </a:cubicBezTo>
                  <a:cubicBezTo>
                    <a:pt x="4979" y="897"/>
                    <a:pt x="5113" y="877"/>
                    <a:pt x="5254" y="877"/>
                  </a:cubicBezTo>
                  <a:cubicBezTo>
                    <a:pt x="5282" y="877"/>
                    <a:pt x="5311" y="878"/>
                    <a:pt x="5340" y="879"/>
                  </a:cubicBezTo>
                  <a:cubicBezTo>
                    <a:pt x="5627" y="898"/>
                    <a:pt x="5915" y="1004"/>
                    <a:pt x="6145" y="1196"/>
                  </a:cubicBezTo>
                  <a:cubicBezTo>
                    <a:pt x="6336" y="1359"/>
                    <a:pt x="6567" y="1454"/>
                    <a:pt x="6825" y="1474"/>
                  </a:cubicBezTo>
                  <a:cubicBezTo>
                    <a:pt x="6979" y="1493"/>
                    <a:pt x="7132" y="1531"/>
                    <a:pt x="7285" y="1598"/>
                  </a:cubicBezTo>
                  <a:cubicBezTo>
                    <a:pt x="7496" y="1694"/>
                    <a:pt x="7688" y="1838"/>
                    <a:pt x="7822" y="2029"/>
                  </a:cubicBezTo>
                  <a:cubicBezTo>
                    <a:pt x="7985" y="2250"/>
                    <a:pt x="8225" y="2413"/>
                    <a:pt x="8493" y="2480"/>
                  </a:cubicBezTo>
                  <a:cubicBezTo>
                    <a:pt x="8541" y="2499"/>
                    <a:pt x="8599" y="2509"/>
                    <a:pt x="8647" y="2518"/>
                  </a:cubicBezTo>
                  <a:cubicBezTo>
                    <a:pt x="8886" y="2576"/>
                    <a:pt x="9241" y="3007"/>
                    <a:pt x="9241" y="3007"/>
                  </a:cubicBezTo>
                  <a:cubicBezTo>
                    <a:pt x="9337" y="3141"/>
                    <a:pt x="9413" y="3295"/>
                    <a:pt x="9452" y="3458"/>
                  </a:cubicBezTo>
                  <a:cubicBezTo>
                    <a:pt x="9509" y="3726"/>
                    <a:pt x="9663" y="3966"/>
                    <a:pt x="9883" y="4129"/>
                  </a:cubicBezTo>
                  <a:cubicBezTo>
                    <a:pt x="9998" y="4215"/>
                    <a:pt x="10094" y="4311"/>
                    <a:pt x="10180" y="4426"/>
                  </a:cubicBezTo>
                  <a:cubicBezTo>
                    <a:pt x="10343" y="4637"/>
                    <a:pt x="10439" y="4886"/>
                    <a:pt x="10458" y="5154"/>
                  </a:cubicBezTo>
                  <a:cubicBezTo>
                    <a:pt x="10477" y="5375"/>
                    <a:pt x="10554" y="5586"/>
                    <a:pt x="10679" y="5758"/>
                  </a:cubicBezTo>
                  <a:cubicBezTo>
                    <a:pt x="10870" y="6065"/>
                    <a:pt x="10937" y="6429"/>
                    <a:pt x="10851" y="6774"/>
                  </a:cubicBezTo>
                  <a:cubicBezTo>
                    <a:pt x="10813" y="6985"/>
                    <a:pt x="10717" y="7177"/>
                    <a:pt x="10592" y="7340"/>
                  </a:cubicBezTo>
                  <a:cubicBezTo>
                    <a:pt x="10506" y="7455"/>
                    <a:pt x="10468" y="7589"/>
                    <a:pt x="10487" y="7723"/>
                  </a:cubicBezTo>
                  <a:cubicBezTo>
                    <a:pt x="10516" y="7972"/>
                    <a:pt x="10477" y="8222"/>
                    <a:pt x="10382" y="8452"/>
                  </a:cubicBezTo>
                  <a:cubicBezTo>
                    <a:pt x="10765" y="8346"/>
                    <a:pt x="11072" y="8078"/>
                    <a:pt x="11225" y="7714"/>
                  </a:cubicBezTo>
                  <a:cubicBezTo>
                    <a:pt x="11369" y="7407"/>
                    <a:pt x="11388" y="7071"/>
                    <a:pt x="11292" y="6755"/>
                  </a:cubicBezTo>
                  <a:cubicBezTo>
                    <a:pt x="11503" y="6554"/>
                    <a:pt x="11647" y="6295"/>
                    <a:pt x="11704" y="6017"/>
                  </a:cubicBezTo>
                  <a:cubicBezTo>
                    <a:pt x="11829" y="5490"/>
                    <a:pt x="11637" y="4982"/>
                    <a:pt x="11283" y="4761"/>
                  </a:cubicBezTo>
                  <a:cubicBezTo>
                    <a:pt x="11369" y="4378"/>
                    <a:pt x="11283" y="3985"/>
                    <a:pt x="11043" y="3678"/>
                  </a:cubicBezTo>
                  <a:cubicBezTo>
                    <a:pt x="10861" y="3429"/>
                    <a:pt x="10592" y="3247"/>
                    <a:pt x="10295" y="3170"/>
                  </a:cubicBezTo>
                  <a:cubicBezTo>
                    <a:pt x="10372" y="2844"/>
                    <a:pt x="10305" y="2509"/>
                    <a:pt x="10104" y="2250"/>
                  </a:cubicBezTo>
                  <a:cubicBezTo>
                    <a:pt x="10104" y="2250"/>
                    <a:pt x="9739" y="1819"/>
                    <a:pt x="9500" y="1761"/>
                  </a:cubicBezTo>
                  <a:cubicBezTo>
                    <a:pt x="9286" y="1718"/>
                    <a:pt x="9110" y="1653"/>
                    <a:pt x="8932" y="1653"/>
                  </a:cubicBezTo>
                  <a:cubicBezTo>
                    <a:pt x="8910" y="1653"/>
                    <a:pt x="8889" y="1654"/>
                    <a:pt x="8867" y="1656"/>
                  </a:cubicBezTo>
                  <a:cubicBezTo>
                    <a:pt x="8762" y="1291"/>
                    <a:pt x="8493" y="985"/>
                    <a:pt x="8139" y="841"/>
                  </a:cubicBezTo>
                  <a:cubicBezTo>
                    <a:pt x="7957" y="760"/>
                    <a:pt x="7760" y="715"/>
                    <a:pt x="7562" y="715"/>
                  </a:cubicBezTo>
                  <a:cubicBezTo>
                    <a:pt x="7457" y="715"/>
                    <a:pt x="7351" y="728"/>
                    <a:pt x="7247" y="755"/>
                  </a:cubicBezTo>
                  <a:cubicBezTo>
                    <a:pt x="7084" y="410"/>
                    <a:pt x="6672" y="160"/>
                    <a:pt x="6193" y="122"/>
                  </a:cubicBezTo>
                  <a:cubicBezTo>
                    <a:pt x="6158" y="119"/>
                    <a:pt x="6123" y="118"/>
                    <a:pt x="6088" y="118"/>
                  </a:cubicBezTo>
                  <a:cubicBezTo>
                    <a:pt x="5779" y="118"/>
                    <a:pt x="5476" y="232"/>
                    <a:pt x="5244" y="438"/>
                  </a:cubicBezTo>
                  <a:cubicBezTo>
                    <a:pt x="5054" y="165"/>
                    <a:pt x="4702" y="0"/>
                    <a:pt x="4312" y="0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087;p83">
              <a:extLst>
                <a:ext uri="{FF2B5EF4-FFF2-40B4-BE49-F238E27FC236}">
                  <a16:creationId xmlns:a16="http://schemas.microsoft.com/office/drawing/2014/main" id="{03A4EBB2-7813-DD45-AD7E-56DECE3D28B6}"/>
                </a:ext>
              </a:extLst>
            </p:cNvPr>
            <p:cNvSpPr/>
            <p:nvPr/>
          </p:nvSpPr>
          <p:spPr>
            <a:xfrm>
              <a:off x="6225814" y="3425057"/>
              <a:ext cx="3537" cy="6550"/>
            </a:xfrm>
            <a:custGeom>
              <a:avLst/>
              <a:gdLst/>
              <a:ahLst/>
              <a:cxnLst/>
              <a:rect l="l" t="t" r="r" b="b"/>
              <a:pathLst>
                <a:path w="135" h="250" extrusionOk="0">
                  <a:moveTo>
                    <a:pt x="134" y="1"/>
                  </a:moveTo>
                  <a:cubicBezTo>
                    <a:pt x="77" y="77"/>
                    <a:pt x="39" y="163"/>
                    <a:pt x="0" y="250"/>
                  </a:cubicBezTo>
                  <a:lnTo>
                    <a:pt x="86" y="250"/>
                  </a:lnTo>
                  <a:cubicBezTo>
                    <a:pt x="86" y="163"/>
                    <a:pt x="106" y="77"/>
                    <a:pt x="134" y="1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088;p83">
              <a:extLst>
                <a:ext uri="{FF2B5EF4-FFF2-40B4-BE49-F238E27FC236}">
                  <a16:creationId xmlns:a16="http://schemas.microsoft.com/office/drawing/2014/main" id="{EC30855F-B86F-B84E-B63E-A6CD7D130FA3}"/>
                </a:ext>
              </a:extLst>
            </p:cNvPr>
            <p:cNvSpPr/>
            <p:nvPr/>
          </p:nvSpPr>
          <p:spPr>
            <a:xfrm>
              <a:off x="6367451" y="3577751"/>
              <a:ext cx="139148" cy="140144"/>
            </a:xfrm>
            <a:custGeom>
              <a:avLst/>
              <a:gdLst/>
              <a:ahLst/>
              <a:cxnLst/>
              <a:rect l="l" t="t" r="r" b="b"/>
              <a:pathLst>
                <a:path w="5311" h="5349" extrusionOk="0">
                  <a:moveTo>
                    <a:pt x="585" y="0"/>
                  </a:moveTo>
                  <a:cubicBezTo>
                    <a:pt x="585" y="1"/>
                    <a:pt x="0" y="1601"/>
                    <a:pt x="1841" y="2656"/>
                  </a:cubicBezTo>
                  <a:cubicBezTo>
                    <a:pt x="3317" y="3509"/>
                    <a:pt x="3969" y="4170"/>
                    <a:pt x="4065" y="4831"/>
                  </a:cubicBezTo>
                  <a:cubicBezTo>
                    <a:pt x="4107" y="5132"/>
                    <a:pt x="4366" y="5348"/>
                    <a:pt x="4661" y="5348"/>
                  </a:cubicBezTo>
                  <a:cubicBezTo>
                    <a:pt x="4695" y="5348"/>
                    <a:pt x="4730" y="5345"/>
                    <a:pt x="4764" y="5339"/>
                  </a:cubicBezTo>
                  <a:cubicBezTo>
                    <a:pt x="5100" y="5282"/>
                    <a:pt x="5311" y="4946"/>
                    <a:pt x="5234" y="4621"/>
                  </a:cubicBezTo>
                  <a:lnTo>
                    <a:pt x="4659" y="1985"/>
                  </a:lnTo>
                  <a:lnTo>
                    <a:pt x="4132" y="662"/>
                  </a:lnTo>
                  <a:cubicBezTo>
                    <a:pt x="4132" y="662"/>
                    <a:pt x="3539" y="703"/>
                    <a:pt x="2889" y="703"/>
                  </a:cubicBezTo>
                  <a:cubicBezTo>
                    <a:pt x="2171" y="703"/>
                    <a:pt x="1382" y="653"/>
                    <a:pt x="1246" y="441"/>
                  </a:cubicBezTo>
                  <a:cubicBezTo>
                    <a:pt x="1103" y="211"/>
                    <a:pt x="863" y="48"/>
                    <a:pt x="585" y="0"/>
                  </a:cubicBezTo>
                  <a:close/>
                </a:path>
              </a:pathLst>
            </a:custGeom>
            <a:solidFill>
              <a:srgbClr val="E1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089;p83">
              <a:extLst>
                <a:ext uri="{FF2B5EF4-FFF2-40B4-BE49-F238E27FC236}">
                  <a16:creationId xmlns:a16="http://schemas.microsoft.com/office/drawing/2014/main" id="{FB587B33-8E68-ED4A-A5F5-0A688B38E1CC}"/>
                </a:ext>
              </a:extLst>
            </p:cNvPr>
            <p:cNvSpPr/>
            <p:nvPr/>
          </p:nvSpPr>
          <p:spPr>
            <a:xfrm>
              <a:off x="6460120" y="3595069"/>
              <a:ext cx="46479" cy="122328"/>
            </a:xfrm>
            <a:custGeom>
              <a:avLst/>
              <a:gdLst/>
              <a:ahLst/>
              <a:cxnLst/>
              <a:rect l="l" t="t" r="r" b="b"/>
              <a:pathLst>
                <a:path w="1774" h="4669" extrusionOk="0">
                  <a:moveTo>
                    <a:pt x="604" y="1"/>
                  </a:moveTo>
                  <a:cubicBezTo>
                    <a:pt x="604" y="1"/>
                    <a:pt x="345" y="20"/>
                    <a:pt x="0" y="30"/>
                  </a:cubicBezTo>
                  <a:lnTo>
                    <a:pt x="499" y="1295"/>
                  </a:lnTo>
                  <a:lnTo>
                    <a:pt x="1074" y="3931"/>
                  </a:lnTo>
                  <a:cubicBezTo>
                    <a:pt x="1131" y="4180"/>
                    <a:pt x="1016" y="4439"/>
                    <a:pt x="786" y="4573"/>
                  </a:cubicBezTo>
                  <a:cubicBezTo>
                    <a:pt x="882" y="4631"/>
                    <a:pt x="997" y="4669"/>
                    <a:pt x="1122" y="4669"/>
                  </a:cubicBezTo>
                  <a:cubicBezTo>
                    <a:pt x="1496" y="4669"/>
                    <a:pt x="1774" y="4324"/>
                    <a:pt x="1697" y="3960"/>
                  </a:cubicBezTo>
                  <a:lnTo>
                    <a:pt x="1122" y="132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D8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90;p83">
              <a:extLst>
                <a:ext uri="{FF2B5EF4-FFF2-40B4-BE49-F238E27FC236}">
                  <a16:creationId xmlns:a16="http://schemas.microsoft.com/office/drawing/2014/main" id="{3B97C0A0-26D3-9849-8F27-7DCB5A11F246}"/>
                </a:ext>
              </a:extLst>
            </p:cNvPr>
            <p:cNvSpPr/>
            <p:nvPr/>
          </p:nvSpPr>
          <p:spPr>
            <a:xfrm>
              <a:off x="6419929" y="3572485"/>
              <a:ext cx="101997" cy="56513"/>
            </a:xfrm>
            <a:custGeom>
              <a:avLst/>
              <a:gdLst/>
              <a:ahLst/>
              <a:cxnLst/>
              <a:rect l="l" t="t" r="r" b="b"/>
              <a:pathLst>
                <a:path w="3893" h="2157" extrusionOk="0">
                  <a:moveTo>
                    <a:pt x="825" y="0"/>
                  </a:moveTo>
                  <a:cubicBezTo>
                    <a:pt x="346" y="0"/>
                    <a:pt x="1" y="451"/>
                    <a:pt x="116" y="911"/>
                  </a:cubicBezTo>
                  <a:lnTo>
                    <a:pt x="192" y="1313"/>
                  </a:lnTo>
                  <a:cubicBezTo>
                    <a:pt x="317" y="1812"/>
                    <a:pt x="767" y="2157"/>
                    <a:pt x="1285" y="2157"/>
                  </a:cubicBezTo>
                  <a:lnTo>
                    <a:pt x="2608" y="2157"/>
                  </a:lnTo>
                  <a:cubicBezTo>
                    <a:pt x="3116" y="2157"/>
                    <a:pt x="3566" y="1812"/>
                    <a:pt x="3701" y="1313"/>
                  </a:cubicBezTo>
                  <a:lnTo>
                    <a:pt x="3768" y="911"/>
                  </a:lnTo>
                  <a:cubicBezTo>
                    <a:pt x="3892" y="451"/>
                    <a:pt x="3538" y="0"/>
                    <a:pt x="306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91;p83">
              <a:extLst>
                <a:ext uri="{FF2B5EF4-FFF2-40B4-BE49-F238E27FC236}">
                  <a16:creationId xmlns:a16="http://schemas.microsoft.com/office/drawing/2014/main" id="{6A095E89-88B3-D245-BD1B-6E4234A91129}"/>
                </a:ext>
              </a:extLst>
            </p:cNvPr>
            <p:cNvSpPr/>
            <p:nvPr/>
          </p:nvSpPr>
          <p:spPr>
            <a:xfrm>
              <a:off x="6426453" y="3572485"/>
              <a:ext cx="95211" cy="56513"/>
            </a:xfrm>
            <a:custGeom>
              <a:avLst/>
              <a:gdLst/>
              <a:ahLst/>
              <a:cxnLst/>
              <a:rect l="l" t="t" r="r" b="b"/>
              <a:pathLst>
                <a:path w="3634" h="2157" extrusionOk="0">
                  <a:moveTo>
                    <a:pt x="2934" y="0"/>
                  </a:moveTo>
                  <a:lnTo>
                    <a:pt x="2934" y="0"/>
                  </a:lnTo>
                  <a:cubicBezTo>
                    <a:pt x="2944" y="96"/>
                    <a:pt x="2944" y="192"/>
                    <a:pt x="2915" y="288"/>
                  </a:cubicBezTo>
                  <a:lnTo>
                    <a:pt x="2838" y="690"/>
                  </a:lnTo>
                  <a:cubicBezTo>
                    <a:pt x="2714" y="1189"/>
                    <a:pt x="2263" y="1543"/>
                    <a:pt x="1745" y="1543"/>
                  </a:cubicBezTo>
                  <a:lnTo>
                    <a:pt x="432" y="1543"/>
                  </a:lnTo>
                  <a:cubicBezTo>
                    <a:pt x="279" y="1543"/>
                    <a:pt x="135" y="1515"/>
                    <a:pt x="1" y="1457"/>
                  </a:cubicBezTo>
                  <a:lnTo>
                    <a:pt x="1" y="1457"/>
                  </a:lnTo>
                  <a:cubicBezTo>
                    <a:pt x="173" y="1879"/>
                    <a:pt x="586" y="2157"/>
                    <a:pt x="1046" y="2157"/>
                  </a:cubicBezTo>
                  <a:lnTo>
                    <a:pt x="2359" y="2157"/>
                  </a:lnTo>
                  <a:cubicBezTo>
                    <a:pt x="2877" y="2157"/>
                    <a:pt x="3327" y="1802"/>
                    <a:pt x="3452" y="1304"/>
                  </a:cubicBezTo>
                  <a:lnTo>
                    <a:pt x="3528" y="901"/>
                  </a:lnTo>
                  <a:cubicBezTo>
                    <a:pt x="3634" y="479"/>
                    <a:pt x="3356" y="67"/>
                    <a:pt x="2934" y="0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92;p83">
              <a:extLst>
                <a:ext uri="{FF2B5EF4-FFF2-40B4-BE49-F238E27FC236}">
                  <a16:creationId xmlns:a16="http://schemas.microsoft.com/office/drawing/2014/main" id="{DFF25BC9-FA92-D948-BFB5-34FBB4AB5180}"/>
                </a:ext>
              </a:extLst>
            </p:cNvPr>
            <p:cNvSpPr/>
            <p:nvPr/>
          </p:nvSpPr>
          <p:spPr>
            <a:xfrm>
              <a:off x="6381232" y="3407006"/>
              <a:ext cx="100503" cy="62277"/>
            </a:xfrm>
            <a:custGeom>
              <a:avLst/>
              <a:gdLst/>
              <a:ahLst/>
              <a:cxnLst/>
              <a:rect l="l" t="t" r="r" b="b"/>
              <a:pathLst>
                <a:path w="3836" h="2377" extrusionOk="0">
                  <a:moveTo>
                    <a:pt x="886" y="1"/>
                  </a:moveTo>
                  <a:cubicBezTo>
                    <a:pt x="656" y="1"/>
                    <a:pt x="423" y="50"/>
                    <a:pt x="203" y="153"/>
                  </a:cubicBezTo>
                  <a:cubicBezTo>
                    <a:pt x="0" y="262"/>
                    <a:pt x="102" y="543"/>
                    <a:pt x="293" y="543"/>
                  </a:cubicBezTo>
                  <a:cubicBezTo>
                    <a:pt x="319" y="543"/>
                    <a:pt x="347" y="538"/>
                    <a:pt x="375" y="527"/>
                  </a:cubicBezTo>
                  <a:cubicBezTo>
                    <a:pt x="539" y="452"/>
                    <a:pt x="710" y="416"/>
                    <a:pt x="879" y="416"/>
                  </a:cubicBezTo>
                  <a:cubicBezTo>
                    <a:pt x="1295" y="416"/>
                    <a:pt x="1694" y="631"/>
                    <a:pt x="1919" y="1006"/>
                  </a:cubicBezTo>
                  <a:cubicBezTo>
                    <a:pt x="1612" y="1351"/>
                    <a:pt x="1535" y="1840"/>
                    <a:pt x="1727" y="2252"/>
                  </a:cubicBezTo>
                  <a:cubicBezTo>
                    <a:pt x="1765" y="2329"/>
                    <a:pt x="1832" y="2377"/>
                    <a:pt x="1919" y="2377"/>
                  </a:cubicBezTo>
                  <a:cubicBezTo>
                    <a:pt x="1947" y="2377"/>
                    <a:pt x="1976" y="2367"/>
                    <a:pt x="2005" y="2357"/>
                  </a:cubicBezTo>
                  <a:cubicBezTo>
                    <a:pt x="2110" y="2309"/>
                    <a:pt x="2149" y="2185"/>
                    <a:pt x="2101" y="2079"/>
                  </a:cubicBezTo>
                  <a:cubicBezTo>
                    <a:pt x="1938" y="1715"/>
                    <a:pt x="2091" y="1293"/>
                    <a:pt x="2455" y="1121"/>
                  </a:cubicBezTo>
                  <a:cubicBezTo>
                    <a:pt x="2551" y="1077"/>
                    <a:pt x="2652" y="1056"/>
                    <a:pt x="2752" y="1056"/>
                  </a:cubicBezTo>
                  <a:cubicBezTo>
                    <a:pt x="3023" y="1056"/>
                    <a:pt x="3285" y="1210"/>
                    <a:pt x="3404" y="1476"/>
                  </a:cubicBezTo>
                  <a:cubicBezTo>
                    <a:pt x="3447" y="1547"/>
                    <a:pt x="3527" y="1586"/>
                    <a:pt x="3608" y="1586"/>
                  </a:cubicBezTo>
                  <a:cubicBezTo>
                    <a:pt x="3636" y="1586"/>
                    <a:pt x="3665" y="1581"/>
                    <a:pt x="3692" y="1571"/>
                  </a:cubicBezTo>
                  <a:cubicBezTo>
                    <a:pt x="3788" y="1514"/>
                    <a:pt x="3836" y="1389"/>
                    <a:pt x="3788" y="1293"/>
                  </a:cubicBezTo>
                  <a:cubicBezTo>
                    <a:pt x="3592" y="875"/>
                    <a:pt x="3183" y="634"/>
                    <a:pt x="2757" y="634"/>
                  </a:cubicBezTo>
                  <a:cubicBezTo>
                    <a:pt x="2598" y="634"/>
                    <a:pt x="2436" y="667"/>
                    <a:pt x="2283" y="737"/>
                  </a:cubicBezTo>
                  <a:cubicBezTo>
                    <a:pt x="2273" y="747"/>
                    <a:pt x="2264" y="747"/>
                    <a:pt x="2264" y="757"/>
                  </a:cubicBezTo>
                  <a:cubicBezTo>
                    <a:pt x="1954" y="272"/>
                    <a:pt x="1428" y="1"/>
                    <a:pt x="886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93;p83">
              <a:extLst>
                <a:ext uri="{FF2B5EF4-FFF2-40B4-BE49-F238E27FC236}">
                  <a16:creationId xmlns:a16="http://schemas.microsoft.com/office/drawing/2014/main" id="{0D534C61-4E32-F340-A505-5C0C31203128}"/>
                </a:ext>
              </a:extLst>
            </p:cNvPr>
            <p:cNvSpPr/>
            <p:nvPr/>
          </p:nvSpPr>
          <p:spPr>
            <a:xfrm>
              <a:off x="6255865" y="3454873"/>
              <a:ext cx="84259" cy="48811"/>
            </a:xfrm>
            <a:custGeom>
              <a:avLst/>
              <a:gdLst/>
              <a:ahLst/>
              <a:cxnLst/>
              <a:rect l="l" t="t" r="r" b="b"/>
              <a:pathLst>
                <a:path w="3216" h="1863" extrusionOk="0">
                  <a:moveTo>
                    <a:pt x="2482" y="1"/>
                  </a:moveTo>
                  <a:cubicBezTo>
                    <a:pt x="2018" y="1"/>
                    <a:pt x="1574" y="257"/>
                    <a:pt x="1345" y="693"/>
                  </a:cubicBezTo>
                  <a:cubicBezTo>
                    <a:pt x="1192" y="647"/>
                    <a:pt x="1036" y="624"/>
                    <a:pt x="880" y="624"/>
                  </a:cubicBezTo>
                  <a:cubicBezTo>
                    <a:pt x="646" y="624"/>
                    <a:pt x="414" y="676"/>
                    <a:pt x="195" y="780"/>
                  </a:cubicBezTo>
                  <a:cubicBezTo>
                    <a:pt x="1" y="889"/>
                    <a:pt x="97" y="1170"/>
                    <a:pt x="293" y="1170"/>
                  </a:cubicBezTo>
                  <a:cubicBezTo>
                    <a:pt x="319" y="1170"/>
                    <a:pt x="347" y="1165"/>
                    <a:pt x="377" y="1153"/>
                  </a:cubicBezTo>
                  <a:cubicBezTo>
                    <a:pt x="537" y="1079"/>
                    <a:pt x="706" y="1043"/>
                    <a:pt x="873" y="1043"/>
                  </a:cubicBezTo>
                  <a:cubicBezTo>
                    <a:pt x="1326" y="1043"/>
                    <a:pt x="1765" y="1304"/>
                    <a:pt x="1968" y="1738"/>
                  </a:cubicBezTo>
                  <a:cubicBezTo>
                    <a:pt x="2007" y="1815"/>
                    <a:pt x="2083" y="1863"/>
                    <a:pt x="2160" y="1863"/>
                  </a:cubicBezTo>
                  <a:cubicBezTo>
                    <a:pt x="2189" y="1863"/>
                    <a:pt x="2218" y="1853"/>
                    <a:pt x="2246" y="1844"/>
                  </a:cubicBezTo>
                  <a:cubicBezTo>
                    <a:pt x="2352" y="1796"/>
                    <a:pt x="2400" y="1671"/>
                    <a:pt x="2352" y="1566"/>
                  </a:cubicBezTo>
                  <a:cubicBezTo>
                    <a:pt x="2218" y="1278"/>
                    <a:pt x="1997" y="1029"/>
                    <a:pt x="1719" y="866"/>
                  </a:cubicBezTo>
                  <a:cubicBezTo>
                    <a:pt x="1825" y="684"/>
                    <a:pt x="1988" y="540"/>
                    <a:pt x="2179" y="473"/>
                  </a:cubicBezTo>
                  <a:cubicBezTo>
                    <a:pt x="2276" y="433"/>
                    <a:pt x="2380" y="414"/>
                    <a:pt x="2483" y="414"/>
                  </a:cubicBezTo>
                  <a:cubicBezTo>
                    <a:pt x="2605" y="414"/>
                    <a:pt x="2727" y="440"/>
                    <a:pt x="2841" y="492"/>
                  </a:cubicBezTo>
                  <a:cubicBezTo>
                    <a:pt x="2869" y="503"/>
                    <a:pt x="2897" y="509"/>
                    <a:pt x="2923" y="509"/>
                  </a:cubicBezTo>
                  <a:cubicBezTo>
                    <a:pt x="3114" y="509"/>
                    <a:pt x="3216" y="228"/>
                    <a:pt x="3013" y="118"/>
                  </a:cubicBezTo>
                  <a:cubicBezTo>
                    <a:pt x="2840" y="38"/>
                    <a:pt x="2660" y="1"/>
                    <a:pt x="2482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94;p83">
              <a:extLst>
                <a:ext uri="{FF2B5EF4-FFF2-40B4-BE49-F238E27FC236}">
                  <a16:creationId xmlns:a16="http://schemas.microsoft.com/office/drawing/2014/main" id="{F7F996EE-F065-364F-B62C-84E0D2CC8C7F}"/>
                </a:ext>
              </a:extLst>
            </p:cNvPr>
            <p:cNvSpPr/>
            <p:nvPr/>
          </p:nvSpPr>
          <p:spPr>
            <a:xfrm>
              <a:off x="6422183" y="3506932"/>
              <a:ext cx="51273" cy="22637"/>
            </a:xfrm>
            <a:custGeom>
              <a:avLst/>
              <a:gdLst/>
              <a:ahLst/>
              <a:cxnLst/>
              <a:rect l="l" t="t" r="r" b="b"/>
              <a:pathLst>
                <a:path w="1957" h="864" extrusionOk="0">
                  <a:moveTo>
                    <a:pt x="847" y="1"/>
                  </a:moveTo>
                  <a:cubicBezTo>
                    <a:pt x="584" y="1"/>
                    <a:pt x="326" y="82"/>
                    <a:pt x="116" y="240"/>
                  </a:cubicBezTo>
                  <a:cubicBezTo>
                    <a:pt x="20" y="307"/>
                    <a:pt x="1" y="432"/>
                    <a:pt x="58" y="528"/>
                  </a:cubicBezTo>
                  <a:cubicBezTo>
                    <a:pt x="99" y="585"/>
                    <a:pt x="164" y="615"/>
                    <a:pt x="230" y="615"/>
                  </a:cubicBezTo>
                  <a:cubicBezTo>
                    <a:pt x="273" y="615"/>
                    <a:pt x="317" y="602"/>
                    <a:pt x="356" y="575"/>
                  </a:cubicBezTo>
                  <a:cubicBezTo>
                    <a:pt x="505" y="471"/>
                    <a:pt x="679" y="420"/>
                    <a:pt x="851" y="420"/>
                  </a:cubicBezTo>
                  <a:cubicBezTo>
                    <a:pt x="1119" y="420"/>
                    <a:pt x="1384" y="543"/>
                    <a:pt x="1554" y="777"/>
                  </a:cubicBezTo>
                  <a:cubicBezTo>
                    <a:pt x="1592" y="834"/>
                    <a:pt x="1650" y="863"/>
                    <a:pt x="1726" y="863"/>
                  </a:cubicBezTo>
                  <a:cubicBezTo>
                    <a:pt x="1765" y="863"/>
                    <a:pt x="1803" y="853"/>
                    <a:pt x="1841" y="825"/>
                  </a:cubicBezTo>
                  <a:cubicBezTo>
                    <a:pt x="1937" y="758"/>
                    <a:pt x="1956" y="623"/>
                    <a:pt x="1889" y="528"/>
                  </a:cubicBezTo>
                  <a:cubicBezTo>
                    <a:pt x="1698" y="259"/>
                    <a:pt x="1400" y="67"/>
                    <a:pt x="1065" y="20"/>
                  </a:cubicBezTo>
                  <a:cubicBezTo>
                    <a:pt x="992" y="7"/>
                    <a:pt x="920" y="1"/>
                    <a:pt x="847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95;p83">
              <a:extLst>
                <a:ext uri="{FF2B5EF4-FFF2-40B4-BE49-F238E27FC236}">
                  <a16:creationId xmlns:a16="http://schemas.microsoft.com/office/drawing/2014/main" id="{C91F6EA9-63A9-8942-8A9D-927926436FD9}"/>
                </a:ext>
              </a:extLst>
            </p:cNvPr>
            <p:cNvSpPr/>
            <p:nvPr/>
          </p:nvSpPr>
          <p:spPr>
            <a:xfrm>
              <a:off x="6358621" y="3569236"/>
              <a:ext cx="52793" cy="23292"/>
            </a:xfrm>
            <a:custGeom>
              <a:avLst/>
              <a:gdLst/>
              <a:ahLst/>
              <a:cxnLst/>
              <a:rect l="l" t="t" r="r" b="b"/>
              <a:pathLst>
                <a:path w="2015" h="889" extrusionOk="0">
                  <a:moveTo>
                    <a:pt x="1151" y="0"/>
                  </a:moveTo>
                  <a:cubicBezTo>
                    <a:pt x="1078" y="0"/>
                    <a:pt x="1005" y="6"/>
                    <a:pt x="932" y="19"/>
                  </a:cubicBezTo>
                  <a:cubicBezTo>
                    <a:pt x="596" y="86"/>
                    <a:pt x="309" y="278"/>
                    <a:pt x="117" y="555"/>
                  </a:cubicBezTo>
                  <a:cubicBezTo>
                    <a:pt x="1" y="720"/>
                    <a:pt x="143" y="888"/>
                    <a:pt x="293" y="888"/>
                  </a:cubicBezTo>
                  <a:cubicBezTo>
                    <a:pt x="353" y="888"/>
                    <a:pt x="415" y="861"/>
                    <a:pt x="462" y="795"/>
                  </a:cubicBezTo>
                  <a:cubicBezTo>
                    <a:pt x="587" y="603"/>
                    <a:pt x="788" y="479"/>
                    <a:pt x="1018" y="440"/>
                  </a:cubicBezTo>
                  <a:cubicBezTo>
                    <a:pt x="1074" y="428"/>
                    <a:pt x="1130" y="422"/>
                    <a:pt x="1186" y="422"/>
                  </a:cubicBezTo>
                  <a:cubicBezTo>
                    <a:pt x="1352" y="422"/>
                    <a:pt x="1517" y="474"/>
                    <a:pt x="1660" y="575"/>
                  </a:cubicBezTo>
                  <a:cubicBezTo>
                    <a:pt x="1696" y="600"/>
                    <a:pt x="1735" y="611"/>
                    <a:pt x="1774" y="611"/>
                  </a:cubicBezTo>
                  <a:cubicBezTo>
                    <a:pt x="1840" y="611"/>
                    <a:pt x="1905" y="577"/>
                    <a:pt x="1948" y="517"/>
                  </a:cubicBezTo>
                  <a:cubicBezTo>
                    <a:pt x="2015" y="421"/>
                    <a:pt x="1986" y="297"/>
                    <a:pt x="1900" y="230"/>
                  </a:cubicBezTo>
                  <a:cubicBezTo>
                    <a:pt x="1675" y="80"/>
                    <a:pt x="1415" y="0"/>
                    <a:pt x="1151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96;p83">
              <a:extLst>
                <a:ext uri="{FF2B5EF4-FFF2-40B4-BE49-F238E27FC236}">
                  <a16:creationId xmlns:a16="http://schemas.microsoft.com/office/drawing/2014/main" id="{D0619A2A-DBB8-414A-B04F-424F85B7AB81}"/>
                </a:ext>
              </a:extLst>
            </p:cNvPr>
            <p:cNvSpPr/>
            <p:nvPr/>
          </p:nvSpPr>
          <p:spPr>
            <a:xfrm>
              <a:off x="6345076" y="3480470"/>
              <a:ext cx="45509" cy="34532"/>
            </a:xfrm>
            <a:custGeom>
              <a:avLst/>
              <a:gdLst/>
              <a:ahLst/>
              <a:cxnLst/>
              <a:rect l="l" t="t" r="r" b="b"/>
              <a:pathLst>
                <a:path w="1737" h="1318" extrusionOk="0">
                  <a:moveTo>
                    <a:pt x="1509" y="1"/>
                  </a:moveTo>
                  <a:cubicBezTo>
                    <a:pt x="1409" y="1"/>
                    <a:pt x="1322" y="73"/>
                    <a:pt x="1305" y="176"/>
                  </a:cubicBezTo>
                  <a:cubicBezTo>
                    <a:pt x="1236" y="599"/>
                    <a:pt x="872" y="897"/>
                    <a:pt x="458" y="897"/>
                  </a:cubicBezTo>
                  <a:cubicBezTo>
                    <a:pt x="412" y="897"/>
                    <a:pt x="365" y="893"/>
                    <a:pt x="318" y="886"/>
                  </a:cubicBezTo>
                  <a:cubicBezTo>
                    <a:pt x="308" y="885"/>
                    <a:pt x="299" y="884"/>
                    <a:pt x="290" y="884"/>
                  </a:cubicBezTo>
                  <a:cubicBezTo>
                    <a:pt x="54" y="884"/>
                    <a:pt x="1" y="1242"/>
                    <a:pt x="250" y="1298"/>
                  </a:cubicBezTo>
                  <a:cubicBezTo>
                    <a:pt x="318" y="1308"/>
                    <a:pt x="394" y="1317"/>
                    <a:pt x="461" y="1317"/>
                  </a:cubicBezTo>
                  <a:cubicBezTo>
                    <a:pt x="1084" y="1308"/>
                    <a:pt x="1621" y="857"/>
                    <a:pt x="1717" y="244"/>
                  </a:cubicBezTo>
                  <a:cubicBezTo>
                    <a:pt x="1736" y="129"/>
                    <a:pt x="1659" y="23"/>
                    <a:pt x="1544" y="4"/>
                  </a:cubicBezTo>
                  <a:cubicBezTo>
                    <a:pt x="1533" y="2"/>
                    <a:pt x="1521" y="1"/>
                    <a:pt x="1509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97;p83">
              <a:extLst>
                <a:ext uri="{FF2B5EF4-FFF2-40B4-BE49-F238E27FC236}">
                  <a16:creationId xmlns:a16="http://schemas.microsoft.com/office/drawing/2014/main" id="{173F8D0B-17FD-F343-B934-CEAE708EBD52}"/>
                </a:ext>
              </a:extLst>
            </p:cNvPr>
            <p:cNvSpPr/>
            <p:nvPr/>
          </p:nvSpPr>
          <p:spPr>
            <a:xfrm>
              <a:off x="6278030" y="3534285"/>
              <a:ext cx="15353" cy="32933"/>
            </a:xfrm>
            <a:custGeom>
              <a:avLst/>
              <a:gdLst/>
              <a:ahLst/>
              <a:cxnLst/>
              <a:rect l="l" t="t" r="r" b="b"/>
              <a:pathLst>
                <a:path w="586" h="1257" extrusionOk="0">
                  <a:moveTo>
                    <a:pt x="300" y="1"/>
                  </a:moveTo>
                  <a:cubicBezTo>
                    <a:pt x="218" y="1"/>
                    <a:pt x="136" y="47"/>
                    <a:pt x="106" y="155"/>
                  </a:cubicBezTo>
                  <a:cubicBezTo>
                    <a:pt x="1" y="471"/>
                    <a:pt x="126" y="998"/>
                    <a:pt x="154" y="1094"/>
                  </a:cubicBezTo>
                  <a:cubicBezTo>
                    <a:pt x="173" y="1190"/>
                    <a:pt x="260" y="1257"/>
                    <a:pt x="356" y="1257"/>
                  </a:cubicBezTo>
                  <a:cubicBezTo>
                    <a:pt x="375" y="1257"/>
                    <a:pt x="384" y="1257"/>
                    <a:pt x="404" y="1247"/>
                  </a:cubicBezTo>
                  <a:cubicBezTo>
                    <a:pt x="519" y="1219"/>
                    <a:pt x="586" y="1103"/>
                    <a:pt x="557" y="998"/>
                  </a:cubicBezTo>
                  <a:cubicBezTo>
                    <a:pt x="499" y="787"/>
                    <a:pt x="451" y="433"/>
                    <a:pt x="499" y="279"/>
                  </a:cubicBezTo>
                  <a:cubicBezTo>
                    <a:pt x="564" y="115"/>
                    <a:pt x="431" y="1"/>
                    <a:pt x="300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98;p83">
              <a:extLst>
                <a:ext uri="{FF2B5EF4-FFF2-40B4-BE49-F238E27FC236}">
                  <a16:creationId xmlns:a16="http://schemas.microsoft.com/office/drawing/2014/main" id="{693FDB9D-F61C-1B46-91D2-7BAF852C91EF}"/>
                </a:ext>
              </a:extLst>
            </p:cNvPr>
            <p:cNvSpPr/>
            <p:nvPr/>
          </p:nvSpPr>
          <p:spPr>
            <a:xfrm>
              <a:off x="6325767" y="3362911"/>
              <a:ext cx="20672" cy="25519"/>
            </a:xfrm>
            <a:custGeom>
              <a:avLst/>
              <a:gdLst/>
              <a:ahLst/>
              <a:cxnLst/>
              <a:rect l="l" t="t" r="r" b="b"/>
              <a:pathLst>
                <a:path w="789" h="974" extrusionOk="0">
                  <a:moveTo>
                    <a:pt x="485" y="1"/>
                  </a:moveTo>
                  <a:cubicBezTo>
                    <a:pt x="438" y="1"/>
                    <a:pt x="389" y="19"/>
                    <a:pt x="345" y="62"/>
                  </a:cubicBezTo>
                  <a:cubicBezTo>
                    <a:pt x="307" y="101"/>
                    <a:pt x="0" y="408"/>
                    <a:pt x="0" y="772"/>
                  </a:cubicBezTo>
                  <a:cubicBezTo>
                    <a:pt x="0" y="887"/>
                    <a:pt x="96" y="973"/>
                    <a:pt x="211" y="973"/>
                  </a:cubicBezTo>
                  <a:cubicBezTo>
                    <a:pt x="216" y="974"/>
                    <a:pt x="222" y="974"/>
                    <a:pt x="227" y="974"/>
                  </a:cubicBezTo>
                  <a:cubicBezTo>
                    <a:pt x="335" y="974"/>
                    <a:pt x="421" y="881"/>
                    <a:pt x="412" y="772"/>
                  </a:cubicBezTo>
                  <a:cubicBezTo>
                    <a:pt x="412" y="618"/>
                    <a:pt x="575" y="417"/>
                    <a:pt x="633" y="360"/>
                  </a:cubicBezTo>
                  <a:cubicBezTo>
                    <a:pt x="788" y="212"/>
                    <a:pt x="646" y="1"/>
                    <a:pt x="485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99;p83">
              <a:extLst>
                <a:ext uri="{FF2B5EF4-FFF2-40B4-BE49-F238E27FC236}">
                  <a16:creationId xmlns:a16="http://schemas.microsoft.com/office/drawing/2014/main" id="{17F01300-5EDF-6245-BAA8-178E23918BBE}"/>
                </a:ext>
              </a:extLst>
            </p:cNvPr>
            <p:cNvSpPr/>
            <p:nvPr/>
          </p:nvSpPr>
          <p:spPr>
            <a:xfrm>
              <a:off x="6305042" y="3381146"/>
              <a:ext cx="50880" cy="19205"/>
            </a:xfrm>
            <a:custGeom>
              <a:avLst/>
              <a:gdLst/>
              <a:ahLst/>
              <a:cxnLst/>
              <a:rect l="l" t="t" r="r" b="b"/>
              <a:pathLst>
                <a:path w="1942" h="733" extrusionOk="0">
                  <a:moveTo>
                    <a:pt x="1025" y="0"/>
                  </a:moveTo>
                  <a:cubicBezTo>
                    <a:pt x="896" y="0"/>
                    <a:pt x="778" y="24"/>
                    <a:pt x="676" y="57"/>
                  </a:cubicBezTo>
                  <a:cubicBezTo>
                    <a:pt x="484" y="124"/>
                    <a:pt x="302" y="229"/>
                    <a:pt x="149" y="373"/>
                  </a:cubicBezTo>
                  <a:cubicBezTo>
                    <a:pt x="1" y="521"/>
                    <a:pt x="139" y="732"/>
                    <a:pt x="302" y="732"/>
                  </a:cubicBezTo>
                  <a:cubicBezTo>
                    <a:pt x="350" y="732"/>
                    <a:pt x="400" y="714"/>
                    <a:pt x="446" y="670"/>
                  </a:cubicBezTo>
                  <a:cubicBezTo>
                    <a:pt x="459" y="651"/>
                    <a:pt x="699" y="421"/>
                    <a:pt x="1018" y="421"/>
                  </a:cubicBezTo>
                  <a:cubicBezTo>
                    <a:pt x="1184" y="421"/>
                    <a:pt x="1371" y="483"/>
                    <a:pt x="1558" y="670"/>
                  </a:cubicBezTo>
                  <a:cubicBezTo>
                    <a:pt x="1606" y="699"/>
                    <a:pt x="1654" y="728"/>
                    <a:pt x="1711" y="728"/>
                  </a:cubicBezTo>
                  <a:cubicBezTo>
                    <a:pt x="1759" y="728"/>
                    <a:pt x="1817" y="699"/>
                    <a:pt x="1855" y="660"/>
                  </a:cubicBezTo>
                  <a:cubicBezTo>
                    <a:pt x="1941" y="584"/>
                    <a:pt x="1941" y="450"/>
                    <a:pt x="1855" y="373"/>
                  </a:cubicBezTo>
                  <a:cubicBezTo>
                    <a:pt x="1565" y="89"/>
                    <a:pt x="1274" y="0"/>
                    <a:pt x="1025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100;p83">
              <a:extLst>
                <a:ext uri="{FF2B5EF4-FFF2-40B4-BE49-F238E27FC236}">
                  <a16:creationId xmlns:a16="http://schemas.microsoft.com/office/drawing/2014/main" id="{241ADE63-1B74-E548-B954-F9D9AFD4EA9C}"/>
                </a:ext>
              </a:extLst>
            </p:cNvPr>
            <p:cNvSpPr/>
            <p:nvPr/>
          </p:nvSpPr>
          <p:spPr>
            <a:xfrm>
              <a:off x="6526275" y="3501037"/>
              <a:ext cx="29056" cy="37309"/>
            </a:xfrm>
            <a:custGeom>
              <a:avLst/>
              <a:gdLst/>
              <a:ahLst/>
              <a:cxnLst/>
              <a:rect l="l" t="t" r="r" b="b"/>
              <a:pathLst>
                <a:path w="1109" h="1424" extrusionOk="0">
                  <a:moveTo>
                    <a:pt x="313" y="0"/>
                  </a:moveTo>
                  <a:cubicBezTo>
                    <a:pt x="141" y="0"/>
                    <a:pt x="1" y="236"/>
                    <a:pt x="188" y="379"/>
                  </a:cubicBezTo>
                  <a:cubicBezTo>
                    <a:pt x="447" y="590"/>
                    <a:pt x="629" y="896"/>
                    <a:pt x="686" y="1232"/>
                  </a:cubicBezTo>
                  <a:cubicBezTo>
                    <a:pt x="696" y="1337"/>
                    <a:pt x="792" y="1424"/>
                    <a:pt x="897" y="1424"/>
                  </a:cubicBezTo>
                  <a:cubicBezTo>
                    <a:pt x="907" y="1424"/>
                    <a:pt x="907" y="1424"/>
                    <a:pt x="916" y="1414"/>
                  </a:cubicBezTo>
                  <a:cubicBezTo>
                    <a:pt x="1032" y="1404"/>
                    <a:pt x="1108" y="1309"/>
                    <a:pt x="1108" y="1193"/>
                  </a:cubicBezTo>
                  <a:cubicBezTo>
                    <a:pt x="1032" y="753"/>
                    <a:pt x="801" y="350"/>
                    <a:pt x="456" y="62"/>
                  </a:cubicBezTo>
                  <a:cubicBezTo>
                    <a:pt x="410" y="19"/>
                    <a:pt x="360" y="0"/>
                    <a:pt x="313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6348331A-A61D-2F44-A94E-4797EDC9FFAF}"/>
              </a:ext>
            </a:extLst>
          </p:cNvPr>
          <p:cNvSpPr txBox="1"/>
          <p:nvPr/>
        </p:nvSpPr>
        <p:spPr>
          <a:xfrm>
            <a:off x="4009261" y="356017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1007BAD1-D5DC-B346-914C-3C43365A2FD2}"/>
              </a:ext>
            </a:extLst>
          </p:cNvPr>
          <p:cNvCxnSpPr>
            <a:cxnSpLocks/>
          </p:cNvCxnSpPr>
          <p:nvPr/>
        </p:nvCxnSpPr>
        <p:spPr>
          <a:xfrm>
            <a:off x="4741859" y="3106476"/>
            <a:ext cx="0" cy="552955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56C9AD3D-9697-534F-A900-71560DAAFB6E}"/>
              </a:ext>
            </a:extLst>
          </p:cNvPr>
          <p:cNvCxnSpPr/>
          <p:nvPr/>
        </p:nvCxnSpPr>
        <p:spPr>
          <a:xfrm>
            <a:off x="6905820" y="4345055"/>
            <a:ext cx="892048" cy="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oogle Shape;7011;p82">
            <a:extLst>
              <a:ext uri="{FF2B5EF4-FFF2-40B4-BE49-F238E27FC236}">
                <a16:creationId xmlns:a16="http://schemas.microsoft.com/office/drawing/2014/main" id="{E95F4843-630D-E949-A650-69DCD95A188C}"/>
              </a:ext>
            </a:extLst>
          </p:cNvPr>
          <p:cNvGrpSpPr/>
          <p:nvPr/>
        </p:nvGrpSpPr>
        <p:grpSpPr>
          <a:xfrm>
            <a:off x="7706428" y="3640979"/>
            <a:ext cx="1409680" cy="1143595"/>
            <a:chOff x="1514300" y="2431096"/>
            <a:chExt cx="287763" cy="211940"/>
          </a:xfrm>
        </p:grpSpPr>
        <p:sp>
          <p:nvSpPr>
            <p:cNvPr id="118" name="Google Shape;7017;p82">
              <a:extLst>
                <a:ext uri="{FF2B5EF4-FFF2-40B4-BE49-F238E27FC236}">
                  <a16:creationId xmlns:a16="http://schemas.microsoft.com/office/drawing/2014/main" id="{219E94E4-305E-F043-B91B-9034CD5251F5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018;p82">
              <a:extLst>
                <a:ext uri="{FF2B5EF4-FFF2-40B4-BE49-F238E27FC236}">
                  <a16:creationId xmlns:a16="http://schemas.microsoft.com/office/drawing/2014/main" id="{6A8E12BD-AC93-F543-A74A-12EB391FF2F1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>
                  <a:solidFill>
                    <a:srgbClr val="C00000"/>
                  </a:solidFill>
                </a:rPr>
                <a:t>vulnerabile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>
                  <a:solidFill>
                    <a:srgbClr val="C00000"/>
                  </a:solidFill>
                </a:rPr>
                <a:t>neutro</a:t>
              </a:r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20" name="Google Shape;7019;p82">
              <a:extLst>
                <a:ext uri="{FF2B5EF4-FFF2-40B4-BE49-F238E27FC236}">
                  <a16:creationId xmlns:a16="http://schemas.microsoft.com/office/drawing/2014/main" id="{AFF80EE7-DC07-344B-9AB4-D7252D222C46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020;p82">
              <a:extLst>
                <a:ext uri="{FF2B5EF4-FFF2-40B4-BE49-F238E27FC236}">
                  <a16:creationId xmlns:a16="http://schemas.microsoft.com/office/drawing/2014/main" id="{4A47DE50-DCF8-BE47-BDD5-3DD37613A4CF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021;p82">
              <a:extLst>
                <a:ext uri="{FF2B5EF4-FFF2-40B4-BE49-F238E27FC236}">
                  <a16:creationId xmlns:a16="http://schemas.microsoft.com/office/drawing/2014/main" id="{ECBF18A1-DDB9-504B-B37F-484C2FD84039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024;p82">
              <a:extLst>
                <a:ext uri="{FF2B5EF4-FFF2-40B4-BE49-F238E27FC236}">
                  <a16:creationId xmlns:a16="http://schemas.microsoft.com/office/drawing/2014/main" id="{9C8AFAE3-5B25-DF45-80BE-74670F751022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025;p82">
              <a:extLst>
                <a:ext uri="{FF2B5EF4-FFF2-40B4-BE49-F238E27FC236}">
                  <a16:creationId xmlns:a16="http://schemas.microsoft.com/office/drawing/2014/main" id="{CCB768AF-BE10-374A-86AC-AB4937E99BFD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461;p46">
            <a:extLst>
              <a:ext uri="{FF2B5EF4-FFF2-40B4-BE49-F238E27FC236}">
                <a16:creationId xmlns:a16="http://schemas.microsoft.com/office/drawing/2014/main" id="{44A9F20F-0F66-234A-97F3-49DFA6C011E6}"/>
              </a:ext>
            </a:extLst>
          </p:cNvPr>
          <p:cNvGrpSpPr/>
          <p:nvPr/>
        </p:nvGrpSpPr>
        <p:grpSpPr>
          <a:xfrm>
            <a:off x="4241573" y="3575955"/>
            <a:ext cx="1199150" cy="1301625"/>
            <a:chOff x="1183750" y="1120025"/>
            <a:chExt cx="1199150" cy="1301625"/>
          </a:xfrm>
        </p:grpSpPr>
        <p:sp>
          <p:nvSpPr>
            <p:cNvPr id="126" name="Google Shape;2462;p46">
              <a:extLst>
                <a:ext uri="{FF2B5EF4-FFF2-40B4-BE49-F238E27FC236}">
                  <a16:creationId xmlns:a16="http://schemas.microsoft.com/office/drawing/2014/main" id="{5ED952FC-F5D4-4744-9FC0-C9D5D81845D4}"/>
                </a:ext>
              </a:extLst>
            </p:cNvPr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463;p46">
              <a:extLst>
                <a:ext uri="{FF2B5EF4-FFF2-40B4-BE49-F238E27FC236}">
                  <a16:creationId xmlns:a16="http://schemas.microsoft.com/office/drawing/2014/main" id="{3FCAD809-7E08-AD4E-AA94-3D21FAC732FA}"/>
                </a:ext>
              </a:extLst>
            </p:cNvPr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464;p46">
              <a:extLst>
                <a:ext uri="{FF2B5EF4-FFF2-40B4-BE49-F238E27FC236}">
                  <a16:creationId xmlns:a16="http://schemas.microsoft.com/office/drawing/2014/main" id="{4A20A0D4-FDC0-E543-9F78-106CC8AD243E}"/>
                </a:ext>
              </a:extLst>
            </p:cNvPr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465;p46">
              <a:extLst>
                <a:ext uri="{FF2B5EF4-FFF2-40B4-BE49-F238E27FC236}">
                  <a16:creationId xmlns:a16="http://schemas.microsoft.com/office/drawing/2014/main" id="{28F5D605-BA74-CE4D-AB40-A132EB4252EF}"/>
                </a:ext>
              </a:extLst>
            </p:cNvPr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466;p46">
              <a:extLst>
                <a:ext uri="{FF2B5EF4-FFF2-40B4-BE49-F238E27FC236}">
                  <a16:creationId xmlns:a16="http://schemas.microsoft.com/office/drawing/2014/main" id="{56393354-9442-3542-AE07-B46CEAAC2C7A}"/>
                </a:ext>
              </a:extLst>
            </p:cNvPr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467;p46">
              <a:extLst>
                <a:ext uri="{FF2B5EF4-FFF2-40B4-BE49-F238E27FC236}">
                  <a16:creationId xmlns:a16="http://schemas.microsoft.com/office/drawing/2014/main" id="{563D1A65-6DCF-BA42-903B-74773455ED35}"/>
                </a:ext>
              </a:extLst>
            </p:cNvPr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468;p46">
              <a:extLst>
                <a:ext uri="{FF2B5EF4-FFF2-40B4-BE49-F238E27FC236}">
                  <a16:creationId xmlns:a16="http://schemas.microsoft.com/office/drawing/2014/main" id="{1EF8958F-60CB-4F4F-A5A5-6EB65C7E81A2}"/>
                </a:ext>
              </a:extLst>
            </p:cNvPr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69;p46">
              <a:extLst>
                <a:ext uri="{FF2B5EF4-FFF2-40B4-BE49-F238E27FC236}">
                  <a16:creationId xmlns:a16="http://schemas.microsoft.com/office/drawing/2014/main" id="{C5841F94-E8DA-D448-A24D-A72AA83B98EB}"/>
                </a:ext>
              </a:extLst>
            </p:cNvPr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70;p46">
              <a:extLst>
                <a:ext uri="{FF2B5EF4-FFF2-40B4-BE49-F238E27FC236}">
                  <a16:creationId xmlns:a16="http://schemas.microsoft.com/office/drawing/2014/main" id="{F8C0398F-D02C-CF4A-AA96-6A2E30AFDD93}"/>
                </a:ext>
              </a:extLst>
            </p:cNvPr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71;p46">
              <a:extLst>
                <a:ext uri="{FF2B5EF4-FFF2-40B4-BE49-F238E27FC236}">
                  <a16:creationId xmlns:a16="http://schemas.microsoft.com/office/drawing/2014/main" id="{5C34969E-58F1-6245-83A7-66F9E52DE513}"/>
                </a:ext>
              </a:extLst>
            </p:cNvPr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72;p46">
              <a:extLst>
                <a:ext uri="{FF2B5EF4-FFF2-40B4-BE49-F238E27FC236}">
                  <a16:creationId xmlns:a16="http://schemas.microsoft.com/office/drawing/2014/main" id="{9A97C3B1-CFAA-AD41-A992-5E9BD237AA01}"/>
                </a:ext>
              </a:extLst>
            </p:cNvPr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73;p46">
              <a:extLst>
                <a:ext uri="{FF2B5EF4-FFF2-40B4-BE49-F238E27FC236}">
                  <a16:creationId xmlns:a16="http://schemas.microsoft.com/office/drawing/2014/main" id="{3316A18C-05D9-904C-9A80-A667F0C066CB}"/>
                </a:ext>
              </a:extLst>
            </p:cNvPr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74;p46">
              <a:extLst>
                <a:ext uri="{FF2B5EF4-FFF2-40B4-BE49-F238E27FC236}">
                  <a16:creationId xmlns:a16="http://schemas.microsoft.com/office/drawing/2014/main" id="{213E13A0-07FA-864F-B697-F1B986D194BF}"/>
                </a:ext>
              </a:extLst>
            </p:cNvPr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75;p46">
              <a:extLst>
                <a:ext uri="{FF2B5EF4-FFF2-40B4-BE49-F238E27FC236}">
                  <a16:creationId xmlns:a16="http://schemas.microsoft.com/office/drawing/2014/main" id="{5C189DDC-CF17-DC4F-8E34-B2DDCF8F3280}"/>
                </a:ext>
              </a:extLst>
            </p:cNvPr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76;p46">
              <a:extLst>
                <a:ext uri="{FF2B5EF4-FFF2-40B4-BE49-F238E27FC236}">
                  <a16:creationId xmlns:a16="http://schemas.microsoft.com/office/drawing/2014/main" id="{C873FE06-64A4-B24A-B47A-7B4CBB4897E6}"/>
                </a:ext>
              </a:extLst>
            </p:cNvPr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477;p46">
              <a:extLst>
                <a:ext uri="{FF2B5EF4-FFF2-40B4-BE49-F238E27FC236}">
                  <a16:creationId xmlns:a16="http://schemas.microsoft.com/office/drawing/2014/main" id="{5B8F7F02-39D0-314B-9EC6-3D2752978AA8}"/>
                </a:ext>
              </a:extLst>
            </p:cNvPr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478;p46">
              <a:extLst>
                <a:ext uri="{FF2B5EF4-FFF2-40B4-BE49-F238E27FC236}">
                  <a16:creationId xmlns:a16="http://schemas.microsoft.com/office/drawing/2014/main" id="{D295818D-BAF0-404D-9448-A42422E624E6}"/>
                </a:ext>
              </a:extLst>
            </p:cNvPr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479;p46">
              <a:extLst>
                <a:ext uri="{FF2B5EF4-FFF2-40B4-BE49-F238E27FC236}">
                  <a16:creationId xmlns:a16="http://schemas.microsoft.com/office/drawing/2014/main" id="{11EAA2F4-C793-AB40-B4AA-411C85173FA9}"/>
                </a:ext>
              </a:extLst>
            </p:cNvPr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480;p46">
              <a:extLst>
                <a:ext uri="{FF2B5EF4-FFF2-40B4-BE49-F238E27FC236}">
                  <a16:creationId xmlns:a16="http://schemas.microsoft.com/office/drawing/2014/main" id="{E68D5C8E-C302-1C43-9301-2E37B480A607}"/>
                </a:ext>
              </a:extLst>
            </p:cNvPr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481;p46">
              <a:extLst>
                <a:ext uri="{FF2B5EF4-FFF2-40B4-BE49-F238E27FC236}">
                  <a16:creationId xmlns:a16="http://schemas.microsoft.com/office/drawing/2014/main" id="{5255FF14-4BA0-A74F-9CA0-E16AB39C0569}"/>
                </a:ext>
              </a:extLst>
            </p:cNvPr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482;p46">
              <a:extLst>
                <a:ext uri="{FF2B5EF4-FFF2-40B4-BE49-F238E27FC236}">
                  <a16:creationId xmlns:a16="http://schemas.microsoft.com/office/drawing/2014/main" id="{88883207-7A5E-5844-A816-293F72D2C155}"/>
                </a:ext>
              </a:extLst>
            </p:cNvPr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483;p46">
              <a:extLst>
                <a:ext uri="{FF2B5EF4-FFF2-40B4-BE49-F238E27FC236}">
                  <a16:creationId xmlns:a16="http://schemas.microsoft.com/office/drawing/2014/main" id="{5B5BF93B-535B-A040-B689-62FF803AFD4C}"/>
                </a:ext>
              </a:extLst>
            </p:cNvPr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484;p46">
              <a:extLst>
                <a:ext uri="{FF2B5EF4-FFF2-40B4-BE49-F238E27FC236}">
                  <a16:creationId xmlns:a16="http://schemas.microsoft.com/office/drawing/2014/main" id="{8C492DCA-A7FF-2841-9595-873DA7E104AE}"/>
                </a:ext>
              </a:extLst>
            </p:cNvPr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485;p46">
              <a:extLst>
                <a:ext uri="{FF2B5EF4-FFF2-40B4-BE49-F238E27FC236}">
                  <a16:creationId xmlns:a16="http://schemas.microsoft.com/office/drawing/2014/main" id="{639F4795-E0CC-8E43-B514-68C1FD84090D}"/>
                </a:ext>
              </a:extLst>
            </p:cNvPr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86;p46">
              <a:extLst>
                <a:ext uri="{FF2B5EF4-FFF2-40B4-BE49-F238E27FC236}">
                  <a16:creationId xmlns:a16="http://schemas.microsoft.com/office/drawing/2014/main" id="{4BD34B7B-5E20-654F-BC64-F0A4AFA3A793}"/>
                </a:ext>
              </a:extLst>
            </p:cNvPr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87;p46">
              <a:extLst>
                <a:ext uri="{FF2B5EF4-FFF2-40B4-BE49-F238E27FC236}">
                  <a16:creationId xmlns:a16="http://schemas.microsoft.com/office/drawing/2014/main" id="{4EAD559A-566B-D249-BFF9-9DD883DD0945}"/>
                </a:ext>
              </a:extLst>
            </p:cNvPr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88;p46">
              <a:extLst>
                <a:ext uri="{FF2B5EF4-FFF2-40B4-BE49-F238E27FC236}">
                  <a16:creationId xmlns:a16="http://schemas.microsoft.com/office/drawing/2014/main" id="{1C34F0F6-7D4F-2E46-ABD6-F75EC4AEC35E}"/>
                </a:ext>
              </a:extLst>
            </p:cNvPr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423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7A01D89B-9C1A-3940-8620-19AC4818B7BA}"/>
                  </a:ext>
                </a:extLst>
              </p14:cNvPr>
              <p14:cNvContentPartPr/>
              <p14:nvPr/>
            </p14:nvContentPartPr>
            <p14:xfrm>
              <a:off x="5320512" y="1848384"/>
              <a:ext cx="1008000" cy="7560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7A01D89B-9C1A-3940-8620-19AC4818B7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7512" y="1785384"/>
                <a:ext cx="1133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47C37E0B-F580-D449-83D5-06A7E511AB62}"/>
                  </a:ext>
                </a:extLst>
              </p14:cNvPr>
              <p14:cNvContentPartPr/>
              <p14:nvPr/>
            </p14:nvContentPartPr>
            <p14:xfrm>
              <a:off x="3990672" y="1817784"/>
              <a:ext cx="3959280" cy="149364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47C37E0B-F580-D449-83D5-06A7E511AB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8032" y="1754784"/>
                <a:ext cx="4084920" cy="1619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Google Shape;416;p38">
            <a:extLst>
              <a:ext uri="{FF2B5EF4-FFF2-40B4-BE49-F238E27FC236}">
                <a16:creationId xmlns:a16="http://schemas.microsoft.com/office/drawing/2014/main" id="{BDB149AB-30F6-5D48-B2D2-BE67422D1E5C}"/>
              </a:ext>
            </a:extLst>
          </p:cNvPr>
          <p:cNvSpPr txBox="1">
            <a:spLocks/>
          </p:cNvSpPr>
          <p:nvPr/>
        </p:nvSpPr>
        <p:spPr>
          <a:xfrm>
            <a:off x="3420666" y="992124"/>
            <a:ext cx="5301900" cy="1250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3600"/>
            </a:pPr>
            <a:r>
              <a:rPr lang="it-IT" sz="3600" err="1">
                <a:solidFill>
                  <a:schemeClr val="lt1"/>
                </a:solidFill>
                <a:latin typeface="Unica One"/>
                <a:sym typeface="Unica One"/>
              </a:rPr>
              <a:t>MOTIVAziONI</a:t>
            </a:r>
            <a:endParaRPr lang="it-IT" sz="3600">
              <a:solidFill>
                <a:schemeClr val="lt1"/>
              </a:solidFill>
              <a:latin typeface="Unica One"/>
              <a:sym typeface="Unica One"/>
            </a:endParaRPr>
          </a:p>
        </p:txBody>
      </p:sp>
      <p:sp>
        <p:nvSpPr>
          <p:cNvPr id="7" name="Google Shape;417;p38">
            <a:extLst>
              <a:ext uri="{FF2B5EF4-FFF2-40B4-BE49-F238E27FC236}">
                <a16:creationId xmlns:a16="http://schemas.microsoft.com/office/drawing/2014/main" id="{5D84F0A8-BD0C-6D4B-89E5-24D55F3DBC9F}"/>
              </a:ext>
            </a:extLst>
          </p:cNvPr>
          <p:cNvSpPr txBox="1">
            <a:spLocks/>
          </p:cNvSpPr>
          <p:nvPr/>
        </p:nvSpPr>
        <p:spPr>
          <a:xfrm>
            <a:off x="3652416" y="1959592"/>
            <a:ext cx="5301900" cy="2027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Questi studi presentano alcuni limitazioni.</a:t>
            </a:r>
          </a:p>
          <a:p>
            <a:pPr algn="ctr"/>
            <a:r>
              <a:rPr lang="it-IT" sz="18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Importante studiare l’applicazione dei modelli di machine </a:t>
            </a:r>
            <a:r>
              <a:rPr lang="it-IT" sz="1800" dirty="0" err="1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learning</a:t>
            </a:r>
            <a:r>
              <a:rPr lang="it-IT" sz="18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 tenendo conto dell’etichettatura realisticamente disponibile e dimostrarne la loro efficacia.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2"/>
          <p:cNvSpPr txBox="1">
            <a:spLocks noGrp="1"/>
          </p:cNvSpPr>
          <p:nvPr>
            <p:ph type="title"/>
          </p:nvPr>
        </p:nvSpPr>
        <p:spPr>
          <a:xfrm>
            <a:off x="-83830" y="5031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-IT" sz="2820" dirty="0">
                <a:solidFill>
                  <a:schemeClr val="accent6"/>
                </a:solidFill>
              </a:rPr>
              <a:t>Nostro </a:t>
            </a:r>
            <a:r>
              <a:rPr lang="en" sz="2820" dirty="0" err="1"/>
              <a:t>lavoro</a:t>
            </a:r>
            <a:endParaRPr sz="2820" dirty="0"/>
          </a:p>
        </p:txBody>
      </p:sp>
      <p:sp>
        <p:nvSpPr>
          <p:cNvPr id="32" name="Google Shape;1840;p38">
            <a:extLst>
              <a:ext uri="{FF2B5EF4-FFF2-40B4-BE49-F238E27FC236}">
                <a16:creationId xmlns:a16="http://schemas.microsoft.com/office/drawing/2014/main" id="{AEAAE7D9-D245-2646-B8C6-B797165130B3}"/>
              </a:ext>
            </a:extLst>
          </p:cNvPr>
          <p:cNvSpPr/>
          <p:nvPr/>
        </p:nvSpPr>
        <p:spPr>
          <a:xfrm>
            <a:off x="3333019" y="1782775"/>
            <a:ext cx="2478000" cy="24780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850;p38">
            <a:extLst>
              <a:ext uri="{FF2B5EF4-FFF2-40B4-BE49-F238E27FC236}">
                <a16:creationId xmlns:a16="http://schemas.microsoft.com/office/drawing/2014/main" id="{C60CE0F1-97DA-564C-BCBC-DBBFA37B7800}"/>
              </a:ext>
            </a:extLst>
          </p:cNvPr>
          <p:cNvSpPr/>
          <p:nvPr/>
        </p:nvSpPr>
        <p:spPr>
          <a:xfrm>
            <a:off x="3046000" y="1722238"/>
            <a:ext cx="993000" cy="993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851;p38">
            <a:extLst>
              <a:ext uri="{FF2B5EF4-FFF2-40B4-BE49-F238E27FC236}">
                <a16:creationId xmlns:a16="http://schemas.microsoft.com/office/drawing/2014/main" id="{774D3F27-8943-6849-9B6C-C4DFB122D8EF}"/>
              </a:ext>
            </a:extLst>
          </p:cNvPr>
          <p:cNvSpPr/>
          <p:nvPr/>
        </p:nvSpPr>
        <p:spPr>
          <a:xfrm>
            <a:off x="3072550" y="3362413"/>
            <a:ext cx="993000" cy="993000"/>
          </a:xfrm>
          <a:prstGeom prst="ellipse">
            <a:avLst/>
          </a:prstGeom>
          <a:solidFill>
            <a:schemeClr val="accent5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852;p38">
            <a:extLst>
              <a:ext uri="{FF2B5EF4-FFF2-40B4-BE49-F238E27FC236}">
                <a16:creationId xmlns:a16="http://schemas.microsoft.com/office/drawing/2014/main" id="{9CCE47A1-BD58-B94E-99A5-A298FCF901F0}"/>
              </a:ext>
            </a:extLst>
          </p:cNvPr>
          <p:cNvSpPr/>
          <p:nvPr/>
        </p:nvSpPr>
        <p:spPr>
          <a:xfrm>
            <a:off x="5078450" y="1722238"/>
            <a:ext cx="993000" cy="9930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853;p38">
            <a:extLst>
              <a:ext uri="{FF2B5EF4-FFF2-40B4-BE49-F238E27FC236}">
                <a16:creationId xmlns:a16="http://schemas.microsoft.com/office/drawing/2014/main" id="{AAF95260-F5E0-E04B-9F7F-9CC4C49B626B}"/>
              </a:ext>
            </a:extLst>
          </p:cNvPr>
          <p:cNvSpPr/>
          <p:nvPr/>
        </p:nvSpPr>
        <p:spPr>
          <a:xfrm>
            <a:off x="5105000" y="3362413"/>
            <a:ext cx="993000" cy="993000"/>
          </a:xfrm>
          <a:prstGeom prst="ellipse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860;p38">
            <a:extLst>
              <a:ext uri="{FF2B5EF4-FFF2-40B4-BE49-F238E27FC236}">
                <a16:creationId xmlns:a16="http://schemas.microsoft.com/office/drawing/2014/main" id="{7C951E8F-450D-5941-9A0B-023785DDA664}"/>
              </a:ext>
            </a:extLst>
          </p:cNvPr>
          <p:cNvSpPr/>
          <p:nvPr/>
        </p:nvSpPr>
        <p:spPr>
          <a:xfrm>
            <a:off x="3355176" y="3647599"/>
            <a:ext cx="427781" cy="422618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688;p67">
            <a:extLst>
              <a:ext uri="{FF2B5EF4-FFF2-40B4-BE49-F238E27FC236}">
                <a16:creationId xmlns:a16="http://schemas.microsoft.com/office/drawing/2014/main" id="{3E8A42BF-A4E9-5441-84DD-C66E46974963}"/>
              </a:ext>
            </a:extLst>
          </p:cNvPr>
          <p:cNvSpPr txBox="1"/>
          <p:nvPr/>
        </p:nvSpPr>
        <p:spPr>
          <a:xfrm>
            <a:off x="1300833" y="2166034"/>
            <a:ext cx="1455601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PHPMyAdmin</a:t>
            </a:r>
            <a:endParaRPr lang="en"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Moodle</a:t>
            </a:r>
            <a:endParaRPr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59" name="Google Shape;690;p67">
            <a:extLst>
              <a:ext uri="{FF2B5EF4-FFF2-40B4-BE49-F238E27FC236}">
                <a16:creationId xmlns:a16="http://schemas.microsoft.com/office/drawing/2014/main" id="{24C3D277-D47C-3C47-BA56-9209AC609712}"/>
              </a:ext>
            </a:extLst>
          </p:cNvPr>
          <p:cNvSpPr txBox="1"/>
          <p:nvPr/>
        </p:nvSpPr>
        <p:spPr>
          <a:xfrm>
            <a:off x="6358469" y="3697002"/>
            <a:ext cx="20109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Ricercatori</a:t>
            </a:r>
            <a:endParaRPr lang="en"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Sviluppatori</a:t>
            </a:r>
            <a:endParaRPr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60" name="Google Shape;691;p67">
            <a:extLst>
              <a:ext uri="{FF2B5EF4-FFF2-40B4-BE49-F238E27FC236}">
                <a16:creationId xmlns:a16="http://schemas.microsoft.com/office/drawing/2014/main" id="{5FD2D5F4-3B7D-2445-AAA6-0BE1E2E954B7}"/>
              </a:ext>
            </a:extLst>
          </p:cNvPr>
          <p:cNvSpPr txBox="1"/>
          <p:nvPr/>
        </p:nvSpPr>
        <p:spPr>
          <a:xfrm>
            <a:off x="200395" y="3697377"/>
            <a:ext cx="2611686" cy="112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lvl="0" algn="r"/>
            <a:r>
              <a:rPr lang="it-IT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Comprendere se i modelli </a:t>
            </a:r>
          </a:p>
          <a:p>
            <a:pPr lvl="0" algn="r"/>
            <a:r>
              <a:rPr lang="it-IT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di apprendimento automatico sono utilizzabili in un contesto di sviluppo software realistico</a:t>
            </a:r>
            <a:endParaRPr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61" name="Google Shape;692;p67">
            <a:extLst>
              <a:ext uri="{FF2B5EF4-FFF2-40B4-BE49-F238E27FC236}">
                <a16:creationId xmlns:a16="http://schemas.microsoft.com/office/drawing/2014/main" id="{04BBE198-D95A-6C44-8FD6-107F0C5315D1}"/>
              </a:ext>
            </a:extLst>
          </p:cNvPr>
          <p:cNvSpPr txBox="1"/>
          <p:nvPr/>
        </p:nvSpPr>
        <p:spPr>
          <a:xfrm>
            <a:off x="1300835" y="1722238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context</a:t>
            </a:r>
            <a:endParaRPr sz="2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2" name="Google Shape;693;p67">
            <a:extLst>
              <a:ext uri="{FF2B5EF4-FFF2-40B4-BE49-F238E27FC236}">
                <a16:creationId xmlns:a16="http://schemas.microsoft.com/office/drawing/2014/main" id="{BB1CF0AA-907C-8043-94AA-958A6D5E1B93}"/>
              </a:ext>
            </a:extLst>
          </p:cNvPr>
          <p:cNvSpPr txBox="1"/>
          <p:nvPr/>
        </p:nvSpPr>
        <p:spPr>
          <a:xfrm>
            <a:off x="6358469" y="1678579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goal</a:t>
            </a:r>
            <a:endParaRPr sz="2000">
              <a:solidFill>
                <a:schemeClr val="accent6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3" name="Google Shape;694;p67">
            <a:extLst>
              <a:ext uri="{FF2B5EF4-FFF2-40B4-BE49-F238E27FC236}">
                <a16:creationId xmlns:a16="http://schemas.microsoft.com/office/drawing/2014/main" id="{D66DE01D-519A-FB49-BB40-B8454CDB163C}"/>
              </a:ext>
            </a:extLst>
          </p:cNvPr>
          <p:cNvSpPr txBox="1"/>
          <p:nvPr/>
        </p:nvSpPr>
        <p:spPr>
          <a:xfrm>
            <a:off x="1360278" y="3184685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lvl="0" algn="r"/>
            <a:r>
              <a:rPr lang="en" sz="2000">
                <a:solidFill>
                  <a:schemeClr val="accent5"/>
                </a:solidFill>
                <a:latin typeface="Unica One"/>
                <a:ea typeface="Unica One"/>
                <a:cs typeface="Unica One"/>
                <a:sym typeface="Unica One"/>
              </a:rPr>
              <a:t>Purpose</a:t>
            </a:r>
            <a:endParaRPr sz="2000">
              <a:solidFill>
                <a:schemeClr val="l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64" name="Google Shape;695;p67">
            <a:extLst>
              <a:ext uri="{FF2B5EF4-FFF2-40B4-BE49-F238E27FC236}">
                <a16:creationId xmlns:a16="http://schemas.microsoft.com/office/drawing/2014/main" id="{ECDDD6B4-998A-084E-8B22-715FAD24C96F}"/>
              </a:ext>
            </a:extLst>
          </p:cNvPr>
          <p:cNvSpPr txBox="1"/>
          <p:nvPr/>
        </p:nvSpPr>
        <p:spPr>
          <a:xfrm>
            <a:off x="6358469" y="3188563"/>
            <a:ext cx="14556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r>
              <a:rPr lang="it-IT" sz="2000">
                <a:solidFill>
                  <a:schemeClr val="lt2"/>
                </a:solidFill>
                <a:latin typeface="Unica One"/>
                <a:ea typeface="Unica One"/>
                <a:cs typeface="Unica One"/>
                <a:sym typeface="Unica One"/>
              </a:rPr>
              <a:t>perspective</a:t>
            </a:r>
          </a:p>
        </p:txBody>
      </p:sp>
      <p:sp>
        <p:nvSpPr>
          <p:cNvPr id="65" name="Google Shape;688;p67">
            <a:extLst>
              <a:ext uri="{FF2B5EF4-FFF2-40B4-BE49-F238E27FC236}">
                <a16:creationId xmlns:a16="http://schemas.microsoft.com/office/drawing/2014/main" id="{A91E6749-95F7-7E48-A555-F067E6E404B9}"/>
              </a:ext>
            </a:extLst>
          </p:cNvPr>
          <p:cNvSpPr txBox="1"/>
          <p:nvPr/>
        </p:nvSpPr>
        <p:spPr>
          <a:xfrm>
            <a:off x="6407187" y="2166034"/>
            <a:ext cx="2477999" cy="85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Analizzare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le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prestazioni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dei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modelli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di machine learning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nel</a:t>
            </a:r>
            <a:r>
              <a:rPr lang="en" dirty="0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 mondo </a:t>
            </a:r>
            <a:r>
              <a:rPr lang="en" dirty="0" err="1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reale</a:t>
            </a:r>
            <a:endParaRPr dirty="0"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grpSp>
        <p:nvGrpSpPr>
          <p:cNvPr id="25" name="Google Shape;7744;p82">
            <a:extLst>
              <a:ext uri="{FF2B5EF4-FFF2-40B4-BE49-F238E27FC236}">
                <a16:creationId xmlns:a16="http://schemas.microsoft.com/office/drawing/2014/main" id="{4DFBEDCA-B39C-6B4E-8302-7AA386FD0F22}"/>
              </a:ext>
            </a:extLst>
          </p:cNvPr>
          <p:cNvGrpSpPr/>
          <p:nvPr/>
        </p:nvGrpSpPr>
        <p:grpSpPr>
          <a:xfrm>
            <a:off x="5433265" y="3565302"/>
            <a:ext cx="360427" cy="496703"/>
            <a:chOff x="8062968" y="2419290"/>
            <a:chExt cx="263316" cy="354728"/>
          </a:xfrm>
        </p:grpSpPr>
        <p:sp>
          <p:nvSpPr>
            <p:cNvPr id="26" name="Google Shape;7745;p82">
              <a:extLst>
                <a:ext uri="{FF2B5EF4-FFF2-40B4-BE49-F238E27FC236}">
                  <a16:creationId xmlns:a16="http://schemas.microsoft.com/office/drawing/2014/main" id="{6B6A6D9D-3F31-094A-A1FA-584053296794}"/>
                </a:ext>
              </a:extLst>
            </p:cNvPr>
            <p:cNvSpPr/>
            <p:nvPr/>
          </p:nvSpPr>
          <p:spPr>
            <a:xfrm>
              <a:off x="8080198" y="2436520"/>
              <a:ext cx="97434" cy="257320"/>
            </a:xfrm>
            <a:custGeom>
              <a:avLst/>
              <a:gdLst/>
              <a:ahLst/>
              <a:cxnLst/>
              <a:rect l="l" t="t" r="r" b="b"/>
              <a:pathLst>
                <a:path w="3721" h="9827" extrusionOk="0">
                  <a:moveTo>
                    <a:pt x="2404" y="1"/>
                  </a:moveTo>
                  <a:cubicBezTo>
                    <a:pt x="878" y="869"/>
                    <a:pt x="0" y="2338"/>
                    <a:pt x="0" y="3988"/>
                  </a:cubicBezTo>
                  <a:cubicBezTo>
                    <a:pt x="0" y="6946"/>
                    <a:pt x="1527" y="9827"/>
                    <a:pt x="1527" y="9827"/>
                  </a:cubicBezTo>
                  <a:lnTo>
                    <a:pt x="3721" y="9827"/>
                  </a:lnTo>
                  <a:lnTo>
                    <a:pt x="372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46;p82">
              <a:extLst>
                <a:ext uri="{FF2B5EF4-FFF2-40B4-BE49-F238E27FC236}">
                  <a16:creationId xmlns:a16="http://schemas.microsoft.com/office/drawing/2014/main" id="{7E1D0AB6-E9E2-6E49-AC14-5DF84FA57C51}"/>
                </a:ext>
              </a:extLst>
            </p:cNvPr>
            <p:cNvSpPr/>
            <p:nvPr/>
          </p:nvSpPr>
          <p:spPr>
            <a:xfrm>
              <a:off x="8131652" y="2419290"/>
              <a:ext cx="183138" cy="268815"/>
            </a:xfrm>
            <a:custGeom>
              <a:avLst/>
              <a:gdLst/>
              <a:ahLst/>
              <a:cxnLst/>
              <a:rect l="l" t="t" r="r" b="b"/>
              <a:pathLst>
                <a:path w="6994" h="10266" extrusionOk="0">
                  <a:moveTo>
                    <a:pt x="1966" y="0"/>
                  </a:moveTo>
                  <a:cubicBezTo>
                    <a:pt x="878" y="0"/>
                    <a:pt x="1" y="687"/>
                    <a:pt x="1" y="1527"/>
                  </a:cubicBezTo>
                  <a:cubicBezTo>
                    <a:pt x="1" y="2013"/>
                    <a:pt x="392" y="2404"/>
                    <a:pt x="878" y="2404"/>
                  </a:cubicBezTo>
                  <a:lnTo>
                    <a:pt x="1756" y="2404"/>
                  </a:lnTo>
                  <a:lnTo>
                    <a:pt x="1756" y="10265"/>
                  </a:lnTo>
                  <a:lnTo>
                    <a:pt x="5248" y="10265"/>
                  </a:lnTo>
                  <a:cubicBezTo>
                    <a:pt x="5248" y="10265"/>
                    <a:pt x="6993" y="7432"/>
                    <a:pt x="6993" y="4589"/>
                  </a:cubicBezTo>
                  <a:cubicBezTo>
                    <a:pt x="6993" y="2051"/>
                    <a:pt x="4942" y="0"/>
                    <a:pt x="2405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47;p82">
              <a:extLst>
                <a:ext uri="{FF2B5EF4-FFF2-40B4-BE49-F238E27FC236}">
                  <a16:creationId xmlns:a16="http://schemas.microsoft.com/office/drawing/2014/main" id="{B61F6D1E-5D14-1B49-AE8C-E273FD8F4E10}"/>
                </a:ext>
              </a:extLst>
            </p:cNvPr>
            <p:cNvSpPr/>
            <p:nvPr/>
          </p:nvSpPr>
          <p:spPr>
            <a:xfrm>
              <a:off x="8103188" y="2562182"/>
              <a:ext cx="22755" cy="45928"/>
            </a:xfrm>
            <a:custGeom>
              <a:avLst/>
              <a:gdLst/>
              <a:ahLst/>
              <a:cxnLst/>
              <a:rect l="l" t="t" r="r" b="b"/>
              <a:pathLst>
                <a:path w="869" h="1754" extrusionOk="0">
                  <a:moveTo>
                    <a:pt x="429" y="0"/>
                  </a:moveTo>
                  <a:cubicBezTo>
                    <a:pt x="429" y="0"/>
                    <a:pt x="0" y="878"/>
                    <a:pt x="0" y="1317"/>
                  </a:cubicBezTo>
                  <a:cubicBezTo>
                    <a:pt x="0" y="1608"/>
                    <a:pt x="217" y="1753"/>
                    <a:pt x="434" y="1753"/>
                  </a:cubicBezTo>
                  <a:cubicBezTo>
                    <a:pt x="651" y="1753"/>
                    <a:pt x="868" y="1608"/>
                    <a:pt x="868" y="1317"/>
                  </a:cubicBezTo>
                  <a:cubicBezTo>
                    <a:pt x="868" y="878"/>
                    <a:pt x="429" y="0"/>
                    <a:pt x="429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48;p82">
              <a:extLst>
                <a:ext uri="{FF2B5EF4-FFF2-40B4-BE49-F238E27FC236}">
                  <a16:creationId xmlns:a16="http://schemas.microsoft.com/office/drawing/2014/main" id="{5755C0FC-1624-3847-BD1B-023973C6626B}"/>
                </a:ext>
              </a:extLst>
            </p:cNvPr>
            <p:cNvSpPr/>
            <p:nvPr/>
          </p:nvSpPr>
          <p:spPr>
            <a:xfrm>
              <a:off x="8103188" y="2562182"/>
              <a:ext cx="11495" cy="45981"/>
            </a:xfrm>
            <a:custGeom>
              <a:avLst/>
              <a:gdLst/>
              <a:ahLst/>
              <a:cxnLst/>
              <a:rect l="l" t="t" r="r" b="b"/>
              <a:pathLst>
                <a:path w="439" h="1756" extrusionOk="0">
                  <a:moveTo>
                    <a:pt x="439" y="0"/>
                  </a:moveTo>
                  <a:cubicBezTo>
                    <a:pt x="439" y="0"/>
                    <a:pt x="0" y="878"/>
                    <a:pt x="0" y="1317"/>
                  </a:cubicBezTo>
                  <a:cubicBezTo>
                    <a:pt x="0" y="1555"/>
                    <a:pt x="191" y="1755"/>
                    <a:pt x="439" y="1755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49;p82">
              <a:extLst>
                <a:ext uri="{FF2B5EF4-FFF2-40B4-BE49-F238E27FC236}">
                  <a16:creationId xmlns:a16="http://schemas.microsoft.com/office/drawing/2014/main" id="{C0679A09-FDB7-E34F-B902-851FE3588887}"/>
                </a:ext>
              </a:extLst>
            </p:cNvPr>
            <p:cNvSpPr/>
            <p:nvPr/>
          </p:nvSpPr>
          <p:spPr>
            <a:xfrm>
              <a:off x="8263310" y="2562182"/>
              <a:ext cx="22755" cy="45928"/>
            </a:xfrm>
            <a:custGeom>
              <a:avLst/>
              <a:gdLst/>
              <a:ahLst/>
              <a:cxnLst/>
              <a:rect l="l" t="t" r="r" b="b"/>
              <a:pathLst>
                <a:path w="869" h="1754" extrusionOk="0">
                  <a:moveTo>
                    <a:pt x="439" y="0"/>
                  </a:moveTo>
                  <a:cubicBezTo>
                    <a:pt x="439" y="0"/>
                    <a:pt x="0" y="878"/>
                    <a:pt x="0" y="1317"/>
                  </a:cubicBezTo>
                  <a:cubicBezTo>
                    <a:pt x="0" y="1608"/>
                    <a:pt x="217" y="1753"/>
                    <a:pt x="434" y="1753"/>
                  </a:cubicBezTo>
                  <a:cubicBezTo>
                    <a:pt x="651" y="1753"/>
                    <a:pt x="868" y="1608"/>
                    <a:pt x="868" y="1317"/>
                  </a:cubicBezTo>
                  <a:cubicBezTo>
                    <a:pt x="868" y="878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50;p82">
              <a:extLst>
                <a:ext uri="{FF2B5EF4-FFF2-40B4-BE49-F238E27FC236}">
                  <a16:creationId xmlns:a16="http://schemas.microsoft.com/office/drawing/2014/main" id="{DC7C986E-1722-5F4D-B26A-3372ADB86980}"/>
                </a:ext>
              </a:extLst>
            </p:cNvPr>
            <p:cNvSpPr/>
            <p:nvPr/>
          </p:nvSpPr>
          <p:spPr>
            <a:xfrm>
              <a:off x="8263310" y="2562182"/>
              <a:ext cx="11495" cy="45981"/>
            </a:xfrm>
            <a:custGeom>
              <a:avLst/>
              <a:gdLst/>
              <a:ahLst/>
              <a:cxnLst/>
              <a:rect l="l" t="t" r="r" b="b"/>
              <a:pathLst>
                <a:path w="439" h="1756" extrusionOk="0">
                  <a:moveTo>
                    <a:pt x="439" y="0"/>
                  </a:moveTo>
                  <a:cubicBezTo>
                    <a:pt x="439" y="0"/>
                    <a:pt x="0" y="878"/>
                    <a:pt x="0" y="1317"/>
                  </a:cubicBezTo>
                  <a:cubicBezTo>
                    <a:pt x="0" y="1555"/>
                    <a:pt x="191" y="1755"/>
                    <a:pt x="439" y="1755"/>
                  </a:cubicBezTo>
                  <a:lnTo>
                    <a:pt x="439" y="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51;p82">
              <a:extLst>
                <a:ext uri="{FF2B5EF4-FFF2-40B4-BE49-F238E27FC236}">
                  <a16:creationId xmlns:a16="http://schemas.microsoft.com/office/drawing/2014/main" id="{5E775E42-515A-3445-B469-E5390044946A}"/>
                </a:ext>
              </a:extLst>
            </p:cNvPr>
            <p:cNvSpPr/>
            <p:nvPr/>
          </p:nvSpPr>
          <p:spPr>
            <a:xfrm>
              <a:off x="8062968" y="2625131"/>
              <a:ext cx="263316" cy="148888"/>
            </a:xfrm>
            <a:custGeom>
              <a:avLst/>
              <a:gdLst/>
              <a:ahLst/>
              <a:cxnLst/>
              <a:rect l="l" t="t" r="r" b="b"/>
              <a:pathLst>
                <a:path w="10056" h="5686" extrusionOk="0">
                  <a:moveTo>
                    <a:pt x="3711" y="0"/>
                  </a:moveTo>
                  <a:lnTo>
                    <a:pt x="3711" y="1135"/>
                  </a:lnTo>
                  <a:cubicBezTo>
                    <a:pt x="3711" y="1498"/>
                    <a:pt x="3482" y="1832"/>
                    <a:pt x="3129" y="1956"/>
                  </a:cubicBezTo>
                  <a:lnTo>
                    <a:pt x="878" y="2748"/>
                  </a:lnTo>
                  <a:cubicBezTo>
                    <a:pt x="353" y="2938"/>
                    <a:pt x="0" y="3435"/>
                    <a:pt x="0" y="3988"/>
                  </a:cubicBezTo>
                  <a:lnTo>
                    <a:pt x="0" y="5028"/>
                  </a:lnTo>
                  <a:cubicBezTo>
                    <a:pt x="0" y="5390"/>
                    <a:pt x="296" y="5686"/>
                    <a:pt x="658" y="5686"/>
                  </a:cubicBezTo>
                  <a:lnTo>
                    <a:pt x="9397" y="5686"/>
                  </a:lnTo>
                  <a:cubicBezTo>
                    <a:pt x="9759" y="5686"/>
                    <a:pt x="10055" y="5390"/>
                    <a:pt x="10055" y="5028"/>
                  </a:cubicBezTo>
                  <a:lnTo>
                    <a:pt x="10055" y="3988"/>
                  </a:lnTo>
                  <a:cubicBezTo>
                    <a:pt x="10046" y="3435"/>
                    <a:pt x="9702" y="2938"/>
                    <a:pt x="9178" y="2748"/>
                  </a:cubicBezTo>
                  <a:lnTo>
                    <a:pt x="6917" y="1956"/>
                  </a:lnTo>
                  <a:cubicBezTo>
                    <a:pt x="6573" y="1832"/>
                    <a:pt x="6335" y="1498"/>
                    <a:pt x="6335" y="1135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52;p82">
              <a:extLst>
                <a:ext uri="{FF2B5EF4-FFF2-40B4-BE49-F238E27FC236}">
                  <a16:creationId xmlns:a16="http://schemas.microsoft.com/office/drawing/2014/main" id="{2F0AFB51-AC06-9342-9942-EC6BA2C6D291}"/>
                </a:ext>
              </a:extLst>
            </p:cNvPr>
            <p:cNvSpPr/>
            <p:nvPr/>
          </p:nvSpPr>
          <p:spPr>
            <a:xfrm>
              <a:off x="8160376" y="2625131"/>
              <a:ext cx="68736" cy="22990"/>
            </a:xfrm>
            <a:custGeom>
              <a:avLst/>
              <a:gdLst/>
              <a:ahLst/>
              <a:cxnLst/>
              <a:rect l="l" t="t" r="r" b="b"/>
              <a:pathLst>
                <a:path w="2625" h="878" extrusionOk="0">
                  <a:moveTo>
                    <a:pt x="1" y="0"/>
                  </a:moveTo>
                  <a:lnTo>
                    <a:pt x="1" y="601"/>
                  </a:lnTo>
                  <a:cubicBezTo>
                    <a:pt x="411" y="782"/>
                    <a:pt x="859" y="878"/>
                    <a:pt x="1308" y="878"/>
                  </a:cubicBezTo>
                  <a:cubicBezTo>
                    <a:pt x="1756" y="878"/>
                    <a:pt x="2204" y="782"/>
                    <a:pt x="2624" y="601"/>
                  </a:cubicBezTo>
                  <a:lnTo>
                    <a:pt x="262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53;p82">
              <a:extLst>
                <a:ext uri="{FF2B5EF4-FFF2-40B4-BE49-F238E27FC236}">
                  <a16:creationId xmlns:a16="http://schemas.microsoft.com/office/drawing/2014/main" id="{AFFCFC9A-BCDB-8049-96CC-67AD09687D73}"/>
                </a:ext>
              </a:extLst>
            </p:cNvPr>
            <p:cNvSpPr/>
            <p:nvPr/>
          </p:nvSpPr>
          <p:spPr>
            <a:xfrm>
              <a:off x="8098187" y="2482239"/>
              <a:ext cx="192617" cy="154387"/>
            </a:xfrm>
            <a:custGeom>
              <a:avLst/>
              <a:gdLst/>
              <a:ahLst/>
              <a:cxnLst/>
              <a:rect l="l" t="t" r="r" b="b"/>
              <a:pathLst>
                <a:path w="7356" h="5896" extrusionOk="0">
                  <a:moveTo>
                    <a:pt x="2156" y="0"/>
                  </a:moveTo>
                  <a:cubicBezTo>
                    <a:pt x="1431" y="0"/>
                    <a:pt x="840" y="582"/>
                    <a:pt x="840" y="1307"/>
                  </a:cubicBezTo>
                  <a:lnTo>
                    <a:pt x="840" y="2185"/>
                  </a:lnTo>
                  <a:lnTo>
                    <a:pt x="735" y="2185"/>
                  </a:lnTo>
                  <a:cubicBezTo>
                    <a:pt x="0" y="2185"/>
                    <a:pt x="0" y="3273"/>
                    <a:pt x="735" y="3273"/>
                  </a:cubicBezTo>
                  <a:lnTo>
                    <a:pt x="849" y="3273"/>
                  </a:lnTo>
                  <a:cubicBezTo>
                    <a:pt x="964" y="4751"/>
                    <a:pt x="2194" y="5896"/>
                    <a:pt x="3683" y="5896"/>
                  </a:cubicBezTo>
                  <a:cubicBezTo>
                    <a:pt x="5161" y="5896"/>
                    <a:pt x="6392" y="4751"/>
                    <a:pt x="6506" y="3273"/>
                  </a:cubicBezTo>
                  <a:lnTo>
                    <a:pt x="6630" y="3273"/>
                  </a:lnTo>
                  <a:cubicBezTo>
                    <a:pt x="7356" y="3273"/>
                    <a:pt x="7356" y="2185"/>
                    <a:pt x="6630" y="2185"/>
                  </a:cubicBezTo>
                  <a:lnTo>
                    <a:pt x="6526" y="2185"/>
                  </a:lnTo>
                  <a:lnTo>
                    <a:pt x="6526" y="1307"/>
                  </a:lnTo>
                  <a:cubicBezTo>
                    <a:pt x="6526" y="582"/>
                    <a:pt x="5934" y="0"/>
                    <a:pt x="5209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54;p82">
              <a:extLst>
                <a:ext uri="{FF2B5EF4-FFF2-40B4-BE49-F238E27FC236}">
                  <a16:creationId xmlns:a16="http://schemas.microsoft.com/office/drawing/2014/main" id="{E9773873-46D8-A54D-9311-F9D5405C605B}"/>
                </a:ext>
              </a:extLst>
            </p:cNvPr>
            <p:cNvSpPr/>
            <p:nvPr/>
          </p:nvSpPr>
          <p:spPr>
            <a:xfrm>
              <a:off x="8154642" y="2539872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0" y="75"/>
                    <a:pt x="0" y="222"/>
                  </a:cubicBezTo>
                  <a:lnTo>
                    <a:pt x="0" y="442"/>
                  </a:lnTo>
                  <a:cubicBezTo>
                    <a:pt x="0" y="556"/>
                    <a:pt x="96" y="661"/>
                    <a:pt x="220" y="661"/>
                  </a:cubicBezTo>
                  <a:cubicBezTo>
                    <a:pt x="334" y="652"/>
                    <a:pt x="439" y="556"/>
                    <a:pt x="439" y="442"/>
                  </a:cubicBezTo>
                  <a:lnTo>
                    <a:pt x="439" y="222"/>
                  </a:lnTo>
                  <a:cubicBezTo>
                    <a:pt x="439" y="75"/>
                    <a:pt x="329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55;p82">
              <a:extLst>
                <a:ext uri="{FF2B5EF4-FFF2-40B4-BE49-F238E27FC236}">
                  <a16:creationId xmlns:a16="http://schemas.microsoft.com/office/drawing/2014/main" id="{9D19B99E-C542-F149-9098-FC05664DBF67}"/>
                </a:ext>
              </a:extLst>
            </p:cNvPr>
            <p:cNvSpPr/>
            <p:nvPr/>
          </p:nvSpPr>
          <p:spPr>
            <a:xfrm>
              <a:off x="8223325" y="2539872"/>
              <a:ext cx="11286" cy="17334"/>
            </a:xfrm>
            <a:custGeom>
              <a:avLst/>
              <a:gdLst/>
              <a:ahLst/>
              <a:cxnLst/>
              <a:rect l="l" t="t" r="r" b="b"/>
              <a:pathLst>
                <a:path w="431" h="662" extrusionOk="0">
                  <a:moveTo>
                    <a:pt x="215" y="1"/>
                  </a:moveTo>
                  <a:cubicBezTo>
                    <a:pt x="108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52"/>
                    <a:pt x="430" y="556"/>
                    <a:pt x="430" y="442"/>
                  </a:cubicBezTo>
                  <a:lnTo>
                    <a:pt x="430" y="222"/>
                  </a:lnTo>
                  <a:cubicBezTo>
                    <a:pt x="430" y="75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56;p82">
              <a:extLst>
                <a:ext uri="{FF2B5EF4-FFF2-40B4-BE49-F238E27FC236}">
                  <a16:creationId xmlns:a16="http://schemas.microsoft.com/office/drawing/2014/main" id="{649BD890-AD43-1344-81F9-C1ABDF76FA61}"/>
                </a:ext>
              </a:extLst>
            </p:cNvPr>
            <p:cNvSpPr/>
            <p:nvPr/>
          </p:nvSpPr>
          <p:spPr>
            <a:xfrm>
              <a:off x="8169358" y="2585094"/>
              <a:ext cx="50720" cy="17334"/>
            </a:xfrm>
            <a:custGeom>
              <a:avLst/>
              <a:gdLst/>
              <a:ahLst/>
              <a:cxnLst/>
              <a:rect l="l" t="t" r="r" b="b"/>
              <a:pathLst>
                <a:path w="1937" h="662" extrusionOk="0">
                  <a:moveTo>
                    <a:pt x="310" y="0"/>
                  </a:moveTo>
                  <a:cubicBezTo>
                    <a:pt x="144" y="0"/>
                    <a:pt x="0" y="221"/>
                    <a:pt x="154" y="375"/>
                  </a:cubicBezTo>
                  <a:cubicBezTo>
                    <a:pt x="373" y="558"/>
                    <a:pt x="645" y="662"/>
                    <a:pt x="928" y="662"/>
                  </a:cubicBezTo>
                  <a:cubicBezTo>
                    <a:pt x="940" y="662"/>
                    <a:pt x="952" y="661"/>
                    <a:pt x="965" y="661"/>
                  </a:cubicBezTo>
                  <a:cubicBezTo>
                    <a:pt x="977" y="661"/>
                    <a:pt x="989" y="662"/>
                    <a:pt x="1002" y="662"/>
                  </a:cubicBezTo>
                  <a:cubicBezTo>
                    <a:pt x="1284" y="662"/>
                    <a:pt x="1556" y="558"/>
                    <a:pt x="1776" y="375"/>
                  </a:cubicBezTo>
                  <a:cubicBezTo>
                    <a:pt x="1936" y="221"/>
                    <a:pt x="1789" y="0"/>
                    <a:pt x="1621" y="0"/>
                  </a:cubicBezTo>
                  <a:cubicBezTo>
                    <a:pt x="1570" y="0"/>
                    <a:pt x="1517" y="21"/>
                    <a:pt x="1470" y="70"/>
                  </a:cubicBezTo>
                  <a:cubicBezTo>
                    <a:pt x="1318" y="170"/>
                    <a:pt x="1141" y="220"/>
                    <a:pt x="965" y="220"/>
                  </a:cubicBezTo>
                  <a:cubicBezTo>
                    <a:pt x="788" y="220"/>
                    <a:pt x="612" y="170"/>
                    <a:pt x="459" y="70"/>
                  </a:cubicBezTo>
                  <a:cubicBezTo>
                    <a:pt x="412" y="21"/>
                    <a:pt x="360" y="0"/>
                    <a:pt x="310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757;p82">
              <a:extLst>
                <a:ext uri="{FF2B5EF4-FFF2-40B4-BE49-F238E27FC236}">
                  <a16:creationId xmlns:a16="http://schemas.microsoft.com/office/drawing/2014/main" id="{89D2CAF2-5A81-6E4A-8676-F4095CD1F26D}"/>
                </a:ext>
              </a:extLst>
            </p:cNvPr>
            <p:cNvSpPr/>
            <p:nvPr/>
          </p:nvSpPr>
          <p:spPr>
            <a:xfrm>
              <a:off x="8146734" y="2519317"/>
              <a:ext cx="23017" cy="14664"/>
            </a:xfrm>
            <a:custGeom>
              <a:avLst/>
              <a:gdLst/>
              <a:ahLst/>
              <a:cxnLst/>
              <a:rect l="l" t="t" r="r" b="b"/>
              <a:pathLst>
                <a:path w="879" h="560" extrusionOk="0">
                  <a:moveTo>
                    <a:pt x="566" y="1"/>
                  </a:moveTo>
                  <a:cubicBezTo>
                    <a:pt x="534" y="1"/>
                    <a:pt x="500" y="8"/>
                    <a:pt x="464" y="25"/>
                  </a:cubicBezTo>
                  <a:lnTo>
                    <a:pt x="207" y="149"/>
                  </a:lnTo>
                  <a:cubicBezTo>
                    <a:pt x="0" y="243"/>
                    <a:pt x="62" y="559"/>
                    <a:pt x="292" y="559"/>
                  </a:cubicBezTo>
                  <a:cubicBezTo>
                    <a:pt x="295" y="559"/>
                    <a:pt x="299" y="559"/>
                    <a:pt x="302" y="559"/>
                  </a:cubicBezTo>
                  <a:cubicBezTo>
                    <a:pt x="331" y="559"/>
                    <a:pt x="369" y="550"/>
                    <a:pt x="398" y="540"/>
                  </a:cubicBezTo>
                  <a:lnTo>
                    <a:pt x="655" y="426"/>
                  </a:lnTo>
                  <a:cubicBezTo>
                    <a:pt x="878" y="310"/>
                    <a:pt x="772" y="1"/>
                    <a:pt x="566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758;p82">
              <a:extLst>
                <a:ext uri="{FF2B5EF4-FFF2-40B4-BE49-F238E27FC236}">
                  <a16:creationId xmlns:a16="http://schemas.microsoft.com/office/drawing/2014/main" id="{C700ADB2-82B5-E64E-BB4D-572B2D1839EF}"/>
                </a:ext>
              </a:extLst>
            </p:cNvPr>
            <p:cNvSpPr/>
            <p:nvPr/>
          </p:nvSpPr>
          <p:spPr>
            <a:xfrm>
              <a:off x="8219476" y="2519317"/>
              <a:ext cx="23278" cy="14664"/>
            </a:xfrm>
            <a:custGeom>
              <a:avLst/>
              <a:gdLst/>
              <a:ahLst/>
              <a:cxnLst/>
              <a:rect l="l" t="t" r="r" b="b"/>
              <a:pathLst>
                <a:path w="889" h="560" extrusionOk="0">
                  <a:moveTo>
                    <a:pt x="313" y="1"/>
                  </a:moveTo>
                  <a:cubicBezTo>
                    <a:pt x="107" y="1"/>
                    <a:pt x="1" y="310"/>
                    <a:pt x="224" y="426"/>
                  </a:cubicBezTo>
                  <a:lnTo>
                    <a:pt x="491" y="540"/>
                  </a:lnTo>
                  <a:cubicBezTo>
                    <a:pt x="520" y="550"/>
                    <a:pt x="548" y="559"/>
                    <a:pt x="577" y="559"/>
                  </a:cubicBezTo>
                  <a:cubicBezTo>
                    <a:pt x="580" y="559"/>
                    <a:pt x="584" y="559"/>
                    <a:pt x="587" y="559"/>
                  </a:cubicBezTo>
                  <a:cubicBezTo>
                    <a:pt x="818" y="559"/>
                    <a:pt x="889" y="243"/>
                    <a:pt x="672" y="149"/>
                  </a:cubicBezTo>
                  <a:lnTo>
                    <a:pt x="415" y="25"/>
                  </a:lnTo>
                  <a:cubicBezTo>
                    <a:pt x="379" y="8"/>
                    <a:pt x="345" y="1"/>
                    <a:pt x="313" y="1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59;p82">
              <a:extLst>
                <a:ext uri="{FF2B5EF4-FFF2-40B4-BE49-F238E27FC236}">
                  <a16:creationId xmlns:a16="http://schemas.microsoft.com/office/drawing/2014/main" id="{4309C504-740C-EA43-A0E4-6E9F6DFA626A}"/>
                </a:ext>
              </a:extLst>
            </p:cNvPr>
            <p:cNvSpPr/>
            <p:nvPr/>
          </p:nvSpPr>
          <p:spPr>
            <a:xfrm>
              <a:off x="8062968" y="2692321"/>
              <a:ext cx="263316" cy="81697"/>
            </a:xfrm>
            <a:custGeom>
              <a:avLst/>
              <a:gdLst/>
              <a:ahLst/>
              <a:cxnLst/>
              <a:rect l="l" t="t" r="r" b="b"/>
              <a:pathLst>
                <a:path w="10056" h="3120" extrusionOk="0">
                  <a:moveTo>
                    <a:pt x="1393" y="0"/>
                  </a:moveTo>
                  <a:lnTo>
                    <a:pt x="878" y="182"/>
                  </a:lnTo>
                  <a:cubicBezTo>
                    <a:pt x="353" y="372"/>
                    <a:pt x="0" y="869"/>
                    <a:pt x="0" y="1422"/>
                  </a:cubicBezTo>
                  <a:lnTo>
                    <a:pt x="0" y="2462"/>
                  </a:lnTo>
                  <a:cubicBezTo>
                    <a:pt x="0" y="2824"/>
                    <a:pt x="296" y="3120"/>
                    <a:pt x="658" y="3120"/>
                  </a:cubicBezTo>
                  <a:lnTo>
                    <a:pt x="9397" y="3120"/>
                  </a:lnTo>
                  <a:cubicBezTo>
                    <a:pt x="9759" y="3120"/>
                    <a:pt x="10055" y="2824"/>
                    <a:pt x="10055" y="2462"/>
                  </a:cubicBezTo>
                  <a:lnTo>
                    <a:pt x="10055" y="1422"/>
                  </a:lnTo>
                  <a:cubicBezTo>
                    <a:pt x="10055" y="869"/>
                    <a:pt x="9702" y="372"/>
                    <a:pt x="9178" y="182"/>
                  </a:cubicBezTo>
                  <a:lnTo>
                    <a:pt x="8662" y="0"/>
                  </a:lnTo>
                  <a:cubicBezTo>
                    <a:pt x="7747" y="1202"/>
                    <a:pt x="6387" y="1803"/>
                    <a:pt x="5028" y="1803"/>
                  </a:cubicBezTo>
                  <a:cubicBezTo>
                    <a:pt x="3668" y="1803"/>
                    <a:pt x="2309" y="1202"/>
                    <a:pt x="1393" y="0"/>
                  </a:cubicBezTo>
                  <a:close/>
                </a:path>
              </a:pathLst>
            </a:custGeom>
            <a:solidFill>
              <a:srgbClr val="E1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60;p82">
              <a:extLst>
                <a:ext uri="{FF2B5EF4-FFF2-40B4-BE49-F238E27FC236}">
                  <a16:creationId xmlns:a16="http://schemas.microsoft.com/office/drawing/2014/main" id="{B0D66813-1874-B34B-95EB-6AF297F6A6CB}"/>
                </a:ext>
              </a:extLst>
            </p:cNvPr>
            <p:cNvSpPr/>
            <p:nvPr/>
          </p:nvSpPr>
          <p:spPr>
            <a:xfrm>
              <a:off x="8087949" y="2692557"/>
              <a:ext cx="213355" cy="58550"/>
            </a:xfrm>
            <a:custGeom>
              <a:avLst/>
              <a:gdLst/>
              <a:ahLst/>
              <a:cxnLst/>
              <a:rect l="l" t="t" r="r" b="b"/>
              <a:pathLst>
                <a:path w="8148" h="2236" extrusionOk="0">
                  <a:moveTo>
                    <a:pt x="439" y="1"/>
                  </a:moveTo>
                  <a:lnTo>
                    <a:pt x="0" y="154"/>
                  </a:lnTo>
                  <a:cubicBezTo>
                    <a:pt x="1002" y="1542"/>
                    <a:pt x="2538" y="2236"/>
                    <a:pt x="4074" y="2236"/>
                  </a:cubicBezTo>
                  <a:cubicBezTo>
                    <a:pt x="5610" y="2236"/>
                    <a:pt x="7146" y="1542"/>
                    <a:pt x="8147" y="154"/>
                  </a:cubicBezTo>
                  <a:lnTo>
                    <a:pt x="7708" y="1"/>
                  </a:lnTo>
                  <a:cubicBezTo>
                    <a:pt x="6850" y="1127"/>
                    <a:pt x="5505" y="1794"/>
                    <a:pt x="4074" y="1794"/>
                  </a:cubicBezTo>
                  <a:cubicBezTo>
                    <a:pt x="2652" y="1794"/>
                    <a:pt x="1307" y="1127"/>
                    <a:pt x="439" y="1"/>
                  </a:cubicBezTo>
                  <a:close/>
                </a:path>
              </a:pathLst>
            </a:custGeom>
            <a:solidFill>
              <a:srgbClr val="DB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61;p82">
              <a:extLst>
                <a:ext uri="{FF2B5EF4-FFF2-40B4-BE49-F238E27FC236}">
                  <a16:creationId xmlns:a16="http://schemas.microsoft.com/office/drawing/2014/main" id="{3BC5930F-5E8D-6E43-99EF-E69A4BB4C13A}"/>
                </a:ext>
              </a:extLst>
            </p:cNvPr>
            <p:cNvSpPr/>
            <p:nvPr/>
          </p:nvSpPr>
          <p:spPr>
            <a:xfrm>
              <a:off x="8102429" y="2482239"/>
              <a:ext cx="138152" cy="154387"/>
            </a:xfrm>
            <a:custGeom>
              <a:avLst/>
              <a:gdLst/>
              <a:ahLst/>
              <a:cxnLst/>
              <a:rect l="l" t="t" r="r" b="b"/>
              <a:pathLst>
                <a:path w="5276" h="5896" extrusionOk="0">
                  <a:moveTo>
                    <a:pt x="1994" y="0"/>
                  </a:moveTo>
                  <a:cubicBezTo>
                    <a:pt x="1269" y="0"/>
                    <a:pt x="678" y="582"/>
                    <a:pt x="678" y="1307"/>
                  </a:cubicBezTo>
                  <a:lnTo>
                    <a:pt x="678" y="2185"/>
                  </a:lnTo>
                  <a:lnTo>
                    <a:pt x="611" y="2185"/>
                  </a:lnTo>
                  <a:cubicBezTo>
                    <a:pt x="604" y="2185"/>
                    <a:pt x="598" y="2185"/>
                    <a:pt x="592" y="2185"/>
                  </a:cubicBezTo>
                  <a:cubicBezTo>
                    <a:pt x="304" y="2185"/>
                    <a:pt x="66" y="2392"/>
                    <a:pt x="29" y="2672"/>
                  </a:cubicBezTo>
                  <a:cubicBezTo>
                    <a:pt x="0" y="2996"/>
                    <a:pt x="248" y="3273"/>
                    <a:pt x="573" y="3273"/>
                  </a:cubicBezTo>
                  <a:lnTo>
                    <a:pt x="697" y="3273"/>
                  </a:lnTo>
                  <a:cubicBezTo>
                    <a:pt x="800" y="4776"/>
                    <a:pt x="2054" y="5895"/>
                    <a:pt x="3501" y="5895"/>
                  </a:cubicBezTo>
                  <a:cubicBezTo>
                    <a:pt x="3652" y="5895"/>
                    <a:pt x="3805" y="5883"/>
                    <a:pt x="3959" y="5858"/>
                  </a:cubicBezTo>
                  <a:cubicBezTo>
                    <a:pt x="2576" y="5648"/>
                    <a:pt x="1555" y="4455"/>
                    <a:pt x="1555" y="3053"/>
                  </a:cubicBezTo>
                  <a:lnTo>
                    <a:pt x="1555" y="1307"/>
                  </a:lnTo>
                  <a:cubicBezTo>
                    <a:pt x="1555" y="830"/>
                    <a:pt x="1947" y="439"/>
                    <a:pt x="2433" y="439"/>
                  </a:cubicBezTo>
                  <a:lnTo>
                    <a:pt x="4837" y="439"/>
                  </a:lnTo>
                  <a:cubicBezTo>
                    <a:pt x="5076" y="439"/>
                    <a:pt x="5276" y="239"/>
                    <a:pt x="5276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9697;p84">
            <a:extLst>
              <a:ext uri="{FF2B5EF4-FFF2-40B4-BE49-F238E27FC236}">
                <a16:creationId xmlns:a16="http://schemas.microsoft.com/office/drawing/2014/main" id="{CF9E78F3-66BA-3047-8AE1-B1ABE5520A51}"/>
              </a:ext>
            </a:extLst>
          </p:cNvPr>
          <p:cNvGrpSpPr/>
          <p:nvPr/>
        </p:nvGrpSpPr>
        <p:grpSpPr>
          <a:xfrm>
            <a:off x="5297755" y="1809396"/>
            <a:ext cx="699476" cy="670151"/>
            <a:chOff x="2180884" y="2888719"/>
            <a:chExt cx="376752" cy="374468"/>
          </a:xfrm>
        </p:grpSpPr>
        <p:sp>
          <p:nvSpPr>
            <p:cNvPr id="80" name="Google Shape;9698;p84">
              <a:extLst>
                <a:ext uri="{FF2B5EF4-FFF2-40B4-BE49-F238E27FC236}">
                  <a16:creationId xmlns:a16="http://schemas.microsoft.com/office/drawing/2014/main" id="{98D5FB63-3C95-D443-AF67-5B55AE9D05F3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99;p84">
              <a:extLst>
                <a:ext uri="{FF2B5EF4-FFF2-40B4-BE49-F238E27FC236}">
                  <a16:creationId xmlns:a16="http://schemas.microsoft.com/office/drawing/2014/main" id="{8B90D56D-E82D-8C41-9FD1-79DEAE2BD5B6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700;p84">
              <a:extLst>
                <a:ext uri="{FF2B5EF4-FFF2-40B4-BE49-F238E27FC236}">
                  <a16:creationId xmlns:a16="http://schemas.microsoft.com/office/drawing/2014/main" id="{1367A8B2-483C-9143-A27F-A8E36E9E5063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701;p84">
              <a:extLst>
                <a:ext uri="{FF2B5EF4-FFF2-40B4-BE49-F238E27FC236}">
                  <a16:creationId xmlns:a16="http://schemas.microsoft.com/office/drawing/2014/main" id="{951A5AC2-DC17-A344-B91B-CEA5B1E51C75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702;p84">
              <a:extLst>
                <a:ext uri="{FF2B5EF4-FFF2-40B4-BE49-F238E27FC236}">
                  <a16:creationId xmlns:a16="http://schemas.microsoft.com/office/drawing/2014/main" id="{A0FD15BD-E545-4545-A0B5-547460D8381F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703;p84">
              <a:extLst>
                <a:ext uri="{FF2B5EF4-FFF2-40B4-BE49-F238E27FC236}">
                  <a16:creationId xmlns:a16="http://schemas.microsoft.com/office/drawing/2014/main" id="{E15BCC11-6FB2-9145-B4A8-741AEFC82824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704;p84">
              <a:extLst>
                <a:ext uri="{FF2B5EF4-FFF2-40B4-BE49-F238E27FC236}">
                  <a16:creationId xmlns:a16="http://schemas.microsoft.com/office/drawing/2014/main" id="{DE6BB002-9D79-3947-8F85-ACBCBD2AA94D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705;p84">
              <a:extLst>
                <a:ext uri="{FF2B5EF4-FFF2-40B4-BE49-F238E27FC236}">
                  <a16:creationId xmlns:a16="http://schemas.microsoft.com/office/drawing/2014/main" id="{BCE08282-944D-6D4A-BB94-ED979CD2CAFD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706;p84">
              <a:extLst>
                <a:ext uri="{FF2B5EF4-FFF2-40B4-BE49-F238E27FC236}">
                  <a16:creationId xmlns:a16="http://schemas.microsoft.com/office/drawing/2014/main" id="{E2E830E6-7533-DE4D-AE04-0DCCC01579E8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707;p84">
              <a:extLst>
                <a:ext uri="{FF2B5EF4-FFF2-40B4-BE49-F238E27FC236}">
                  <a16:creationId xmlns:a16="http://schemas.microsoft.com/office/drawing/2014/main" id="{26756497-B012-3C42-AD1D-FB990E3764AE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708;p84">
              <a:extLst>
                <a:ext uri="{FF2B5EF4-FFF2-40B4-BE49-F238E27FC236}">
                  <a16:creationId xmlns:a16="http://schemas.microsoft.com/office/drawing/2014/main" id="{FF3EEC28-2191-1640-9716-168B80CB5C60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709;p84">
              <a:extLst>
                <a:ext uri="{FF2B5EF4-FFF2-40B4-BE49-F238E27FC236}">
                  <a16:creationId xmlns:a16="http://schemas.microsoft.com/office/drawing/2014/main" id="{37A673DB-D411-2D42-A0B1-03D74B24775D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710;p84">
              <a:extLst>
                <a:ext uri="{FF2B5EF4-FFF2-40B4-BE49-F238E27FC236}">
                  <a16:creationId xmlns:a16="http://schemas.microsoft.com/office/drawing/2014/main" id="{24AE4C26-DC10-2146-B838-B93FFD47F8B7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8E9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711;p84">
              <a:extLst>
                <a:ext uri="{FF2B5EF4-FFF2-40B4-BE49-F238E27FC236}">
                  <a16:creationId xmlns:a16="http://schemas.microsoft.com/office/drawing/2014/main" id="{EFB98A11-C01A-AD47-A332-3C3CEB30B30E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rgbClr val="4760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16519;p88">
            <a:extLst>
              <a:ext uri="{FF2B5EF4-FFF2-40B4-BE49-F238E27FC236}">
                <a16:creationId xmlns:a16="http://schemas.microsoft.com/office/drawing/2014/main" id="{D384806E-6403-2B4E-B106-4CD4882178E4}"/>
              </a:ext>
            </a:extLst>
          </p:cNvPr>
          <p:cNvGrpSpPr/>
          <p:nvPr/>
        </p:nvGrpSpPr>
        <p:grpSpPr>
          <a:xfrm>
            <a:off x="3282194" y="1990764"/>
            <a:ext cx="573711" cy="564669"/>
            <a:chOff x="6093907" y="2461832"/>
            <a:chExt cx="364441" cy="339091"/>
          </a:xfrm>
        </p:grpSpPr>
        <p:sp>
          <p:nvSpPr>
            <p:cNvPr id="95" name="Google Shape;16520;p88">
              <a:extLst>
                <a:ext uri="{FF2B5EF4-FFF2-40B4-BE49-F238E27FC236}">
                  <a16:creationId xmlns:a16="http://schemas.microsoft.com/office/drawing/2014/main" id="{7EF2B039-3B78-5446-AFD6-C5A20EA38139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521;p88">
              <a:extLst>
                <a:ext uri="{FF2B5EF4-FFF2-40B4-BE49-F238E27FC236}">
                  <a16:creationId xmlns:a16="http://schemas.microsoft.com/office/drawing/2014/main" id="{5EB9CB16-B090-3441-87ED-1D5BF4430150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522;p88">
              <a:extLst>
                <a:ext uri="{FF2B5EF4-FFF2-40B4-BE49-F238E27FC236}">
                  <a16:creationId xmlns:a16="http://schemas.microsoft.com/office/drawing/2014/main" id="{507FDE50-C4D2-AB42-8068-B727A3E77759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523;p88">
              <a:extLst>
                <a:ext uri="{FF2B5EF4-FFF2-40B4-BE49-F238E27FC236}">
                  <a16:creationId xmlns:a16="http://schemas.microsoft.com/office/drawing/2014/main" id="{329AEB94-D9CE-1F4E-A265-10F770B6A143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F6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524;p88">
              <a:extLst>
                <a:ext uri="{FF2B5EF4-FFF2-40B4-BE49-F238E27FC236}">
                  <a16:creationId xmlns:a16="http://schemas.microsoft.com/office/drawing/2014/main" id="{867B791C-007C-8C40-B80E-A7CD8D8F9740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525;p88">
              <a:extLst>
                <a:ext uri="{FF2B5EF4-FFF2-40B4-BE49-F238E27FC236}">
                  <a16:creationId xmlns:a16="http://schemas.microsoft.com/office/drawing/2014/main" id="{98DA229B-C567-3E41-BF54-D879EF2FDAC0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526;p88">
              <a:extLst>
                <a:ext uri="{FF2B5EF4-FFF2-40B4-BE49-F238E27FC236}">
                  <a16:creationId xmlns:a16="http://schemas.microsoft.com/office/drawing/2014/main" id="{5D633D19-F80B-B442-A418-5BFCDE9701FE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solidFill>
              <a:srgbClr val="8094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527;p88">
              <a:extLst>
                <a:ext uri="{FF2B5EF4-FFF2-40B4-BE49-F238E27FC236}">
                  <a16:creationId xmlns:a16="http://schemas.microsoft.com/office/drawing/2014/main" id="{DEF38553-8ED3-1241-A21A-14CE02E5AFCA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528;p88">
              <a:extLst>
                <a:ext uri="{FF2B5EF4-FFF2-40B4-BE49-F238E27FC236}">
                  <a16:creationId xmlns:a16="http://schemas.microsoft.com/office/drawing/2014/main" id="{3AB63F2F-6F25-DA45-B8EB-BDE6D089FFC8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solidFill>
              <a:srgbClr val="98A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529;p88">
              <a:extLst>
                <a:ext uri="{FF2B5EF4-FFF2-40B4-BE49-F238E27FC236}">
                  <a16:creationId xmlns:a16="http://schemas.microsoft.com/office/drawing/2014/main" id="{1838B5BE-E348-DD4B-88A5-79F484D353B9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solidFill>
              <a:srgbClr val="7A8F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5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3" name="Google Shape;813;p78"/>
          <p:cNvCxnSpPr/>
          <p:nvPr/>
        </p:nvCxnSpPr>
        <p:spPr>
          <a:xfrm rot="5400000">
            <a:off x="1308875" y="1810650"/>
            <a:ext cx="5161800" cy="15405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4" name="Google Shape;814;p78"/>
          <p:cNvGrpSpPr/>
          <p:nvPr/>
        </p:nvGrpSpPr>
        <p:grpSpPr>
          <a:xfrm>
            <a:off x="4211475" y="817763"/>
            <a:ext cx="450700" cy="819300"/>
            <a:chOff x="4211475" y="852125"/>
            <a:chExt cx="450700" cy="819300"/>
          </a:xfrm>
        </p:grpSpPr>
        <p:cxnSp>
          <p:nvCxnSpPr>
            <p:cNvPr id="815" name="Google Shape;815;p78"/>
            <p:cNvCxnSpPr/>
            <p:nvPr/>
          </p:nvCxnSpPr>
          <p:spPr>
            <a:xfrm>
              <a:off x="4211475" y="852125"/>
              <a:ext cx="0" cy="819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78"/>
            <p:cNvCxnSpPr/>
            <p:nvPr/>
          </p:nvCxnSpPr>
          <p:spPr>
            <a:xfrm>
              <a:off x="4219675" y="1261775"/>
              <a:ext cx="442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7" name="Google Shape;817;p78"/>
          <p:cNvGrpSpPr/>
          <p:nvPr/>
        </p:nvGrpSpPr>
        <p:grpSpPr>
          <a:xfrm rot="10800000">
            <a:off x="3119525" y="3441925"/>
            <a:ext cx="450700" cy="819300"/>
            <a:chOff x="4211475" y="852125"/>
            <a:chExt cx="450700" cy="819300"/>
          </a:xfrm>
        </p:grpSpPr>
        <p:cxnSp>
          <p:nvCxnSpPr>
            <p:cNvPr id="818" name="Google Shape;818;p78"/>
            <p:cNvCxnSpPr/>
            <p:nvPr/>
          </p:nvCxnSpPr>
          <p:spPr>
            <a:xfrm>
              <a:off x="4211475" y="852125"/>
              <a:ext cx="0" cy="8193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78"/>
            <p:cNvCxnSpPr/>
            <p:nvPr/>
          </p:nvCxnSpPr>
          <p:spPr>
            <a:xfrm>
              <a:off x="4219675" y="1261775"/>
              <a:ext cx="4425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1" name="Google Shape;821;p78"/>
          <p:cNvSpPr txBox="1"/>
          <p:nvPr/>
        </p:nvSpPr>
        <p:spPr>
          <a:xfrm>
            <a:off x="154008" y="1036974"/>
            <a:ext cx="3823618" cy="131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 algn="ctr"/>
            <a:r>
              <a:rPr lang="it-IT">
                <a:solidFill>
                  <a:schemeClr val="lt1"/>
                </a:solidFill>
                <a:latin typeface="Scope One"/>
                <a:ea typeface="Scope One"/>
                <a:cs typeface="Scope One"/>
                <a:sym typeface="Scope One"/>
              </a:rPr>
              <a:t>Qual è il potere dei modelli di previsione della vulnerabilità nel distinguere tra file vulnerabili e neutri nello scenario del mondo reale utilizzando l'apprendimento supervisionato e non supervisionato?</a:t>
            </a:r>
            <a:endParaRPr>
              <a:solidFill>
                <a:schemeClr val="lt1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6" name="Google Shape;820;p78">
            <a:extLst>
              <a:ext uri="{FF2B5EF4-FFF2-40B4-BE49-F238E27FC236}">
                <a16:creationId xmlns:a16="http://schemas.microsoft.com/office/drawing/2014/main" id="{9E441FC1-98D1-A14C-958E-57CCE91E9140}"/>
              </a:ext>
            </a:extLst>
          </p:cNvPr>
          <p:cNvSpPr txBox="1"/>
          <p:nvPr/>
        </p:nvSpPr>
        <p:spPr>
          <a:xfrm>
            <a:off x="1297080" y="363387"/>
            <a:ext cx="241833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lvl="0" algn="r"/>
            <a:r>
              <a:rPr lang="it-IT" sz="2000" dirty="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domanda di ricerca </a:t>
            </a:r>
            <a:r>
              <a:rPr lang="en" sz="2000" dirty="0">
                <a:solidFill>
                  <a:schemeClr val="accent6"/>
                </a:solidFill>
                <a:latin typeface="Unica One"/>
                <a:ea typeface="Unica One"/>
                <a:cs typeface="Unica One"/>
                <a:sym typeface="Unica One"/>
              </a:rPr>
              <a:t>1</a:t>
            </a:r>
            <a:endParaRPr sz="2000" dirty="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  <p:extLst>
      <p:ext uri="{BB962C8B-B14F-4D97-AF65-F5344CB8AC3E}">
        <p14:creationId xmlns:p14="http://schemas.microsoft.com/office/powerpoint/2010/main" val="322448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4817686" y="232395"/>
            <a:ext cx="42457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dataset ad hoc</a:t>
            </a:r>
            <a:endParaRPr sz="2820"/>
          </a:p>
        </p:txBody>
      </p:sp>
      <p:sp>
        <p:nvSpPr>
          <p:cNvPr id="49" name="Google Shape;17912;p89">
            <a:extLst>
              <a:ext uri="{FF2B5EF4-FFF2-40B4-BE49-F238E27FC236}">
                <a16:creationId xmlns:a16="http://schemas.microsoft.com/office/drawing/2014/main" id="{5DB60569-B639-3140-BB57-1DDB4A505DBD}"/>
              </a:ext>
            </a:extLst>
          </p:cNvPr>
          <p:cNvSpPr/>
          <p:nvPr/>
        </p:nvSpPr>
        <p:spPr>
          <a:xfrm>
            <a:off x="4693488" y="3794496"/>
            <a:ext cx="1118711" cy="291400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1"/>
                </a:solidFill>
              </a:rPr>
              <a:t>R-1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52" name="Google Shape;17915;p89">
            <a:extLst>
              <a:ext uri="{FF2B5EF4-FFF2-40B4-BE49-F238E27FC236}">
                <a16:creationId xmlns:a16="http://schemas.microsoft.com/office/drawing/2014/main" id="{27BCF547-ED3A-DD41-8784-D0C6EEC0C8FC}"/>
              </a:ext>
            </a:extLst>
          </p:cNvPr>
          <p:cNvSpPr/>
          <p:nvPr/>
        </p:nvSpPr>
        <p:spPr>
          <a:xfrm>
            <a:off x="5983521" y="3794496"/>
            <a:ext cx="1130100" cy="291401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err="1">
                <a:solidFill>
                  <a:schemeClr val="bg1"/>
                </a:solidFill>
              </a:rPr>
              <a:t>R</a:t>
            </a:r>
            <a:endParaRPr b="1">
              <a:solidFill>
                <a:schemeClr val="bg1"/>
              </a:solidFill>
            </a:endParaRPr>
          </a:p>
        </p:txBody>
      </p:sp>
      <p:cxnSp>
        <p:nvCxnSpPr>
          <p:cNvPr id="67" name="Google Shape;17930;p89">
            <a:extLst>
              <a:ext uri="{FF2B5EF4-FFF2-40B4-BE49-F238E27FC236}">
                <a16:creationId xmlns:a16="http://schemas.microsoft.com/office/drawing/2014/main" id="{8446B609-3B0F-A94B-A1AC-E260DEAF1E2C}"/>
              </a:ext>
            </a:extLst>
          </p:cNvPr>
          <p:cNvCxnSpPr>
            <a:cxnSpLocks/>
          </p:cNvCxnSpPr>
          <p:nvPr/>
        </p:nvCxnSpPr>
        <p:spPr>
          <a:xfrm flipV="1">
            <a:off x="5869306" y="2006335"/>
            <a:ext cx="0" cy="2966721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3" name="Google Shape;17915;p89">
            <a:extLst>
              <a:ext uri="{FF2B5EF4-FFF2-40B4-BE49-F238E27FC236}">
                <a16:creationId xmlns:a16="http://schemas.microsoft.com/office/drawing/2014/main" id="{E6AED109-0580-784E-A7DF-726766979632}"/>
              </a:ext>
            </a:extLst>
          </p:cNvPr>
          <p:cNvSpPr/>
          <p:nvPr/>
        </p:nvSpPr>
        <p:spPr>
          <a:xfrm>
            <a:off x="3506281" y="3794495"/>
            <a:ext cx="1130100" cy="291401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1"/>
                </a:solidFill>
              </a:rPr>
              <a:t>R-2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94" name="Google Shape;17917;p89">
            <a:extLst>
              <a:ext uri="{FF2B5EF4-FFF2-40B4-BE49-F238E27FC236}">
                <a16:creationId xmlns:a16="http://schemas.microsoft.com/office/drawing/2014/main" id="{88B065FD-7842-004C-9764-FE27F018872B}"/>
              </a:ext>
            </a:extLst>
          </p:cNvPr>
          <p:cNvSpPr/>
          <p:nvPr/>
        </p:nvSpPr>
        <p:spPr>
          <a:xfrm>
            <a:off x="3259123" y="389002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7917;p89">
            <a:extLst>
              <a:ext uri="{FF2B5EF4-FFF2-40B4-BE49-F238E27FC236}">
                <a16:creationId xmlns:a16="http://schemas.microsoft.com/office/drawing/2014/main" id="{10AA222D-4C3C-4644-BE30-26121EB1A86F}"/>
              </a:ext>
            </a:extLst>
          </p:cNvPr>
          <p:cNvSpPr/>
          <p:nvPr/>
        </p:nvSpPr>
        <p:spPr>
          <a:xfrm>
            <a:off x="3137203" y="389002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7917;p89">
            <a:extLst>
              <a:ext uri="{FF2B5EF4-FFF2-40B4-BE49-F238E27FC236}">
                <a16:creationId xmlns:a16="http://schemas.microsoft.com/office/drawing/2014/main" id="{44B04F91-C4AB-9F40-8D26-0C239CA9B28A}"/>
              </a:ext>
            </a:extLst>
          </p:cNvPr>
          <p:cNvSpPr/>
          <p:nvPr/>
        </p:nvSpPr>
        <p:spPr>
          <a:xfrm>
            <a:off x="3015283" y="389002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7912;p89">
            <a:extLst>
              <a:ext uri="{FF2B5EF4-FFF2-40B4-BE49-F238E27FC236}">
                <a16:creationId xmlns:a16="http://schemas.microsoft.com/office/drawing/2014/main" id="{94EFA712-2564-EA46-8293-56B6F014EB12}"/>
              </a:ext>
            </a:extLst>
          </p:cNvPr>
          <p:cNvSpPr/>
          <p:nvPr/>
        </p:nvSpPr>
        <p:spPr>
          <a:xfrm>
            <a:off x="1682707" y="3806422"/>
            <a:ext cx="1118711" cy="291400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>
                <a:solidFill>
                  <a:schemeClr val="bg1"/>
                </a:solidFill>
              </a:rPr>
              <a:t>0</a:t>
            </a:r>
            <a:endParaRPr b="1">
              <a:solidFill>
                <a:schemeClr val="bg1"/>
              </a:solidFill>
            </a:endParaRPr>
          </a:p>
        </p:txBody>
      </p:sp>
      <p:grpSp>
        <p:nvGrpSpPr>
          <p:cNvPr id="98" name="Google Shape;18511;p91">
            <a:extLst>
              <a:ext uri="{FF2B5EF4-FFF2-40B4-BE49-F238E27FC236}">
                <a16:creationId xmlns:a16="http://schemas.microsoft.com/office/drawing/2014/main" id="{93CB2CEA-CEB4-7E4D-BFD3-07429956047E}"/>
              </a:ext>
            </a:extLst>
          </p:cNvPr>
          <p:cNvGrpSpPr/>
          <p:nvPr/>
        </p:nvGrpSpPr>
        <p:grpSpPr>
          <a:xfrm>
            <a:off x="3830882" y="2991260"/>
            <a:ext cx="548748" cy="705593"/>
            <a:chOff x="4058243" y="4154809"/>
            <a:chExt cx="267566" cy="350535"/>
          </a:xfrm>
        </p:grpSpPr>
        <p:sp>
          <p:nvSpPr>
            <p:cNvPr id="99" name="Google Shape;18512;p91">
              <a:extLst>
                <a:ext uri="{FF2B5EF4-FFF2-40B4-BE49-F238E27FC236}">
                  <a16:creationId xmlns:a16="http://schemas.microsoft.com/office/drawing/2014/main" id="{BAA219BF-BDB0-7D43-BF1F-E5706366DE76}"/>
                </a:ext>
              </a:extLst>
            </p:cNvPr>
            <p:cNvSpPr/>
            <p:nvPr/>
          </p:nvSpPr>
          <p:spPr>
            <a:xfrm>
              <a:off x="4058243" y="4155558"/>
              <a:ext cx="267566" cy="349786"/>
            </a:xfrm>
            <a:custGeom>
              <a:avLst/>
              <a:gdLst/>
              <a:ahLst/>
              <a:cxnLst/>
              <a:rect l="l" t="t" r="r" b="b"/>
              <a:pathLst>
                <a:path w="8217" h="10742" extrusionOk="0">
                  <a:moveTo>
                    <a:pt x="333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7598"/>
                  </a:lnTo>
                  <a:lnTo>
                    <a:pt x="3167" y="10741"/>
                  </a:lnTo>
                  <a:lnTo>
                    <a:pt x="7883" y="10741"/>
                  </a:lnTo>
                  <a:cubicBezTo>
                    <a:pt x="8073" y="10741"/>
                    <a:pt x="8216" y="10598"/>
                    <a:pt x="8216" y="10432"/>
                  </a:cubicBezTo>
                  <a:lnTo>
                    <a:pt x="8216" y="310"/>
                  </a:lnTo>
                  <a:cubicBezTo>
                    <a:pt x="8216" y="120"/>
                    <a:pt x="8073" y="1"/>
                    <a:pt x="7883" y="1"/>
                  </a:cubicBezTo>
                  <a:close/>
                </a:path>
              </a:pathLst>
            </a:custGeom>
            <a:solidFill>
              <a:srgbClr val="F7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513;p91">
              <a:extLst>
                <a:ext uri="{FF2B5EF4-FFF2-40B4-BE49-F238E27FC236}">
                  <a16:creationId xmlns:a16="http://schemas.microsoft.com/office/drawing/2014/main" id="{C22BA9B6-2B7A-7D49-BA8B-0A233A05A2D6}"/>
                </a:ext>
              </a:extLst>
            </p:cNvPr>
            <p:cNvSpPr/>
            <p:nvPr/>
          </p:nvSpPr>
          <p:spPr>
            <a:xfrm>
              <a:off x="4192368" y="4154809"/>
              <a:ext cx="133441" cy="349070"/>
            </a:xfrm>
            <a:custGeom>
              <a:avLst/>
              <a:gdLst/>
              <a:ahLst/>
              <a:cxnLst/>
              <a:rect l="l" t="t" r="r" b="b"/>
              <a:pathLst>
                <a:path w="4098" h="10720" extrusionOk="0">
                  <a:moveTo>
                    <a:pt x="1" y="0"/>
                  </a:moveTo>
                  <a:lnTo>
                    <a:pt x="1" y="10717"/>
                  </a:lnTo>
                  <a:lnTo>
                    <a:pt x="3764" y="10717"/>
                  </a:lnTo>
                  <a:cubicBezTo>
                    <a:pt x="3778" y="10718"/>
                    <a:pt x="3791" y="10719"/>
                    <a:pt x="3805" y="10719"/>
                  </a:cubicBezTo>
                  <a:cubicBezTo>
                    <a:pt x="3974" y="10719"/>
                    <a:pt x="4097" y="10584"/>
                    <a:pt x="4097" y="10407"/>
                  </a:cubicBezTo>
                  <a:lnTo>
                    <a:pt x="4097" y="333"/>
                  </a:lnTo>
                  <a:cubicBezTo>
                    <a:pt x="4097" y="143"/>
                    <a:pt x="3954" y="0"/>
                    <a:pt x="3764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514;p91">
              <a:extLst>
                <a:ext uri="{FF2B5EF4-FFF2-40B4-BE49-F238E27FC236}">
                  <a16:creationId xmlns:a16="http://schemas.microsoft.com/office/drawing/2014/main" id="{1F37565C-0A17-9D4D-B5DA-87575E5B26B6}"/>
                </a:ext>
              </a:extLst>
            </p:cNvPr>
            <p:cNvSpPr/>
            <p:nvPr/>
          </p:nvSpPr>
          <p:spPr>
            <a:xfrm>
              <a:off x="4099337" y="4217036"/>
              <a:ext cx="63627" cy="61673"/>
            </a:xfrm>
            <a:custGeom>
              <a:avLst/>
              <a:gdLst/>
              <a:ahLst/>
              <a:cxnLst/>
              <a:rect l="l" t="t" r="r" b="b"/>
              <a:pathLst>
                <a:path w="1954" h="1894" extrusionOk="0">
                  <a:moveTo>
                    <a:pt x="334" y="0"/>
                  </a:moveTo>
                  <a:cubicBezTo>
                    <a:pt x="256" y="0"/>
                    <a:pt x="179" y="30"/>
                    <a:pt x="119" y="90"/>
                  </a:cubicBezTo>
                  <a:cubicBezTo>
                    <a:pt x="0" y="209"/>
                    <a:pt x="0" y="399"/>
                    <a:pt x="119" y="518"/>
                  </a:cubicBezTo>
                  <a:lnTo>
                    <a:pt x="524" y="947"/>
                  </a:lnTo>
                  <a:lnTo>
                    <a:pt x="119" y="1352"/>
                  </a:lnTo>
                  <a:cubicBezTo>
                    <a:pt x="0" y="1471"/>
                    <a:pt x="0" y="1685"/>
                    <a:pt x="119" y="1804"/>
                  </a:cubicBezTo>
                  <a:cubicBezTo>
                    <a:pt x="179" y="1864"/>
                    <a:pt x="256" y="1893"/>
                    <a:pt x="334" y="1893"/>
                  </a:cubicBezTo>
                  <a:cubicBezTo>
                    <a:pt x="411" y="1893"/>
                    <a:pt x="488" y="1864"/>
                    <a:pt x="548" y="1804"/>
                  </a:cubicBezTo>
                  <a:lnTo>
                    <a:pt x="977" y="1399"/>
                  </a:lnTo>
                  <a:lnTo>
                    <a:pt x="1381" y="1804"/>
                  </a:lnTo>
                  <a:cubicBezTo>
                    <a:pt x="1441" y="1864"/>
                    <a:pt x="1524" y="1893"/>
                    <a:pt x="1608" y="1893"/>
                  </a:cubicBezTo>
                  <a:cubicBezTo>
                    <a:pt x="1691" y="1893"/>
                    <a:pt x="1774" y="1864"/>
                    <a:pt x="1834" y="1804"/>
                  </a:cubicBezTo>
                  <a:cubicBezTo>
                    <a:pt x="1953" y="1685"/>
                    <a:pt x="1953" y="1471"/>
                    <a:pt x="1834" y="1352"/>
                  </a:cubicBezTo>
                  <a:lnTo>
                    <a:pt x="1429" y="947"/>
                  </a:lnTo>
                  <a:lnTo>
                    <a:pt x="1834" y="518"/>
                  </a:lnTo>
                  <a:cubicBezTo>
                    <a:pt x="1953" y="399"/>
                    <a:pt x="1953" y="209"/>
                    <a:pt x="1834" y="90"/>
                  </a:cubicBezTo>
                  <a:cubicBezTo>
                    <a:pt x="1774" y="30"/>
                    <a:pt x="1691" y="0"/>
                    <a:pt x="1608" y="0"/>
                  </a:cubicBezTo>
                  <a:cubicBezTo>
                    <a:pt x="1524" y="0"/>
                    <a:pt x="1441" y="30"/>
                    <a:pt x="1381" y="90"/>
                  </a:cubicBezTo>
                  <a:lnTo>
                    <a:pt x="977" y="494"/>
                  </a:lnTo>
                  <a:lnTo>
                    <a:pt x="548" y="90"/>
                  </a:lnTo>
                  <a:cubicBezTo>
                    <a:pt x="488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02" name="Google Shape;18515;p91">
              <a:extLst>
                <a:ext uri="{FF2B5EF4-FFF2-40B4-BE49-F238E27FC236}">
                  <a16:creationId xmlns:a16="http://schemas.microsoft.com/office/drawing/2014/main" id="{E45116FA-D8B9-9A42-B2C3-45BE13AC47FF}"/>
                </a:ext>
              </a:extLst>
            </p:cNvPr>
            <p:cNvSpPr/>
            <p:nvPr/>
          </p:nvSpPr>
          <p:spPr>
            <a:xfrm>
              <a:off x="4100119" y="4320162"/>
              <a:ext cx="84532" cy="61087"/>
            </a:xfrm>
            <a:custGeom>
              <a:avLst/>
              <a:gdLst/>
              <a:ahLst/>
              <a:cxnLst/>
              <a:rect l="l" t="t" r="r" b="b"/>
              <a:pathLst>
                <a:path w="2596" h="1876" extrusionOk="0">
                  <a:moveTo>
                    <a:pt x="2251" y="1"/>
                  </a:moveTo>
                  <a:cubicBezTo>
                    <a:pt x="2167" y="1"/>
                    <a:pt x="2084" y="30"/>
                    <a:pt x="2024" y="90"/>
                  </a:cubicBezTo>
                  <a:lnTo>
                    <a:pt x="976" y="1138"/>
                  </a:lnTo>
                  <a:lnTo>
                    <a:pt x="572" y="733"/>
                  </a:lnTo>
                  <a:cubicBezTo>
                    <a:pt x="512" y="673"/>
                    <a:pt x="429" y="643"/>
                    <a:pt x="345" y="643"/>
                  </a:cubicBezTo>
                  <a:cubicBezTo>
                    <a:pt x="262" y="643"/>
                    <a:pt x="179" y="673"/>
                    <a:pt x="119" y="733"/>
                  </a:cubicBezTo>
                  <a:cubicBezTo>
                    <a:pt x="0" y="828"/>
                    <a:pt x="0" y="1042"/>
                    <a:pt x="119" y="1161"/>
                  </a:cubicBezTo>
                  <a:lnTo>
                    <a:pt x="738" y="1804"/>
                  </a:lnTo>
                  <a:cubicBezTo>
                    <a:pt x="810" y="1852"/>
                    <a:pt x="857" y="1876"/>
                    <a:pt x="953" y="1876"/>
                  </a:cubicBezTo>
                  <a:cubicBezTo>
                    <a:pt x="1048" y="1876"/>
                    <a:pt x="1119" y="1852"/>
                    <a:pt x="1215" y="1804"/>
                  </a:cubicBezTo>
                  <a:lnTo>
                    <a:pt x="2477" y="542"/>
                  </a:lnTo>
                  <a:cubicBezTo>
                    <a:pt x="2596" y="423"/>
                    <a:pt x="2596" y="209"/>
                    <a:pt x="2477" y="90"/>
                  </a:cubicBezTo>
                  <a:cubicBezTo>
                    <a:pt x="2417" y="30"/>
                    <a:pt x="2334" y="1"/>
                    <a:pt x="2251" y="1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516;p91">
              <a:extLst>
                <a:ext uri="{FF2B5EF4-FFF2-40B4-BE49-F238E27FC236}">
                  <a16:creationId xmlns:a16="http://schemas.microsoft.com/office/drawing/2014/main" id="{A31D19CA-5915-4542-BDB6-9A2177E379DE}"/>
                </a:ext>
              </a:extLst>
            </p:cNvPr>
            <p:cNvSpPr/>
            <p:nvPr/>
          </p:nvSpPr>
          <p:spPr>
            <a:xfrm>
              <a:off x="4202463" y="4236997"/>
              <a:ext cx="83002" cy="21752"/>
            </a:xfrm>
            <a:custGeom>
              <a:avLst/>
              <a:gdLst/>
              <a:ahLst/>
              <a:cxnLst/>
              <a:rect l="l" t="t" r="r" b="b"/>
              <a:pathLst>
                <a:path w="2549" h="668" extrusionOk="0">
                  <a:moveTo>
                    <a:pt x="334" y="0"/>
                  </a:moveTo>
                  <a:cubicBezTo>
                    <a:pt x="143" y="0"/>
                    <a:pt x="1" y="143"/>
                    <a:pt x="1" y="334"/>
                  </a:cubicBezTo>
                  <a:cubicBezTo>
                    <a:pt x="1" y="501"/>
                    <a:pt x="143" y="667"/>
                    <a:pt x="334" y="667"/>
                  </a:cubicBezTo>
                  <a:lnTo>
                    <a:pt x="2215" y="667"/>
                  </a:lnTo>
                  <a:cubicBezTo>
                    <a:pt x="2382" y="667"/>
                    <a:pt x="2549" y="501"/>
                    <a:pt x="2549" y="334"/>
                  </a:cubicBezTo>
                  <a:cubicBezTo>
                    <a:pt x="2549" y="143"/>
                    <a:pt x="2382" y="0"/>
                    <a:pt x="2215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517;p91">
              <a:extLst>
                <a:ext uri="{FF2B5EF4-FFF2-40B4-BE49-F238E27FC236}">
                  <a16:creationId xmlns:a16="http://schemas.microsoft.com/office/drawing/2014/main" id="{A4A22D8A-8518-EB4A-8876-6D12C67A1E39}"/>
                </a:ext>
              </a:extLst>
            </p:cNvPr>
            <p:cNvSpPr/>
            <p:nvPr/>
          </p:nvSpPr>
          <p:spPr>
            <a:xfrm>
              <a:off x="4202463" y="4338592"/>
              <a:ext cx="83002" cy="21719"/>
            </a:xfrm>
            <a:custGeom>
              <a:avLst/>
              <a:gdLst/>
              <a:ahLst/>
              <a:cxnLst/>
              <a:rect l="l" t="t" r="r" b="b"/>
              <a:pathLst>
                <a:path w="2549" h="667" extrusionOk="0">
                  <a:moveTo>
                    <a:pt x="334" y="0"/>
                  </a:moveTo>
                  <a:cubicBezTo>
                    <a:pt x="143" y="0"/>
                    <a:pt x="1" y="167"/>
                    <a:pt x="1" y="333"/>
                  </a:cubicBezTo>
                  <a:cubicBezTo>
                    <a:pt x="1" y="524"/>
                    <a:pt x="143" y="667"/>
                    <a:pt x="334" y="667"/>
                  </a:cubicBezTo>
                  <a:lnTo>
                    <a:pt x="2215" y="667"/>
                  </a:lnTo>
                  <a:cubicBezTo>
                    <a:pt x="2382" y="667"/>
                    <a:pt x="2549" y="524"/>
                    <a:pt x="2549" y="333"/>
                  </a:cubicBezTo>
                  <a:cubicBezTo>
                    <a:pt x="2549" y="167"/>
                    <a:pt x="2382" y="0"/>
                    <a:pt x="2215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518;p91">
              <a:extLst>
                <a:ext uri="{FF2B5EF4-FFF2-40B4-BE49-F238E27FC236}">
                  <a16:creationId xmlns:a16="http://schemas.microsoft.com/office/drawing/2014/main" id="{76DFBC06-887D-F54D-9C0C-6AD93878F5B8}"/>
                </a:ext>
              </a:extLst>
            </p:cNvPr>
            <p:cNvSpPr/>
            <p:nvPr/>
          </p:nvSpPr>
          <p:spPr>
            <a:xfrm>
              <a:off x="4058992" y="4402154"/>
              <a:ext cx="103191" cy="101628"/>
            </a:xfrm>
            <a:custGeom>
              <a:avLst/>
              <a:gdLst/>
              <a:ahLst/>
              <a:cxnLst/>
              <a:rect l="l" t="t" r="r" b="b"/>
              <a:pathLst>
                <a:path w="3169" h="3121" extrusionOk="0">
                  <a:moveTo>
                    <a:pt x="1" y="1"/>
                  </a:moveTo>
                  <a:lnTo>
                    <a:pt x="1" y="310"/>
                  </a:lnTo>
                  <a:cubicBezTo>
                    <a:pt x="1" y="406"/>
                    <a:pt x="49" y="477"/>
                    <a:pt x="96" y="525"/>
                  </a:cubicBezTo>
                  <a:lnTo>
                    <a:pt x="2597" y="3025"/>
                  </a:lnTo>
                  <a:cubicBezTo>
                    <a:pt x="2668" y="3073"/>
                    <a:pt x="2740" y="3121"/>
                    <a:pt x="2811" y="3121"/>
                  </a:cubicBezTo>
                  <a:lnTo>
                    <a:pt x="3144" y="3121"/>
                  </a:lnTo>
                  <a:lnTo>
                    <a:pt x="3144" y="287"/>
                  </a:lnTo>
                  <a:cubicBezTo>
                    <a:pt x="3168" y="144"/>
                    <a:pt x="3025" y="1"/>
                    <a:pt x="2835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" name="Immagine 110">
            <a:extLst>
              <a:ext uri="{FF2B5EF4-FFF2-40B4-BE49-F238E27FC236}">
                <a16:creationId xmlns:a16="http://schemas.microsoft.com/office/drawing/2014/main" id="{436F0F2F-D9CA-1142-A749-8BB0142E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19" y="720994"/>
            <a:ext cx="1144141" cy="1144141"/>
          </a:xfrm>
          <a:prstGeom prst="rect">
            <a:avLst/>
          </a:prstGeom>
        </p:spPr>
      </p:pic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9D009843-86F6-CE4B-A582-763F41F4349B}"/>
              </a:ext>
            </a:extLst>
          </p:cNvPr>
          <p:cNvCxnSpPr>
            <a:cxnSpLocks/>
          </p:cNvCxnSpPr>
          <p:nvPr/>
        </p:nvCxnSpPr>
        <p:spPr>
          <a:xfrm rot="10800000">
            <a:off x="1540889" y="997624"/>
            <a:ext cx="2517187" cy="1599384"/>
          </a:xfrm>
          <a:prstGeom prst="bentConnector3">
            <a:avLst>
              <a:gd name="adj1" fmla="val 75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ttore 4 31">
            <a:extLst>
              <a:ext uri="{FF2B5EF4-FFF2-40B4-BE49-F238E27FC236}">
                <a16:creationId xmlns:a16="http://schemas.microsoft.com/office/drawing/2014/main" id="{281F38E0-20C7-8C49-850A-8DF0B031948A}"/>
              </a:ext>
            </a:extLst>
          </p:cNvPr>
          <p:cNvCxnSpPr>
            <a:cxnSpLocks/>
          </p:cNvCxnSpPr>
          <p:nvPr/>
        </p:nvCxnSpPr>
        <p:spPr>
          <a:xfrm>
            <a:off x="1022046" y="1922044"/>
            <a:ext cx="2654163" cy="1420538"/>
          </a:xfrm>
          <a:prstGeom prst="bentConnector3">
            <a:avLst>
              <a:gd name="adj1" fmla="val 100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Google Shape;417;p38">
            <a:extLst>
              <a:ext uri="{FF2B5EF4-FFF2-40B4-BE49-F238E27FC236}">
                <a16:creationId xmlns:a16="http://schemas.microsoft.com/office/drawing/2014/main" id="{1684A72F-84DE-6D43-8F9B-1C41FA03B073}"/>
              </a:ext>
            </a:extLst>
          </p:cNvPr>
          <p:cNvSpPr txBox="1">
            <a:spLocks/>
          </p:cNvSpPr>
          <p:nvPr/>
        </p:nvSpPr>
        <p:spPr>
          <a:xfrm>
            <a:off x="1228551" y="1362722"/>
            <a:ext cx="2027021" cy="11758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Se </a:t>
            </a:r>
            <a:r>
              <a:rPr lang="it-IT" sz="1600" b="1" dirty="0" err="1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P</a:t>
            </a:r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&lt;</a:t>
            </a:r>
            <a:r>
              <a:rPr lang="it-IT" sz="1600" b="1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D </a:t>
            </a:r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il file è etichettato come vulnerabile, neutro altrimenti</a:t>
            </a:r>
          </a:p>
        </p:txBody>
      </p:sp>
      <p:sp>
        <p:nvSpPr>
          <p:cNvPr id="45" name="Google Shape;417;p38">
            <a:extLst>
              <a:ext uri="{FF2B5EF4-FFF2-40B4-BE49-F238E27FC236}">
                <a16:creationId xmlns:a16="http://schemas.microsoft.com/office/drawing/2014/main" id="{AC21A329-FA2F-154E-AF33-C67981C7F1D5}"/>
              </a:ext>
            </a:extLst>
          </p:cNvPr>
          <p:cNvSpPr txBox="1">
            <a:spLocks/>
          </p:cNvSpPr>
          <p:nvPr/>
        </p:nvSpPr>
        <p:spPr>
          <a:xfrm>
            <a:off x="5530820" y="3348114"/>
            <a:ext cx="2027021" cy="449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Data rilascio </a:t>
            </a:r>
            <a:r>
              <a:rPr lang="it-IT" sz="1600" b="1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D</a:t>
            </a:r>
          </a:p>
        </p:txBody>
      </p:sp>
      <p:sp>
        <p:nvSpPr>
          <p:cNvPr id="46" name="Google Shape;417;p38">
            <a:extLst>
              <a:ext uri="{FF2B5EF4-FFF2-40B4-BE49-F238E27FC236}">
                <a16:creationId xmlns:a16="http://schemas.microsoft.com/office/drawing/2014/main" id="{EFDEA58E-6BFF-DD47-9281-ED89BFEF5E3A}"/>
              </a:ext>
            </a:extLst>
          </p:cNvPr>
          <p:cNvSpPr txBox="1">
            <a:spLocks/>
          </p:cNvSpPr>
          <p:nvPr/>
        </p:nvSpPr>
        <p:spPr>
          <a:xfrm>
            <a:off x="3102724" y="2573324"/>
            <a:ext cx="2027021" cy="37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 err="1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cveID</a:t>
            </a:r>
            <a:endParaRPr lang="it-IT" sz="1600" dirty="0">
              <a:solidFill>
                <a:schemeClr val="lt1"/>
              </a:solidFill>
              <a:latin typeface="Scope One"/>
              <a:cs typeface="Scope One"/>
              <a:sym typeface="Scope One"/>
            </a:endParaRPr>
          </a:p>
        </p:txBody>
      </p:sp>
      <p:sp>
        <p:nvSpPr>
          <p:cNvPr id="47" name="Google Shape;417;p38">
            <a:extLst>
              <a:ext uri="{FF2B5EF4-FFF2-40B4-BE49-F238E27FC236}">
                <a16:creationId xmlns:a16="http://schemas.microsoft.com/office/drawing/2014/main" id="{0FD9760F-0EF3-DB45-BF93-F3797A954E24}"/>
              </a:ext>
            </a:extLst>
          </p:cNvPr>
          <p:cNvSpPr txBox="1">
            <a:spLocks/>
          </p:cNvSpPr>
          <p:nvPr/>
        </p:nvSpPr>
        <p:spPr>
          <a:xfrm>
            <a:off x="-71155" y="377563"/>
            <a:ext cx="2224888" cy="449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Data rilascio </a:t>
            </a:r>
            <a:r>
              <a:rPr lang="it-IT" sz="1600" b="1" dirty="0" err="1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cveID</a:t>
            </a:r>
            <a:r>
              <a:rPr lang="it-IT" sz="1600" b="1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 </a:t>
            </a:r>
            <a:r>
              <a:rPr lang="it-IT" sz="1600" b="1" dirty="0" err="1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P</a:t>
            </a:r>
            <a:endParaRPr lang="it-IT" sz="1600" b="1" dirty="0">
              <a:solidFill>
                <a:schemeClr val="lt1"/>
              </a:solidFill>
              <a:latin typeface="Scope One"/>
              <a:cs typeface="Scope One"/>
              <a:sym typeface="Scope One"/>
            </a:endParaRPr>
          </a:p>
        </p:txBody>
      </p:sp>
      <p:sp>
        <p:nvSpPr>
          <p:cNvPr id="50" name="Google Shape;1853;p38">
            <a:extLst>
              <a:ext uri="{FF2B5EF4-FFF2-40B4-BE49-F238E27FC236}">
                <a16:creationId xmlns:a16="http://schemas.microsoft.com/office/drawing/2014/main" id="{467EB99B-B60F-184F-A192-CE58BC72B08C}"/>
              </a:ext>
            </a:extLst>
          </p:cNvPr>
          <p:cNvSpPr/>
          <p:nvPr/>
        </p:nvSpPr>
        <p:spPr>
          <a:xfrm>
            <a:off x="3428821" y="549653"/>
            <a:ext cx="993000" cy="993000"/>
          </a:xfrm>
          <a:prstGeom prst="ellipse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557;p120">
            <a:extLst>
              <a:ext uri="{FF2B5EF4-FFF2-40B4-BE49-F238E27FC236}">
                <a16:creationId xmlns:a16="http://schemas.microsoft.com/office/drawing/2014/main" id="{E35ECBD8-E6CD-3C42-98AF-CA1F4F75063D}"/>
              </a:ext>
            </a:extLst>
          </p:cNvPr>
          <p:cNvSpPr/>
          <p:nvPr/>
        </p:nvSpPr>
        <p:spPr>
          <a:xfrm>
            <a:off x="3671770" y="887126"/>
            <a:ext cx="454891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17;p38">
            <a:extLst>
              <a:ext uri="{FF2B5EF4-FFF2-40B4-BE49-F238E27FC236}">
                <a16:creationId xmlns:a16="http://schemas.microsoft.com/office/drawing/2014/main" id="{1E104077-DFD1-8E48-9546-444A340B5EE5}"/>
              </a:ext>
            </a:extLst>
          </p:cNvPr>
          <p:cNvSpPr txBox="1">
            <a:spLocks/>
          </p:cNvSpPr>
          <p:nvPr/>
        </p:nvSpPr>
        <p:spPr>
          <a:xfrm>
            <a:off x="5521950" y="4234394"/>
            <a:ext cx="2027021" cy="449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Test set</a:t>
            </a:r>
            <a:endParaRPr lang="it-IT" sz="1600" b="1" dirty="0">
              <a:solidFill>
                <a:schemeClr val="lt1"/>
              </a:solidFill>
              <a:latin typeface="Scope One"/>
              <a:cs typeface="Scope One"/>
              <a:sym typeface="Scope One"/>
            </a:endParaRPr>
          </a:p>
        </p:txBody>
      </p:sp>
      <p:sp>
        <p:nvSpPr>
          <p:cNvPr id="53" name="Google Shape;417;p38">
            <a:extLst>
              <a:ext uri="{FF2B5EF4-FFF2-40B4-BE49-F238E27FC236}">
                <a16:creationId xmlns:a16="http://schemas.microsoft.com/office/drawing/2014/main" id="{BB91CFC6-5616-DF4B-A732-057F006BACDA}"/>
              </a:ext>
            </a:extLst>
          </p:cNvPr>
          <p:cNvSpPr txBox="1">
            <a:spLocks/>
          </p:cNvSpPr>
          <p:nvPr/>
        </p:nvSpPr>
        <p:spPr>
          <a:xfrm>
            <a:off x="2636583" y="4234196"/>
            <a:ext cx="2027021" cy="449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600" dirty="0">
                <a:solidFill>
                  <a:schemeClr val="lt1"/>
                </a:solidFill>
                <a:latin typeface="Scope One"/>
                <a:cs typeface="Scope One"/>
                <a:sym typeface="Scope One"/>
              </a:rPr>
              <a:t>Training set</a:t>
            </a:r>
            <a:endParaRPr lang="it-IT" sz="1600" b="1" dirty="0">
              <a:solidFill>
                <a:schemeClr val="lt1"/>
              </a:solidFill>
              <a:latin typeface="Scope One"/>
              <a:cs typeface="Scope One"/>
              <a:sym typeface="Scope One"/>
            </a:endParaRPr>
          </a:p>
        </p:txBody>
      </p:sp>
    </p:spTree>
    <p:extLst>
      <p:ext uri="{BB962C8B-B14F-4D97-AF65-F5344CB8AC3E}">
        <p14:creationId xmlns:p14="http://schemas.microsoft.com/office/powerpoint/2010/main" val="299850038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Company by Slidesgo">
  <a:themeElements>
    <a:clrScheme name="Simple Light">
      <a:dk1>
        <a:srgbClr val="393CA1"/>
      </a:dk1>
      <a:lt1>
        <a:srgbClr val="FFFFFF"/>
      </a:lt1>
      <a:dk2>
        <a:srgbClr val="393CA1"/>
      </a:dk2>
      <a:lt2>
        <a:srgbClr val="44C4BF"/>
      </a:lt2>
      <a:accent1>
        <a:srgbClr val="4B13D6"/>
      </a:accent1>
      <a:accent2>
        <a:srgbClr val="2D225E"/>
      </a:accent2>
      <a:accent3>
        <a:srgbClr val="494ECE"/>
      </a:accent3>
      <a:accent4>
        <a:srgbClr val="393CA1"/>
      </a:accent4>
      <a:accent5>
        <a:srgbClr val="4789C7"/>
      </a:accent5>
      <a:accent6>
        <a:srgbClr val="42FFB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_Tesi" id="{B8E7FB95-E888-1549-8114-A0D305A31B5A}" vid="{895B7F38-F975-B242-B626-2F277189447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604</Words>
  <Application>Microsoft Macintosh PowerPoint</Application>
  <PresentationFormat>Presentazione su schermo (16:9)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Scope One</vt:lpstr>
      <vt:lpstr>Arial</vt:lpstr>
      <vt:lpstr>Unica One</vt:lpstr>
      <vt:lpstr>Blue Company by Slidesgo</vt:lpstr>
      <vt:lpstr>Presentazione standard di PowerPoint</vt:lpstr>
      <vt:lpstr>Presentazione standard di PowerPoint</vt:lpstr>
      <vt:lpstr>-CVE</vt:lpstr>
      <vt:lpstr>Presentazione standard di PowerPoint</vt:lpstr>
      <vt:lpstr>Machine learning per vulnerability prediction</vt:lpstr>
      <vt:lpstr>Presentazione standard di PowerPoint</vt:lpstr>
      <vt:lpstr>Nostro lavoro</vt:lpstr>
      <vt:lpstr>Presentazione standard di PowerPoint</vt:lpstr>
      <vt:lpstr>dataset ad hoc</vt:lpstr>
      <vt:lpstr>Apprendimento supervisionato e non supervisionato</vt:lpstr>
      <vt:lpstr>Presentazione standard di PowerPoint</vt:lpstr>
      <vt:lpstr>esperimenti run_timespan</vt:lpstr>
      <vt:lpstr>Presentazione standard di PowerPoint</vt:lpstr>
      <vt:lpstr>Presentazione standard di PowerPoint</vt:lpstr>
      <vt:lpstr>run_real experiments</vt:lpstr>
      <vt:lpstr> risultati </vt:lpstr>
      <vt:lpstr> risultati </vt:lpstr>
      <vt:lpstr> risultati </vt:lpstr>
      <vt:lpstr>sviluppi futuri</vt:lpstr>
      <vt:lpstr>Grazie 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your presentation begins</dc:title>
  <cp:lastModifiedBy>Microsoft Office User</cp:lastModifiedBy>
  <cp:revision>14</cp:revision>
  <dcterms:modified xsi:type="dcterms:W3CDTF">2022-03-24T20:01:00Z</dcterms:modified>
</cp:coreProperties>
</file>