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Introduzione ai Sistemi Informativi Aziendali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Alexandra Sheykina - 2024-08-19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 di un Sistema Informativo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Hardware: Server, computer, reti.</a:t>
            </a:r>
          </a:p>
          <a:p>
            <a:r>
              <a:t>Software: Applicazioni aziendali, sistemi operativi.</a:t>
            </a:r>
          </a:p>
          <a:p>
            <a:r>
              <a:t>Dati: Database, data warehouse.</a:t>
            </a:r>
          </a:p>
          <a:p>
            <a:r>
              <a:t>Persone: Utenti, amministratori, analisti.</a:t>
            </a:r>
          </a:p>
          <a:p>
            <a:r>
              <a:t>Processi: Procedure aziendali automatizzate e manuali.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Tipi di Sistemi Informativi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Sistemi Transaction Processing (TPS)</a:t>
            </a:r>
          </a:p>
          <a:p>
            <a:r>
              <a:t>Sistemi di Supporto alle Decisioni (DSS)</a:t>
            </a:r>
          </a:p>
          <a:p>
            <a:r>
              <a:t>Enterprise Resource Planning (ERP)</a:t>
            </a:r>
          </a:p>
          <a:p>
            <a:r>
              <a:t>Customer Relationship Management (CRM)</a:t>
            </a:r>
          </a:p>
          <a:p>
            <a:r>
              <a:t>Supply Chain Management (SCM)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Ruolo dei Sistemi Informativi nelle Aziende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Supporto alle operazioni quotidiane</a:t>
            </a:r>
          </a:p>
          <a:p>
            <a:r>
              <a:t>Supporto al processo decisionale</a:t>
            </a:r>
          </a:p>
          <a:p>
            <a:r>
              <a:t>Facilitazione della comunicazione e collaborazione interna ed esterna</a:t>
            </a:r>
          </a:p>
          <a:p>
            <a:r>
              <a:t>Abilitazione dell’innovazione e vantaggio competitivo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Evoluzione dei Sistemi Informativi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Panoramica storica: Dalla semplice automazione delle transazioni ai moderni sistemi integrati.</a:t>
            </a:r>
          </a:p>
          <a:p>
            <a:r>
              <a:t>Tendenze attuali: Cloud computing, Big Data, Intelligenza Artificiale.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Integrazione dei Sistemi Informativi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Integrazione orizzontale: Connessione tra diversi reparti aziendali.</a:t>
            </a:r>
          </a:p>
          <a:p>
            <a:r>
              <a:t>Integrazione verticale: Connessione tra il livello operativo e il livello direzionale.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Descrizione di un caso di studio reale.</a:t>
            </a:r>
          </a:p>
          <a:p>
            <a:r>
              <a:t>Esempio: Implementazione di un sistema ERP in una multinazionale.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Sfide e Opportunità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Sfide: Costi di implementazione, Resistenza al cambiamento, Sicurezza dei dati.</a:t>
            </a:r>
          </a:p>
          <a:p>
            <a:r>
              <a:t>Opportunità: Miglioramento dell'efficienza, Decisioni basate sui dati, Scalabilità.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 Avanzate dei Sistemi Informativi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Intelligenza Artificiale e Machine Learning</a:t>
            </a:r>
          </a:p>
          <a:p>
            <a:r>
              <a:t>Big Data e Analisi Avanzata</a:t>
            </a:r>
          </a:p>
          <a:p>
            <a:r>
              <a:t>Internet delle Cose (IoT)</a:t>
            </a:r>
          </a:p>
          <a:p>
            <a:r>
              <a:t>Blockchain nei Sistemi Informativi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Progettazione e Implementazione di Sistemi Informativi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Analisi delle esigenze aziendali</a:t>
            </a:r>
          </a:p>
          <a:p>
            <a:r>
              <a:t>Fasi di progettazione e sviluppo</a:t>
            </a:r>
          </a:p>
          <a:p>
            <a:r>
              <a:t>Metodologie di implementazione</a:t>
            </a:r>
          </a:p>
          <a:p>
            <a:r>
              <a:t>Test e messa in produzione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Manutenzione e Aggiornamento dei Sistemi Informativi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Importanza della manutenzione continua</a:t>
            </a:r>
          </a:p>
          <a:p>
            <a:r>
              <a:t>Gestione degli aggiornamenti software</a:t>
            </a:r>
          </a:p>
          <a:p>
            <a:r>
              <a:t>Pianificazione delle migrazioni di sistema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Introduzione ai Sistemi Informativi Aziendali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Esercitazione Guidata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Creazione di un progetto di sistema informativo basato su un caso di studio.</a:t>
            </a:r>
          </a:p>
          <a:p>
            <a:r>
              <a:t>Utilizzo di strumenti di progettazione e modellazione.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Valutazione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Domande a scelta multipla sui concetti chiave.</a:t>
            </a:r>
          </a:p>
          <a:p>
            <a:r>
              <a:t>Progetto finale basato su un caso aziendale reale.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Domande e Discussione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Spazio per domande e discussione aperta con gli studenti.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Introduzione</a:t>
            </a:r>
          </a:p>
          <a:p>
            <a:r>
              <a:t>Definizione di Sistema Informativo</a:t>
            </a:r>
          </a:p>
          <a:p>
            <a:r>
              <a:t>Componenti di un Sistema Informativo</a:t>
            </a:r>
          </a:p>
          <a:p>
            <a:r>
              <a:t>Tipi di Sistemi Informativi</a:t>
            </a:r>
          </a:p>
          <a:p>
            <a:r>
              <a:t>Ruolo dei Sistemi Informativi nelle Aziende</a:t>
            </a:r>
          </a:p>
          <a:p>
            <a:r>
              <a:t>Evoluzione dei Sistemi Informativi</a:t>
            </a:r>
          </a:p>
          <a:p>
            <a:r>
              <a:t>Integrazione dei Sistemi Informativi</a:t>
            </a:r>
          </a:p>
          <a:p>
            <a:r>
              <a:t>Case Study</a:t>
            </a:r>
          </a:p>
          <a:p>
            <a:r>
              <a:t>Sfide e Opportunità</a:t>
            </a:r>
          </a:p>
          <a:p>
            <a:r>
              <a:t>Conclusioni</a:t>
            </a:r>
          </a:p>
          <a:p>
            <a:r>
              <a:t>Domande e Discussione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Comprendere il ruolo dei sistemi informativi nelle aziende moderne.</a:t>
            </a:r>
          </a:p>
          <a:p>
            <a:r>
              <a:t>Analizzare i principali tipi di sistemi informativi aziendali.</a:t>
            </a:r>
          </a:p>
          <a:p>
            <a:r>
              <a:t>Esplorare l'integrazione tra processi aziendali e sistemi informativi.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Lezione 1: Concetti base dei Sistemi Informativi Aziendali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Spiegazione dei Sistemi Informativi Aziendali</a:t>
            </a:r>
          </a:p>
          <a:p>
            <a:r>
              <a:t>Ruolo e funzioni all'interno di un'organizzazione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Lezione 2: Importanza dei Sistemi Informativi Aziendali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Analisi dell'importanza dei Sistemi Informativi Aziendali per la gestione aziendale</a:t>
            </a:r>
          </a:p>
          <a:p>
            <a:r>
              <a:t>Integrazione dei Sistemi Informativi Aziendali nei processi aziendali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Lezione 3: Creazione di contenuti multimediali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Utilizzo di software di presentazione per la creazione di contenuti multimediali</a:t>
            </a:r>
          </a:p>
          <a:p>
            <a:r>
              <a:t>Realizzazione di una presentazione multimediale sui concetti base dei Sistemi Informativi Aziendali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Lezione 4: Discussione e Valutazione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Discussione e valutazione della presentazione multimediale</a:t>
            </a:r>
          </a:p>
          <a:p>
            <a:r>
              <a:t>Valutazione finale sulla comprensione dei concetti base dei Sistemi Informativi Aziendali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Definizione di Sistema Informativo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Insieme di persone, tecnologie, procedure e dati che lavorano insieme per raccogliere, elaborare, immagazzinare e distribuire informazioni utili a supportare decisioni e operazioni aziendali.</a:t>
            </a:r>
          </a:p>
          <a:p>
            <a:r>
              <a:t>Esempi: ERP, CRM, SCM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