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Introduzione generale all'argomento, presentazione degli obiettivi della lezione.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Spiegare l'importanza delle procedure nell'efficiente funzionamento di un 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Sottolineare il ruolo critico dei dati nei SIA e l'importanza della loro gestione sicura.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Mostrare un diagramma o schema che illustra come i vari componenti di un SIA interagiscono tra loro.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Fornire esempi concreti di SIA utilizzati in alcune delle principali aziende.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Guidare gli studenti nell'analisi e discussione di casi pratici di implementazione di SIA, suddividendoli in gruppi.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Descrivere il caso pratico, invitando gli studenti a discutere le sfide e i successi dell'implementazione.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Illustrare il caso pratico e far riflettere gli studenti sulle specificità e sui benefici derivanti dall'uso di un CRM.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Permettere a ciascun gruppo di condividere le proprie conclusioni con il resto della classe.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Ripassare i punti chiave trattati durante la lezione per consolidare l'apprendimento.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Somministrare un breve quiz per verificare l’apprendimento dei concetti chiave trattati.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Presentare gli obiettivi principali che verranno trattati durante la lezione.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Invitare gli studenti a fare domande su qualsiasi aspetto della lezione per assicurarsi che tutti i concetti siano chiari.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Sollecitare una discussione sugli sviluppi recenti nel campo dei sistemi informativi e le loro potenziali applicazioni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Riflettere con gli studenti su come i sistemi informativi possono evolvere e aiutare le aziende a essere più competitive.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Riassumere i principali concetti appresi e sottolineare l'importanza dei SIA nel mondo aziendale.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Indicare il compito per casa agli studenti, che servirà a consolidare quanto appreso durante la lezione.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Ringraziare gli studenti per la loro partecipazione e concludere la lezione.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Fornire una panoramica degli argomenti che verranno trattati durante la presentazione.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Spiegare cosa si intende per SIA e il suo ruolo in azienda.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Illustrare i benefici e l’importanza di avere un SIA ben strutturato in azienda.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Descrivere brevemente i principali componenti che costituiscono un 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Elencare ed esemplificare i vari tipi di hardware utilizzati in un 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Fornire esempi di software utilizzati nei SIA, come ERP e CRM.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Descrivere il ruolo delle persone nell'uso e nella gestione di un 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Introduzione ai Sistemi Informativi Aziendali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Amministrazione, Finanza e Marketing</a:t>
            </a:r>
          </a:p>
          <a:p>
            <a:r>
              <a:t>Terzo Anno</a:t>
            </a:r>
          </a:p>
          <a:p>
            <a:r>
              <a:t>Sasha Sheykina - Settembre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Componenti: Persone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Utenti, amministratori di sistema, sviluppatori, supporto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Componenti: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Processi operativi standard, policy di sicurezza, flussi di lavoro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Componenti: Dati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Informazioni aziendali, database, archiviazione sicura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di un 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Esempi di SIA in Aziende Noti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SAP, Oracle E-Business Suite, Microsoft Dynamics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Attività di Gruppo: Discussione di Casi Pratici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Dividere la classe in gruppi per discutere casi pratici di implementazione di SIA in aziende reali.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 Pratico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Implementazione di un ERP in un'azienda manifatturiera - Discussione sul processo e sui benefici ottenuti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 Pratico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Uso di un CRM in una grande azienda di servizi - Analisi delle funzionalità e dei vantaggi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Condivisione dei Risultati dei Gruppi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Ogni gruppo presenta i risultati della discussione del proprio caso pratico.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Sintesi dei Concetti Appresi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Riepilogo dei concetti principali trattati durante la lezione.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 ai Sistemi Informativi Aziendali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Panoramica generale sui Sistemi Informativi Aziendali (SIA) e la loro importanza nel contesto aziendale.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di Valutazione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Breve quiz a risposta multipla per valutare l'apprendimento degli studenti.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Domande e Risposte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Sessione di domande e risposte per chiarire eventuali dubbi degli studenti.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Discussione sugli Argomenti Emergenti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Discutere tecnologie emergenti nel campo dei SIA e il loro possibile impatto.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Progetti Futuri dei 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Discutere come le aziende possono innovare e migliorare i propri SIA.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Riepilogo finale e importanza dei SIA per le aziende.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Compiti per Casa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Assegnare la lettura di un capitolo del libro di testo sui SIA e preparare un breve riassunto.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Grazie per l'Attenzione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Fornire una panoramica generale sui Sistemi Informativi Aziendali (SIA)</a:t>
            </a:r>
          </a:p>
          <a:p>
            <a:r>
              <a:t>Illustrare l'importanza dei SIA nel contesto aziendale</a:t>
            </a:r>
          </a:p>
          <a:p>
            <a:r>
              <a:t>Identificare i principali componenti di un SIA</a:t>
            </a:r>
          </a:p>
          <a:p>
            <a:r>
              <a:t>Stabilire una base di conoscenza per le lezioni successive sull'argomento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 della Presentazione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Introduzione ai Sistemi Informativi Aziendali</a:t>
            </a:r>
          </a:p>
          <a:p>
            <a:r>
              <a:t>Importanza dei SIA</a:t>
            </a:r>
          </a:p>
          <a:p>
            <a:r>
              <a:t>Principali componenti di un SIA</a:t>
            </a:r>
          </a:p>
          <a:p>
            <a:r>
              <a:t>Discussione e Attività Pratica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Definizione di 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 Sistema Informativo Aziendale (SIA) è l'insieme di risorse umane, tecnologiche e di processi operativi che gestisce le informazioni all'interno di un'azienda.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Importanza di un 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Supporto decisionale</a:t>
            </a:r>
          </a:p>
          <a:p>
            <a:r>
              <a:t>Miglioramento dell'efficienza operativa</a:t>
            </a:r>
          </a:p>
          <a:p>
            <a:r>
              <a:t>Gestione delle informazioni aziendali</a:t>
            </a:r>
          </a:p>
          <a:p>
            <a:r>
              <a:t>Integrazione tra le diverse funzioni aziendali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 Principali di un 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Hardware</a:t>
            </a:r>
          </a:p>
          <a:p>
            <a:r>
              <a:t>Software</a:t>
            </a:r>
          </a:p>
          <a:p>
            <a:r>
              <a:t>Persone</a:t>
            </a:r>
          </a:p>
          <a:p>
            <a:r>
              <a:t>Procedure</a:t>
            </a:r>
          </a:p>
          <a:p>
            <a:r>
              <a:t>Dati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Componenti: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Server, computer, dispositivi di rete, periferiche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Componenti: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Sistemi operativi, applicazioni aziendali, software di gestione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