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bf1f47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bf1f47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bf1f472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bf1f472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bf1f4724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bf1f4724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bf1f472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bf1f472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bf1f4724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bf1f4724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13c45bae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13c45bae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" name="Google Shape;63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Blood Bank Database</a:t>
            </a:r>
            <a:endParaRPr/>
          </a:p>
        </p:txBody>
      </p:sp>
      <p:sp>
        <p:nvSpPr>
          <p:cNvPr id="112" name="Google Shape;112;p2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Karen Mani &amp; Sasha Smolyansky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 Review</a:t>
            </a:r>
            <a:endParaRPr/>
          </a:p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311700" y="1152425"/>
            <a:ext cx="4410900" cy="3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(</a:t>
            </a:r>
            <a:r>
              <a:rPr i="1" lang="en" sz="12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pid</a:t>
            </a:r>
            <a:r>
              <a:rPr lang="en" sz="12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integer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p_name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string,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p_bgroup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string,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p_disease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string)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Donor (</a:t>
            </a:r>
            <a:r>
              <a:rPr i="1" lang="en" sz="12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did</a:t>
            </a:r>
            <a:r>
              <a:rPr lang="en" sz="12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integer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d_name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string,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d_bgroup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string,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med_report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string, 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d_address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string,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d_num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string)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Blood Blank (</a:t>
            </a:r>
            <a:r>
              <a:rPr i="1" lang="en" sz="12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pid</a:t>
            </a:r>
            <a:r>
              <a:rPr lang="en" sz="12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integer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2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did</a:t>
            </a:r>
            <a:r>
              <a:rPr lang="en" sz="12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integer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b_name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string,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b_address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string,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b_num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string)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925" y="1461750"/>
            <a:ext cx="4069250" cy="2645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2 - Updated ERD &amp; Schema</a:t>
            </a:r>
            <a:endParaRPr/>
          </a:p>
        </p:txBody>
      </p:sp>
      <p:sp>
        <p:nvSpPr>
          <p:cNvPr id="125" name="Google Shape;125;p27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75" y="1841475"/>
            <a:ext cx="5534399" cy="21249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7"/>
          <p:cNvSpPr txBox="1"/>
          <p:nvPr>
            <p:ph idx="4294967295" type="body"/>
          </p:nvPr>
        </p:nvSpPr>
        <p:spPr>
          <a:xfrm>
            <a:off x="6239925" y="1002875"/>
            <a:ext cx="2334900" cy="3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Patients (</a:t>
            </a:r>
            <a:r>
              <a:rPr i="1" lang="en" sz="12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pid</a:t>
            </a:r>
            <a:r>
              <a:rPr lang="en" sz="12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integer)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65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Donors (</a:t>
            </a:r>
            <a:r>
              <a:rPr i="1" lang="en" sz="12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did</a:t>
            </a:r>
            <a:r>
              <a:rPr lang="en" sz="12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integer)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65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Blood Blank (</a:t>
            </a:r>
            <a:r>
              <a:rPr i="1" lang="en" sz="12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b_name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string,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65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b_address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string,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b_num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65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65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Profile (</a:t>
            </a:r>
            <a:r>
              <a:rPr i="1" lang="en" sz="12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SSN:</a:t>
            </a:r>
            <a:r>
              <a:rPr lang="en" sz="12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integer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p_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65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string,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b_group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string,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65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med_report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string,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string,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string)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65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Donates(</a:t>
            </a:r>
            <a:r>
              <a:rPr i="1" lang="en" sz="12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did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integer, </a:t>
            </a:r>
            <a:r>
              <a:rPr i="1" lang="en" sz="12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b_name </a:t>
            </a:r>
            <a:endParaRPr i="1" sz="12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65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Collects(</a:t>
            </a:r>
            <a:r>
              <a:rPr i="1" lang="en" sz="12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pid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integer, </a:t>
            </a:r>
            <a:r>
              <a:rPr i="1" lang="en" sz="12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b_name </a:t>
            </a:r>
            <a:endParaRPr i="1" sz="12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Normalization</a:t>
            </a:r>
            <a:endParaRPr sz="3000"/>
          </a:p>
        </p:txBody>
      </p:sp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311700" y="1311300"/>
            <a:ext cx="3269400" cy="21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(</a:t>
            </a:r>
            <a:r>
              <a:rPr i="1" lang="en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pid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P →</a:t>
            </a: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S, in BCNF Form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(SP)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65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Donor (</a:t>
            </a:r>
            <a:r>
              <a:rPr i="1" lang="en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did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D → S, in BCNF Form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65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(SD)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65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Donates(</a:t>
            </a:r>
            <a:r>
              <a:rPr i="1" lang="en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did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b_name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 No FDs, in BCNF Form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Collects(</a:t>
            </a:r>
            <a:r>
              <a:rPr i="1" lang="en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pid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b_name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 No FDs, in BCNF Form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3802750" y="1311300"/>
            <a:ext cx="50076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5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Blood Blank (</a:t>
            </a:r>
            <a:r>
              <a:rPr i="1" lang="en" sz="11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b_name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b_address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b_num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N → AX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65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(NAX)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65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→ AX is not in BCNF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65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→ AX is in 3NF because there are no transitive dependencies in this case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65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65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Profile(</a:t>
            </a:r>
            <a:r>
              <a:rPr i="1" lang="en" sz="11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SSN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p_</a:t>
            </a:r>
            <a:r>
              <a:rPr i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b_group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med_report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S → NBREY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65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(SNBREY)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65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→ NBREY is not in 3NF because it has transitive dependencies (P → S and D→ S and S → NBREY)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65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S → NBREY is in 2NF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65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order to put this back into 3NF, transitive dependencies must be removed and be functionally dependent on the key → R1 = {P, D, S} and R2 = {S, N, B, R, E Y}.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290500" y="298050"/>
            <a:ext cx="4310700" cy="62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Database Tables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0" name="Google Shape;1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4275" y="612150"/>
            <a:ext cx="2499525" cy="9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3888" y="1694938"/>
            <a:ext cx="1979916" cy="139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9800" y="3210200"/>
            <a:ext cx="2028100" cy="139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9825" y="3016800"/>
            <a:ext cx="914900" cy="158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80122" y="2520175"/>
            <a:ext cx="914900" cy="20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0500" y="1248426"/>
            <a:ext cx="4425350" cy="33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Design Presentation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