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B169-BF77-4248-801A-D0B01A7BD8B2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308F-280D-490F-B7F3-C2445361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1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B169-BF77-4248-801A-D0B01A7BD8B2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308F-280D-490F-B7F3-C2445361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54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B169-BF77-4248-801A-D0B01A7BD8B2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308F-280D-490F-B7F3-C2445361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64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B169-BF77-4248-801A-D0B01A7BD8B2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308F-280D-490F-B7F3-C2445361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31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B169-BF77-4248-801A-D0B01A7BD8B2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308F-280D-490F-B7F3-C2445361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4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B169-BF77-4248-801A-D0B01A7BD8B2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308F-280D-490F-B7F3-C2445361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55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B169-BF77-4248-801A-D0B01A7BD8B2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308F-280D-490F-B7F3-C2445361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30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B169-BF77-4248-801A-D0B01A7BD8B2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308F-280D-490F-B7F3-C2445361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04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B169-BF77-4248-801A-D0B01A7BD8B2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308F-280D-490F-B7F3-C2445361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46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B169-BF77-4248-801A-D0B01A7BD8B2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308F-280D-490F-B7F3-C2445361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99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B169-BF77-4248-801A-D0B01A7BD8B2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308F-280D-490F-B7F3-C2445361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39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BB169-BF77-4248-801A-D0B01A7BD8B2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2308F-280D-490F-B7F3-C24453615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71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EC3C-D012-47E3-8A56-86F626EDB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Cyber Physical System for Environmental Monitoring and Crop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B1850-8CA0-41ED-AA51-8DA309DD2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PROJECT MANUAL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6B6DFC-F657-4544-8601-23D7FDC9F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874" y="5647249"/>
            <a:ext cx="2035126" cy="11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2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18FDB1-ED0E-45A4-8CA6-5470511F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782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dirty="0"/>
              <a:t>Thanks.</a:t>
            </a:r>
            <a:br>
              <a:rPr lang="en-US" dirty="0"/>
            </a:br>
            <a:r>
              <a:rPr lang="en-US" dirty="0" err="1"/>
              <a:t>Dvlpr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4088C-EB28-4A18-B157-55E2FAEDC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874" y="5647249"/>
            <a:ext cx="2035126" cy="11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0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D45BB1-C53A-4560-A049-1A5BF095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Needed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CA129D-E0A5-419F-A9E2-A0167BE7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DHT11</a:t>
            </a:r>
          </a:p>
          <a:p>
            <a:r>
              <a:rPr lang="en-US" dirty="0"/>
              <a:t>DHT Adafruit Library</a:t>
            </a:r>
          </a:p>
          <a:p>
            <a:r>
              <a:rPr lang="en-US" dirty="0"/>
              <a:t>Raspberry Pi</a:t>
            </a:r>
          </a:p>
          <a:p>
            <a:r>
              <a:rPr lang="en-US" dirty="0"/>
              <a:t>Python Compiler</a:t>
            </a:r>
          </a:p>
          <a:p>
            <a:r>
              <a:rPr lang="en-US" dirty="0"/>
              <a:t>Bread Board or Universal Soldering Board</a:t>
            </a:r>
          </a:p>
          <a:p>
            <a:r>
              <a:rPr lang="en-US" dirty="0"/>
              <a:t>Jumper Wires</a:t>
            </a:r>
          </a:p>
          <a:p>
            <a:r>
              <a:rPr lang="en-US" dirty="0"/>
              <a:t>Python Special Libraries</a:t>
            </a:r>
          </a:p>
          <a:p>
            <a:r>
              <a:rPr lang="en-US" dirty="0"/>
              <a:t>Micro SD Card and SD card Reader</a:t>
            </a:r>
          </a:p>
          <a:p>
            <a:r>
              <a:rPr lang="en-US" dirty="0"/>
              <a:t>Raspbian OS Image and Imager Software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F5901-E391-4156-89BF-3751BDDAF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874" y="5647249"/>
            <a:ext cx="2035126" cy="11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37D7-5A68-4CC4-951A-0329743E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DHT11 (Some have 4 Pins it doesn’t matter)</a:t>
            </a:r>
            <a:endParaRPr lang="en-IN" dirty="0"/>
          </a:p>
        </p:txBody>
      </p:sp>
      <p:pic>
        <p:nvPicPr>
          <p:cNvPr id="1026" name="Picture 2" descr="DHT11 Module">
            <a:extLst>
              <a:ext uri="{FF2B5EF4-FFF2-40B4-BE49-F238E27FC236}">
                <a16:creationId xmlns:a16="http://schemas.microsoft.com/office/drawing/2014/main" id="{F8722CC3-BB92-4EA0-84D3-34CA1D5D43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307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DDD859-3588-4EFA-8E80-8BF829D2C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874" y="5647249"/>
            <a:ext cx="2035126" cy="11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6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469E-E2C2-4B40-A75C-AA6781BD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Connection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73BB5-4C3F-4E3E-817D-498EF0C0E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6680"/>
            <a:ext cx="4947725" cy="350463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59146E-9FE2-408E-99FD-4CB849D89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874" y="5647249"/>
            <a:ext cx="2035126" cy="11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7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E5A0-FCB0-49DE-BB29-EA759D7F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Connection</a:t>
            </a:r>
            <a:endParaRPr lang="en-IN" dirty="0"/>
          </a:p>
        </p:txBody>
      </p:sp>
      <p:pic>
        <p:nvPicPr>
          <p:cNvPr id="2050" name="Picture 2" descr="DHT11 connected to Raspberry Pi">
            <a:extLst>
              <a:ext uri="{FF2B5EF4-FFF2-40B4-BE49-F238E27FC236}">
                <a16:creationId xmlns:a16="http://schemas.microsoft.com/office/drawing/2014/main" id="{F45D8B72-82DC-464C-B8BA-A4C704E5E5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8166"/>
            <a:ext cx="55766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525BBF-7B91-43D5-B61D-4E020D6DE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874" y="5647249"/>
            <a:ext cx="2035126" cy="11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6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FE5B-6381-4329-9AFA-835C3946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Setup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03EE-0033-4BC2-AEF0-AF8E594E9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Unzip </a:t>
            </a:r>
            <a:r>
              <a:rPr lang="en-US" dirty="0" err="1"/>
              <a:t>Cybernetics_Rpi.rar</a:t>
            </a:r>
            <a:endParaRPr lang="en-US" dirty="0"/>
          </a:p>
          <a:p>
            <a:r>
              <a:rPr lang="en-US" dirty="0"/>
              <a:t>Open Terminal and go to </a:t>
            </a:r>
            <a:r>
              <a:rPr lang="en-US" dirty="0">
                <a:solidFill>
                  <a:srgbClr val="FF0000"/>
                </a:solidFill>
              </a:rPr>
              <a:t>/Cybernetics _</a:t>
            </a:r>
            <a:r>
              <a:rPr lang="en-US" dirty="0" err="1">
                <a:solidFill>
                  <a:srgbClr val="FF0000"/>
                </a:solidFill>
              </a:rPr>
              <a:t>Rpi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dirty="0"/>
              <a:t>using</a:t>
            </a:r>
            <a:r>
              <a:rPr lang="en-US" dirty="0">
                <a:solidFill>
                  <a:srgbClr val="FF0000"/>
                </a:solidFill>
              </a:rPr>
              <a:t> cd </a:t>
            </a:r>
            <a:r>
              <a:rPr lang="en-US" dirty="0" err="1"/>
              <a:t>cmds</a:t>
            </a:r>
            <a:r>
              <a:rPr lang="en-US" dirty="0"/>
              <a:t>.</a:t>
            </a:r>
          </a:p>
          <a:p>
            <a:r>
              <a:rPr lang="en-IN" dirty="0"/>
              <a:t>Type </a:t>
            </a:r>
            <a:r>
              <a:rPr lang="en-IN" dirty="0" err="1">
                <a:solidFill>
                  <a:srgbClr val="FF0000"/>
                </a:solidFill>
              </a:rPr>
              <a:t>chmod</a:t>
            </a:r>
            <a:r>
              <a:rPr lang="en-IN" dirty="0">
                <a:solidFill>
                  <a:srgbClr val="FF0000"/>
                </a:solidFill>
              </a:rPr>
              <a:t> +x setup.sh</a:t>
            </a:r>
            <a:r>
              <a:rPr lang="en-IN" dirty="0"/>
              <a:t> and press Enter.</a:t>
            </a:r>
          </a:p>
          <a:p>
            <a:r>
              <a:rPr lang="en-IN" dirty="0"/>
              <a:t>Now type </a:t>
            </a:r>
            <a:r>
              <a:rPr lang="en-IN" dirty="0">
                <a:solidFill>
                  <a:srgbClr val="FF0000"/>
                </a:solidFill>
              </a:rPr>
              <a:t>./setup.sh </a:t>
            </a:r>
            <a:r>
              <a:rPr lang="en-IN" dirty="0"/>
              <a:t>and press Enter and wait for the Installation.</a:t>
            </a:r>
          </a:p>
          <a:p>
            <a:r>
              <a:rPr lang="en-IN" dirty="0"/>
              <a:t>Now run </a:t>
            </a:r>
            <a:r>
              <a:rPr lang="en-IN" dirty="0">
                <a:solidFill>
                  <a:srgbClr val="FF0000"/>
                </a:solidFill>
              </a:rPr>
              <a:t>Cyber Physical System.py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8B273-1D40-4D52-8B0C-7940FC230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874" y="5647249"/>
            <a:ext cx="2035126" cy="11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0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AF4E-EA70-46D9-94FF-22974175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Preview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9007CE-EE75-4C0B-B05C-C2830FB71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1319"/>
            <a:ext cx="7644618" cy="460335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530A8B-FCAD-45C0-BCB8-84C84E10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874" y="5647249"/>
            <a:ext cx="2035126" cy="11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2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46E6-4D4B-4581-B519-953260C5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753F8-E056-4201-9688-A928A8D56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</a:t>
            </a:r>
            <a:r>
              <a:rPr lang="en-US" dirty="0">
                <a:solidFill>
                  <a:srgbClr val="FF0000"/>
                </a:solidFill>
              </a:rPr>
              <a:t>Display Current Reading</a:t>
            </a:r>
            <a:r>
              <a:rPr lang="en-US" dirty="0"/>
              <a:t> to Get Current Reading.</a:t>
            </a:r>
          </a:p>
          <a:p>
            <a:r>
              <a:rPr lang="en-US" dirty="0"/>
              <a:t>Click </a:t>
            </a:r>
            <a:r>
              <a:rPr lang="en-US" dirty="0">
                <a:solidFill>
                  <a:srgbClr val="FF0000"/>
                </a:solidFill>
              </a:rPr>
              <a:t>Save Current 100 Readings </a:t>
            </a:r>
            <a:r>
              <a:rPr lang="en-US" dirty="0"/>
              <a:t>to save current 100 readings to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/</a:t>
            </a:r>
            <a:r>
              <a:rPr lang="en-US" dirty="0" err="1">
                <a:solidFill>
                  <a:srgbClr val="FF0000"/>
                </a:solidFill>
              </a:rPr>
              <a:t>Data_Schema_Node</a:t>
            </a:r>
            <a:r>
              <a:rPr lang="en-US" dirty="0">
                <a:solidFill>
                  <a:srgbClr val="FF0000"/>
                </a:solidFill>
              </a:rPr>
              <a:t>/ SensorData.csv. </a:t>
            </a:r>
            <a:endParaRPr lang="en-US" dirty="0"/>
          </a:p>
          <a:p>
            <a:r>
              <a:rPr lang="en-US" dirty="0"/>
              <a:t>Click </a:t>
            </a:r>
            <a:r>
              <a:rPr lang="en-US" dirty="0">
                <a:solidFill>
                  <a:srgbClr val="FF0000"/>
                </a:solidFill>
              </a:rPr>
              <a:t>Generate Prediction Map </a:t>
            </a:r>
            <a:r>
              <a:rPr lang="en-US" dirty="0"/>
              <a:t>to see the prediction Map.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500CB-635D-4F95-AF5D-B782E4E17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874" y="5647249"/>
            <a:ext cx="2035126" cy="11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0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1E70-7EB0-4919-896A-89D20022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Map Sample 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A78CC-FE47-4008-BD34-CAC064729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338" y="1544271"/>
            <a:ext cx="7284330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D6BCB1-F2C1-42AE-A146-88DE15C4C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874" y="5647249"/>
            <a:ext cx="2035126" cy="11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171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Cyber Physical System for Environmental Monitoring and Crop Prediction</vt:lpstr>
      <vt:lpstr>Components Needed</vt:lpstr>
      <vt:lpstr>DHT11 (Some have 4 Pins it doesn’t matter)</vt:lpstr>
      <vt:lpstr>Raspberry pi Connection</vt:lpstr>
      <vt:lpstr>Raspberry Pi Connection</vt:lpstr>
      <vt:lpstr>Software Setup</vt:lpstr>
      <vt:lpstr>Software Preview</vt:lpstr>
      <vt:lpstr>Button Operations</vt:lpstr>
      <vt:lpstr>Prediction Map Sample Output</vt:lpstr>
      <vt:lpstr>Thanks. Dvlpr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Physical System for Environmental Monitoring and Crop Prediction</dc:title>
  <dc:creator>AKHIL P. JACOB</dc:creator>
  <cp:lastModifiedBy>AKHIL P. JACOB</cp:lastModifiedBy>
  <cp:revision>11</cp:revision>
  <dcterms:created xsi:type="dcterms:W3CDTF">2021-06-03T11:51:11Z</dcterms:created>
  <dcterms:modified xsi:type="dcterms:W3CDTF">2021-06-03T12:30:46Z</dcterms:modified>
</cp:coreProperties>
</file>