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9" r:id="rId4"/>
    <p:sldId id="262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827E9-9467-414D-908F-30F4E04054F8}" v="4" dt="2021-03-17T17:13:02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Bello" userId="2c9c2fd434c754b4" providerId="LiveId" clId="{425827E9-9467-414D-908F-30F4E04054F8}"/>
    <pc:docChg chg="modSld">
      <pc:chgData name="Nicolas Bello" userId="2c9c2fd434c754b4" providerId="LiveId" clId="{425827E9-9467-414D-908F-30F4E04054F8}" dt="2021-03-17T17:13:02.044" v="3" actId="20577"/>
      <pc:docMkLst>
        <pc:docMk/>
      </pc:docMkLst>
      <pc:sldChg chg="modSp">
        <pc:chgData name="Nicolas Bello" userId="2c9c2fd434c754b4" providerId="LiveId" clId="{425827E9-9467-414D-908F-30F4E04054F8}" dt="2021-03-17T17:13:02.044" v="3" actId="20577"/>
        <pc:sldMkLst>
          <pc:docMk/>
          <pc:sldMk cId="358396131" sldId="256"/>
        </pc:sldMkLst>
        <pc:spChg chg="mod">
          <ac:chgData name="Nicolas Bello" userId="2c9c2fd434c754b4" providerId="LiveId" clId="{425827E9-9467-414D-908F-30F4E04054F8}" dt="2021-03-17T17:13:02.044" v="3" actId="20577"/>
          <ac:spMkLst>
            <pc:docMk/>
            <pc:sldMk cId="358396131" sldId="256"/>
            <ac:spMk id="3" creationId="{CFD104F2-6DAA-48C3-ABD6-7FA096E2AF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0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2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95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606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6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43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3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23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4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5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8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8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1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1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8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8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suicide" TargetMode="External"/><Relationship Id="rId2" Type="http://schemas.openxmlformats.org/officeDocument/2006/relationships/hyperlink" Target="https://ourworldindata.org/grapher/annual-number-of-births-by-world-reg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 descr="Sphere of mesh and nodes">
            <a:extLst>
              <a:ext uri="{FF2B5EF4-FFF2-40B4-BE49-F238E27FC236}">
                <a16:creationId xmlns:a16="http://schemas.microsoft.com/office/drawing/2014/main" id="{CD8D14E9-C93F-462D-92D3-9A4398A53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1" b="23581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37EF0-99C8-4832-BE88-FB55D9D22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 dirty="0"/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104F2-6DAA-48C3-ABD6-7FA096E2A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n-US" dirty="0"/>
              <a:t>By Nicolas Bello &amp; Sasha </a:t>
            </a:r>
            <a:r>
              <a:rPr lang="en-US" dirty="0" err="1"/>
              <a:t>Osipova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016A9-559F-41A7-B09E-D16886F1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219767"/>
            <a:ext cx="5969793" cy="44184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aseline="0"/>
              <a:t>Neonatal Deaths &amp; Births Worldwide </a:t>
            </a:r>
          </a:p>
        </p:txBody>
      </p:sp>
    </p:spTree>
    <p:extLst>
      <p:ext uri="{BB962C8B-B14F-4D97-AF65-F5344CB8AC3E}">
        <p14:creationId xmlns:p14="http://schemas.microsoft.com/office/powerpoint/2010/main" val="3243228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7BB6-3CB2-4E3B-8861-82A5F6D7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**E**</a:t>
            </a:r>
            <a:r>
              <a:rPr lang="en-US" sz="3600" b="1" i="0" kern="1200" cap="all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6FEC-F9E1-4710-8D9B-0954DF33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data for the current project was collected from the following resources: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u="sng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https://ourworldindata.org/grapher/annual-number-of-births-by-world-region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u="sng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https://ourworldindata.org/suicide</a:t>
            </a:r>
            <a:endParaRPr lang="en-US" u="sng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data was extracted as csv files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0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270D-AEEB-DD48-84A5-702B0D28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10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BF9F8B81-1FB0-884B-9B36-753A7B327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8672523" cy="5025489"/>
          </a:xfrm>
        </p:spPr>
      </p:pic>
      <p:pic>
        <p:nvPicPr>
          <p:cNvPr id="13" name="Picture 1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AAF2B1A-B882-4F4A-B4B1-1E52E7BF7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474" y="1643064"/>
            <a:ext cx="9188526" cy="521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9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AD58-4964-48C1-A966-C2395430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**T**</a:t>
            </a:r>
            <a:r>
              <a:rPr lang="en-US" dirty="0" err="1"/>
              <a:t>ransform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E24A-A4DF-4AEF-B8D9-D2294E2B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csv files were loaded into pandas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Cleaned by selecting only the columns needed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Renamed columns and dropped unwanted ones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filtered to include all countries and sorted by year in ascending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0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0D4776C-4806-DB46-BDE6-9D665BC86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142430"/>
            <a:ext cx="10276720" cy="4573139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57167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2048-C640-40EC-A543-8F05CA9A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**L**</a:t>
            </a:r>
            <a:r>
              <a:rPr lang="en-US" dirty="0" err="1"/>
              <a:t>oad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B35-AE89-4042-B563-BF5109EA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Prior to loading data, PostgreSQL tables were created with their corresponding labels</a:t>
            </a:r>
          </a:p>
          <a:p>
            <a:pPr>
              <a:lnSpc>
                <a:spcPct val="250000"/>
              </a:lnSpc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final databases were loaded into pgAdmin4 and joined together on country and year.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7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D26B7D-B5E4-6B4E-B39A-4B4F71310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58" y="643466"/>
            <a:ext cx="8985593" cy="5571067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217709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79</TotalTime>
  <Words>122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Wingdings</vt:lpstr>
      <vt:lpstr>Damask</vt:lpstr>
      <vt:lpstr>ETL Project</vt:lpstr>
      <vt:lpstr>Neonatal Deaths &amp; Births Worldwide </vt:lpstr>
      <vt:lpstr>**E**xtract</vt:lpstr>
      <vt:lpstr>PowerPoint Presentation</vt:lpstr>
      <vt:lpstr>**T**ransform</vt:lpstr>
      <vt:lpstr>PowerPoint Presentation</vt:lpstr>
      <vt:lpstr>**L**oad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Nicolas Bello</dc:creator>
  <cp:lastModifiedBy>Sasha Osipova</cp:lastModifiedBy>
  <cp:revision>7</cp:revision>
  <dcterms:created xsi:type="dcterms:W3CDTF">2021-03-17T16:42:22Z</dcterms:created>
  <dcterms:modified xsi:type="dcterms:W3CDTF">2021-03-17T23:32:55Z</dcterms:modified>
</cp:coreProperties>
</file>