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06:53:00.5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22,'57'-6,"0"0,10 0,-1 2,-8 5,2 2,17-3,3 1,-9 0,1 1,12 0,-3 0,-27-1,-1-1,6 2,-4 0,-1-2,2 0,-24 0,5 0,-7-2,23 1,-5-1,-13-2,-2 15,-6-9,30 10,16-9,-16-3,2 0,27 0,-26 0,1 0,26 0,-37 0,0 0,27 0,9 0,-24 0,20 0,8 0,-25 0,28 3,-22 1,21 0,-10-1,4-3,-24 0,20 0,-24 0,13 0,-27 0,3 0,-16 0,9 3,1-3,37 3,-28-3,1 0,4 0,1 0,11 0,2 0,8 0,0 0,-5 0,2 0,16 2,0 0,-16 0,-1 1,7 3,-2 0,-17-1,-2-1,4 2,-3 0,21 1,-7 0,-7-1,-18-3,16 0,-19-3,34 3,-1 2,-1 1,5 1,-20-4,1 0,30 3,-3 1,7-6,-46 1,-4-1,4-1,-8 0,4 3,-2-2,2 0,4 1,46-2,-25 0,3 0,-9 0,1 0,8-1,0 2,-3 0,0 1,0 2,0 1,-9-2,0-1,4 3,0-2,-8-3,1 0,8 0,0 0,-12 0,-2 0,5 0,-3 0,19 0,-6 0,-20 0,3 0,-21 0,19 0,-24 0,21 0,-7 3,26-3,-5 6,-9-4,4 0,7 0,-1 0,-6 0,-1 0,-1-2,-5 0,0 0,28 0,-10 0,22 0,-34 0,-12 0,-13 0,4 0,0 0,3-3,0 3,-2-3,2 3,-8-2,-7 1,9-1,-11 2,15 0,12 0,25 0,19 0,-37 0,2 0,9 0,0 0,-9 0,-1 0,12-1,-1-1,31-3,-45 2,-1-1,34 0,2 0,-13 4,-21 0,2 0,35 0,-18 0,1 0,-18 0,1 0,14 1,1-2,-16 0,-2-1,3 2,-3-1,32-2,-7 3,-19 0,-2 0,-21 0,19 0,-14 0,21 0,-8 0,0 0,3 0,-10 0,14 0,-10-3,11 3,-18-3,-3 3,-17-2,1-1,-1 0,17-2,2 5,29-6,-14 2,27 0,-32 1,-1 3,-26 0,-10-2,5-1,12-2,17 2,5 0,16 0,-6 2,8-5,-23 3,-19-2,-21 3,-9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06:53:03.6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4,'66'4,"6"2,-18-4,3 0,-6 1,3-2,30 2,0-2,-26 0,-1-2,14 1,-1 0,-11 0,-3 0,-6 0,0 0,6 0,-3 0,23 3,-8-2,-14 2,-19-3,9 0,-13 0,10 0,10 0,25 0,17 0,3 0,-17 0,3-3,5 2,-38-2,3-1,11 0,-2 0,32-2,-38 2,-1 1,8 3,10 0,-8 0,5 0,19 0,-1 3,-35-1,2 0,0 2,-1 0,40 0,-32-2,-2-1,31 3,-39-4,0 1,32 2,-9-3,-5 0,4 0,1 3,-19-3,3 1,39 2,-38-3,-3 0,5 0,-12 0,-27 0,-1 0,-3 0,7 2,7-1,38 4,5-1,11 1,6 1,-25-5,11 5,-18-3,7 4,-14-1,-2-3,-19 0,-2-3,-5 0,6 0,-6 0,8 0,-7 0,22 0,-6 0,24 0,-9 0,7-3,-13 2,-14-1,-15 0,-9 1,-1-2,11 2,17-1,5 2,17 0,-14 0,6 0,-15 0,-1 0,-13 0,-4 0,-11 0,-5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06:53:09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15,'93'-4,"6"1,-48 3,0 0,3-1,2-1,3 1,1 1,0-2,-2 0,-6 2,-1 0,2 0,0 0,-1 2,2 0,12 0,1 1,0 1,3 0,22-1,2-1,-12 2,2 0,-15-4,2 0,-1 1,20 3,0 0,-20-2,2-1,-3 1,15 3,-3-1,8 1,-5-1,-29-1,-5-1,50 4,-52-5,9 2,-13-3,9 0,-15 0,-10 0,-17 0,-9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06:53:11.0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1,'95'24,"-35"-10,1-2,0-7,3-1,21 2,4 1,-7-3,1 1,-16-3,1-1,-1 1,15 0,1 0,14-2,0 0,-18 2,-1 0,15-2,-1 0,-22 2,-1 0,19-1,0-2,-22 1,-1 0,14 0,-1 0,-18-1,-3-1,6 2,-3-1,27-2,6 6,-40-1,1 0,7 2,3 0,9 3,1-1,-3-3,-2 0,-4 1,-4-1,24-3,-19 0,-42 0,-10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75831-FC6F-AB4F-B93F-75B02D77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ACFBC-88AB-8545-9876-A53F7A8B2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DF15-9729-CA41-86E2-8B873E3E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C38E2-1EDF-9943-BE42-0336449A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D290FD-91BD-494D-9EFC-07460F84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39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39498-5C1D-9041-85A2-E0DD5C7A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AE3695-F93C-9141-8808-000373478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DC7D8-0ED0-874E-94D0-8078DA8E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A33FA-09D0-3C48-A08A-59E8431B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61877F-5365-D545-BA36-F5953D1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81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72F8F2-3052-A74C-BEFF-D0E22B7D2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65400F-78AE-2241-9662-5FF5C5D8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17A83-C6AB-6A40-9ADB-84F88A40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FEE21-46DF-5C4D-9EDA-2774BEC9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4073C-BBD0-A349-8550-FC4F6554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08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B849C-A87A-BC4D-8050-C7456D2A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9F903-97F7-884E-9ADE-31C07437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7DD83-9C46-8A46-8BA8-ADBA9E5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0EA2E-9EB7-1243-8E9F-2730252B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EBD57-06AB-9246-B0AF-93E3F210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8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323A8-3216-4244-9247-E39E9DFE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C13B87-E78C-A949-A8B4-68F6B2A8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659EA-2FD0-5E48-9AC3-23B2691A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AF271-0AA9-DF42-8567-BB32AB72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45164-57AB-0E4C-87A3-CE0E69FF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81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7405F-C689-8342-95AE-4E3FEB8C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455C1-B7B6-6C4A-8AC2-2628E2F34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679E1-9ACF-7845-A219-EB0309351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D18736-7293-DA4E-8C18-0F13F357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2219CE-53BD-444F-A236-9E9E0F72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C9A761-737C-9B4F-AA4A-2E08B37D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6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FF5D-3EBE-BB4C-B5F9-52383B20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4BE7B5-A929-0848-8974-2947F355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F5B7D-D364-9444-8CEF-37D70A376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DB09F9-1420-F444-95C0-31A0A398B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04693B-777A-9E4F-91AD-BFDCA8258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544DF6-F578-2D47-A092-4945EFAF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37379B-9311-AA41-8D57-2D28F657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2BE288-924B-8649-9C54-D813A9BA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92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427CC-5C9D-3845-915D-1D54C1BC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91B040-CAD9-3C4E-9281-3DB76E01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14DCEE-EDDA-EF4F-9546-30612E7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4F9EE2-730B-8649-9FA1-6A28B26D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26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5DD36A-D233-0146-8CF4-3BBE9464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5EE523-8886-1944-BE04-E001E8AB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24903-2BAD-1D44-A8BB-3E4DBEBD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32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29488-D495-5E48-82EF-61744E8E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FBE3A-90D7-2342-8FF5-9004C178F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64E8E7-1FC9-5C46-83EF-39EA26BD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A48912-2041-AC4E-8A30-7278C8E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07909-4D30-2446-B156-B3FB591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9F46B3-3B30-3A47-A851-3B516014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57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8568A-C88F-9A43-B311-F3B75673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2721EE-94DE-6F41-8EC5-311AC4314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58AE2D-92A6-0043-8E6B-F9E5CAF1A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C17F99-66CA-6D49-B8A4-B7742B9E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6EC6C-BE93-BF47-9EBE-EABA332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EF2E52-DCB3-E149-A3FD-1A56779D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9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98233-6725-C140-AFFA-E38EF4B5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6A30F-9AA5-2F41-B2C8-B9994B6E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7A777-7793-A342-BF59-F225BA533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F130-12B9-A44D-8EF9-0DF0D1710476}" type="datetimeFigureOut">
              <a:rPr lang="es-ES" smtClean="0"/>
              <a:t>12/3/20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29F49-D594-5249-AF38-C898FBB8F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60374-5F93-344E-B0D4-4834FEA63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B095-EEC3-6F4B-B7EE-B8E61EA67C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39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7DF863-EDC5-B044-9C26-98DB98C3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37" y="0"/>
            <a:ext cx="810072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BC544D7-1D56-AE40-AAFE-FF9EEB4D0933}"/>
                  </a:ext>
                </a:extLst>
              </p14:cNvPr>
              <p14:cNvContentPartPr/>
              <p14:nvPr/>
            </p14:nvContentPartPr>
            <p14:xfrm>
              <a:off x="4473214" y="4678910"/>
              <a:ext cx="4949640" cy="799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BC544D7-1D56-AE40-AAFE-FF9EEB4D09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9574" y="4570910"/>
                <a:ext cx="5057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88D8597-BF47-7A47-BD3E-53B05A5A4BD1}"/>
                  </a:ext>
                </a:extLst>
              </p14:cNvPr>
              <p14:cNvContentPartPr/>
              <p14:nvPr/>
            </p14:nvContentPartPr>
            <p14:xfrm>
              <a:off x="2284054" y="4886990"/>
              <a:ext cx="2214720" cy="324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88D8597-BF47-7A47-BD3E-53B05A5A4B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0054" y="4779350"/>
                <a:ext cx="23223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E3A4172-B5A8-4E4C-B81F-92F4074041A0}"/>
                  </a:ext>
                </a:extLst>
              </p14:cNvPr>
              <p14:cNvContentPartPr/>
              <p14:nvPr/>
            </p14:nvContentPartPr>
            <p14:xfrm>
              <a:off x="2214934" y="241910"/>
              <a:ext cx="1081440" cy="280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E3A4172-B5A8-4E4C-B81F-92F4074041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1294" y="133910"/>
                <a:ext cx="1189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9289EF5-519F-1D46-A2E7-5AB6694FCF94}"/>
                  </a:ext>
                </a:extLst>
              </p14:cNvPr>
              <p14:cNvContentPartPr/>
              <p14:nvPr/>
            </p14:nvContentPartPr>
            <p14:xfrm>
              <a:off x="2236174" y="360710"/>
              <a:ext cx="1238760" cy="478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9289EF5-519F-1D46-A2E7-5AB6694FCF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2174" y="253070"/>
                <a:ext cx="1346400" cy="2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75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950D89-A58A-464A-9618-9DB7364F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1" y="356722"/>
            <a:ext cx="11438238" cy="321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637CD4-3D3D-BA4D-A24E-C5117030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21" y="3429000"/>
            <a:ext cx="3175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2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Sedes Ferreiro</dc:creator>
  <cp:lastModifiedBy>Enrique Sedes Ferreiro</cp:lastModifiedBy>
  <cp:revision>2</cp:revision>
  <dcterms:created xsi:type="dcterms:W3CDTF">2020-03-12T06:41:43Z</dcterms:created>
  <dcterms:modified xsi:type="dcterms:W3CDTF">2020-03-12T06:53:13Z</dcterms:modified>
</cp:coreProperties>
</file>