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249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</c:strRef>
          </c:tx>
          <c:cat>
            <c:multiLvlStrRef>
              <c:f>Hoja1!$A$2:$A$5</c:f>
            </c:multiLvlStrRef>
          </c:cat>
          <c:val>
            <c:numRef>
              <c:f>Hoja1!$B$2:$B$5</c:f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D8D-4F1B-E643-9335-5C7A63BA37BF}" type="datetimeFigureOut">
              <a:rPr lang="es-ES" smtClean="0"/>
              <a:t>9/11/19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EE2-D347-9441-84BC-C76E053702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54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D8D-4F1B-E643-9335-5C7A63BA37BF}" type="datetimeFigureOut">
              <a:rPr lang="es-ES" smtClean="0"/>
              <a:t>9/11/19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EE2-D347-9441-84BC-C76E053702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43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D8D-4F1B-E643-9335-5C7A63BA37BF}" type="datetimeFigureOut">
              <a:rPr lang="es-ES" smtClean="0"/>
              <a:t>9/11/19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EE2-D347-9441-84BC-C76E053702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54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D8D-4F1B-E643-9335-5C7A63BA37BF}" type="datetimeFigureOut">
              <a:rPr lang="es-ES" smtClean="0"/>
              <a:t>9/11/19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EE2-D347-9441-84BC-C76E053702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41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D8D-4F1B-E643-9335-5C7A63BA37BF}" type="datetimeFigureOut">
              <a:rPr lang="es-ES" smtClean="0"/>
              <a:t>9/11/19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EE2-D347-9441-84BC-C76E053702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04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D8D-4F1B-E643-9335-5C7A63BA37BF}" type="datetimeFigureOut">
              <a:rPr lang="es-ES" smtClean="0"/>
              <a:t>9/11/19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EE2-D347-9441-84BC-C76E053702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16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D8D-4F1B-E643-9335-5C7A63BA37BF}" type="datetimeFigureOut">
              <a:rPr lang="es-ES" smtClean="0"/>
              <a:t>9/11/19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EE2-D347-9441-84BC-C76E053702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16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D8D-4F1B-E643-9335-5C7A63BA37BF}" type="datetimeFigureOut">
              <a:rPr lang="es-ES" smtClean="0"/>
              <a:t>9/11/19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EE2-D347-9441-84BC-C76E053702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15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D8D-4F1B-E643-9335-5C7A63BA37BF}" type="datetimeFigureOut">
              <a:rPr lang="es-ES" smtClean="0"/>
              <a:t>9/11/19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EE2-D347-9441-84BC-C76E053702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43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D8D-4F1B-E643-9335-5C7A63BA37BF}" type="datetimeFigureOut">
              <a:rPr lang="es-ES" smtClean="0"/>
              <a:t>9/11/19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EE2-D347-9441-84BC-C76E053702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7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D8D-4F1B-E643-9335-5C7A63BA37BF}" type="datetimeFigureOut">
              <a:rPr lang="es-ES" smtClean="0"/>
              <a:t>9/11/19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EE2-D347-9441-84BC-C76E053702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55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A3D8D-4F1B-E643-9335-5C7A63BA37BF}" type="datetimeFigureOut">
              <a:rPr lang="es-ES" smtClean="0"/>
              <a:t>9/11/19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AEE2-D347-9441-84BC-C76E053702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55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chart" Target="../charts/chart1.xm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CURSO CIENCIA DATOS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82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es Data </a:t>
            </a:r>
            <a:r>
              <a:rPr lang="es-ES" dirty="0" err="1" smtClean="0"/>
              <a:t>Science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l="9145" r="9145"/>
          <a:stretch>
            <a:fillRect/>
          </a:stretch>
        </p:blipFill>
        <p:spPr>
          <a:xfrm>
            <a:off x="457200" y="1653591"/>
            <a:ext cx="7867102" cy="4326604"/>
          </a:xfrm>
        </p:spPr>
      </p:pic>
    </p:spTree>
    <p:extLst>
      <p:ext uri="{BB962C8B-B14F-4D97-AF65-F5344CB8AC3E}">
        <p14:creationId xmlns:p14="http://schemas.microsoft.com/office/powerpoint/2010/main" val="171519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4878"/>
            <a:ext cx="8229600" cy="1143000"/>
          </a:xfrm>
        </p:spPr>
        <p:txBody>
          <a:bodyPr/>
          <a:lstStyle/>
          <a:p>
            <a:r>
              <a:rPr lang="es-ES" dirty="0" smtClean="0"/>
              <a:t>Qué es Big Data?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84" y="1125472"/>
            <a:ext cx="7320701" cy="54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6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724" y="310354"/>
            <a:ext cx="7708152" cy="806798"/>
          </a:xfrm>
        </p:spPr>
        <p:txBody>
          <a:bodyPr/>
          <a:lstStyle/>
          <a:p>
            <a:r>
              <a:rPr lang="es-ES" dirty="0" smtClean="0"/>
              <a:t>¿Qué es un Data </a:t>
            </a:r>
            <a:r>
              <a:rPr lang="es-ES" dirty="0" err="1" smtClean="0"/>
              <a:t>Scientist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6" y="1482549"/>
            <a:ext cx="7628776" cy="49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5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2810" y="274638"/>
            <a:ext cx="7008108" cy="34781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¿qué es Data?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51" y="962588"/>
            <a:ext cx="7499567" cy="56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3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1202" y="224339"/>
            <a:ext cx="7253310" cy="51128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USO de GIT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3" y="1125607"/>
            <a:ext cx="4774370" cy="20592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4138"/>
            <a:ext cx="4409711" cy="21612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104" y="1024849"/>
            <a:ext cx="3292824" cy="509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9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8329" r="11444"/>
          <a:stretch/>
        </p:blipFill>
        <p:spPr>
          <a:xfrm>
            <a:off x="0" y="0"/>
            <a:ext cx="3900714" cy="39715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1395" r="13256"/>
          <a:stretch/>
        </p:blipFill>
        <p:spPr>
          <a:xfrm>
            <a:off x="4680857" y="141580"/>
            <a:ext cx="3918857" cy="36039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7385" r="11864" b="5368"/>
          <a:stretch/>
        </p:blipFill>
        <p:spPr>
          <a:xfrm>
            <a:off x="90715" y="3843114"/>
            <a:ext cx="4033762" cy="2972552"/>
          </a:xfrm>
          <a:prstGeom prst="rect">
            <a:avLst/>
          </a:prstGeom>
        </p:spPr>
      </p:pic>
      <p:graphicFrame>
        <p:nvGraphicFramePr>
          <p:cNvPr id="8" name="Gráfico 7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315" y="3640667"/>
            <a:ext cx="4474352" cy="29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6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3" y="181130"/>
            <a:ext cx="3761619" cy="364220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048" y="128101"/>
            <a:ext cx="3898778" cy="36452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47451"/>
          <a:stretch/>
        </p:blipFill>
        <p:spPr>
          <a:xfrm>
            <a:off x="98660" y="4009571"/>
            <a:ext cx="4640775" cy="26911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209" y="4761179"/>
            <a:ext cx="4721402" cy="20325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5910" y="4009571"/>
            <a:ext cx="2473308" cy="10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8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5237</TotalTime>
  <Words>28</Words>
  <Application>Microsoft Macintosh PowerPoint</Application>
  <PresentationFormat>Presentación en pantalla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CURSO CIENCIA DATOS</vt:lpstr>
      <vt:lpstr>Qué es Data Science?</vt:lpstr>
      <vt:lpstr>Qué es Big Data?</vt:lpstr>
      <vt:lpstr>¿Qué es un Data Scientist?</vt:lpstr>
      <vt:lpstr>¿qué es Data?</vt:lpstr>
      <vt:lpstr>USO de GIT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CIENCIA DATOS</dc:title>
  <dc:creator>Enrique Sedes Ferreiro</dc:creator>
  <cp:lastModifiedBy>Enrique Sedes Ferreiro</cp:lastModifiedBy>
  <cp:revision>10</cp:revision>
  <dcterms:created xsi:type="dcterms:W3CDTF">2019-10-29T06:32:41Z</dcterms:created>
  <dcterms:modified xsi:type="dcterms:W3CDTF">2019-11-09T19:38:08Z</dcterms:modified>
</cp:coreProperties>
</file>