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Arial Narrow"/>
      <p:regular r:id="rId37"/>
      <p:bold r:id="rId38"/>
      <p:italic r:id="rId39"/>
      <p:boldItalic r:id="rId40"/>
    </p:embeddedFont>
    <p:embeddedFont>
      <p:font typeface="Arial Black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boldItalic.fntdata"/><Relationship Id="rId20" Type="http://schemas.openxmlformats.org/officeDocument/2006/relationships/slide" Target="slides/slide14.xml"/><Relationship Id="rId41" Type="http://schemas.openxmlformats.org/officeDocument/2006/relationships/font" Target="fonts/ArialBlack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ArialNarrow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ArialNarrow-italic.fntdata"/><Relationship Id="rId16" Type="http://schemas.openxmlformats.org/officeDocument/2006/relationships/slide" Target="slides/slide10.xml"/><Relationship Id="rId38" Type="http://schemas.openxmlformats.org/officeDocument/2006/relationships/font" Target="fonts/ArialNarrow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be8bcfb1f_2_3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3be8bcfb1f_2_3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be8bcfb1f_2_4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3be8bcfb1f_2_4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be8bcfb1f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3be8bcfb1f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be8bcfb1f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3be8bcfb1f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bef15a7d6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3bef15a7d6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bef15a7d6_1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3bef15a7d6_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bef15a7d6_1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3bef15a7d6_1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bef15a7d6_1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3bef15a7d6_1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bef15a7d6_1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3bef15a7d6_1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bef15a7d6_1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3bef15a7d6_1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bef15a7d6_1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3bef15a7d6_1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be8bcfb1f_2_3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3be8bcfb1f_2_3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bef15a7d6_1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3bef15a7d6_1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bef15a7d6_1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3bef15a7d6_1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bef15a7d6_1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3bef15a7d6_1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bef15a7d6_1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g3bef15a7d6_1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bef15a7d6_1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3bef15a7d6_1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bef15a7d6_1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g3bef15a7d6_1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bef15a7d6_1_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3bef15a7d6_1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be8bcfb1f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3be8bcfb1f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3bef15a7d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3bef15a7d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bef15a7d6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g3bef15a7d6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be8bcfb1f_2_3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3be8bcfb1f_2_3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bef15a7d6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3bef15a7d6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be8bcfb1f_2_3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3be8bcfb1f_2_3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be8bcfb1f_2_3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3be8bcfb1f_2_3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be8bcfb1f_2_3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3be8bcfb1f_2_3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be8bcfb1f_2_3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3be8bcfb1f_2_3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be8bcfb1f_2_3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3be8bcfb1f_2_3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be8bcfb1f_2_4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3be8bcfb1f_2_4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" showMasterSp="0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66" name="Google Shape;6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2664" y="421200"/>
            <a:ext cx="1494835" cy="10261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"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0061" y="3921899"/>
            <a:ext cx="662908" cy="9447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529200" y="1761661"/>
            <a:ext cx="7046974" cy="972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5000"/>
              <a:buFont typeface="Arial Black"/>
              <a:buNone/>
              <a:defRPr b="0" i="0" sz="50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5000"/>
              <a:buFont typeface="Arial Black"/>
              <a:buNone/>
              <a:defRPr b="0" i="0" sz="50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5461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5000"/>
              <a:buFont typeface="Arial Black"/>
              <a:buChar char="•"/>
              <a:defRPr b="0" i="0" sz="50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5461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5000"/>
              <a:buFont typeface="Arial Black"/>
              <a:buChar char="•"/>
              <a:defRPr b="0" i="0" sz="50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5461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5000"/>
              <a:buFont typeface="Arial Black"/>
              <a:buChar char="•"/>
              <a:defRPr b="0" i="0" sz="50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550799" y="3057804"/>
            <a:ext cx="7046977" cy="324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3" type="body"/>
          </p:nvPr>
        </p:nvSpPr>
        <p:spPr>
          <a:xfrm>
            <a:off x="6732240" y="421200"/>
            <a:ext cx="1872209" cy="152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FEFEFE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2" showMasterSp="0">
  <p:cSld name="About 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385192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539531" y="1923677"/>
            <a:ext cx="2948059" cy="53972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Arial"/>
              <a:buChar char="•"/>
              <a:defRPr b="1" i="0" sz="2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37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Arial"/>
              <a:buChar char="•"/>
              <a:defRPr b="1" i="0" sz="2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37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Arial"/>
              <a:buChar char="•"/>
              <a:defRPr b="1" i="0" sz="2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Arial"/>
              <a:buChar char="•"/>
              <a:defRPr b="1" i="0" sz="2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539749" y="2679762"/>
            <a:ext cx="2951041" cy="594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3" type="body"/>
          </p:nvPr>
        </p:nvSpPr>
        <p:spPr>
          <a:xfrm>
            <a:off x="4392000" y="2247713"/>
            <a:ext cx="3383734" cy="2156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4" type="body"/>
          </p:nvPr>
        </p:nvSpPr>
        <p:spPr>
          <a:xfrm>
            <a:off x="4392000" y="2679762"/>
            <a:ext cx="3383732" cy="594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FEFEF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+ Text Stack" showMasterSp="0">
  <p:cSld name="Picture + Text Stac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1"/>
            <a:ext cx="9144000" cy="897566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9" id="81" name="Google Shape;8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1151"/>
            <a:ext cx="92869" cy="207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>
            <a:off x="-6052" y="897563"/>
            <a:ext cx="9144001" cy="1"/>
          </a:xfrm>
          <a:prstGeom prst="straightConnector1">
            <a:avLst/>
          </a:prstGeom>
          <a:noFill/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7"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8519" y="332100"/>
            <a:ext cx="207169" cy="20716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832322" y="336589"/>
            <a:ext cx="273656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5" name="Google Shape;85;p16"/>
          <p:cNvSpPr/>
          <p:nvPr>
            <p:ph idx="2" type="pic"/>
          </p:nvPr>
        </p:nvSpPr>
        <p:spPr>
          <a:xfrm>
            <a:off x="323849" y="1055279"/>
            <a:ext cx="8502423" cy="189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23850" y="3057804"/>
            <a:ext cx="8502423" cy="1620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❑"/>
              <a:defRPr b="0" i="0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▪"/>
              <a:defRPr b="0" i="0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✓"/>
              <a:defRPr b="0" i="0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23849" y="0"/>
            <a:ext cx="8502423" cy="897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88" name="Google Shape;88;p16"/>
          <p:cNvSpPr/>
          <p:nvPr/>
        </p:nvSpPr>
        <p:spPr>
          <a:xfrm>
            <a:off x="-1" y="4835699"/>
            <a:ext cx="9154802" cy="329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6"/>
          <p:cNvCxnSpPr/>
          <p:nvPr/>
        </p:nvCxnSpPr>
        <p:spPr>
          <a:xfrm>
            <a:off x="1475655" y="4917950"/>
            <a:ext cx="1" cy="162019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5" id="90" name="Google Shape;9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4917950"/>
            <a:ext cx="754380" cy="14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832322" y="336589"/>
            <a:ext cx="273656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23850" y="0"/>
            <a:ext cx="8507727" cy="897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23850" y="1006078"/>
            <a:ext cx="8496300" cy="3671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Grey" showMasterSp="0">
  <p:cSld name="Content Grey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-1"/>
            <a:ext cx="9144000" cy="897566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9" id="97" name="Google Shape;9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1151"/>
            <a:ext cx="92869" cy="207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8"/>
          <p:cNvCxnSpPr/>
          <p:nvPr/>
        </p:nvCxnSpPr>
        <p:spPr>
          <a:xfrm>
            <a:off x="-6052" y="897563"/>
            <a:ext cx="9144001" cy="1"/>
          </a:xfrm>
          <a:prstGeom prst="straightConnector1">
            <a:avLst/>
          </a:prstGeom>
          <a:noFill/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7"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8519" y="332100"/>
            <a:ext cx="207169" cy="207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832322" y="336589"/>
            <a:ext cx="273656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323849" y="0"/>
            <a:ext cx="8502423" cy="897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02" name="Google Shape;102;p18"/>
          <p:cNvSpPr/>
          <p:nvPr/>
        </p:nvSpPr>
        <p:spPr>
          <a:xfrm>
            <a:off x="-1" y="4835699"/>
            <a:ext cx="9154802" cy="329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8"/>
          <p:cNvCxnSpPr/>
          <p:nvPr/>
        </p:nvCxnSpPr>
        <p:spPr>
          <a:xfrm>
            <a:off x="1475655" y="4917950"/>
            <a:ext cx="1" cy="162019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2" id="104" name="Google Shape;10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4917950"/>
            <a:ext cx="754380" cy="14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23849" y="1005575"/>
            <a:ext cx="8502423" cy="3672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vice Demo + Text" showMasterSp="0">
  <p:cSld name="Device Demo + 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0" y="-1"/>
            <a:ext cx="9144000" cy="897566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9" id="108" name="Google Shape;10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1151"/>
            <a:ext cx="92869" cy="207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9"/>
          <p:cNvCxnSpPr/>
          <p:nvPr/>
        </p:nvCxnSpPr>
        <p:spPr>
          <a:xfrm>
            <a:off x="-6052" y="897563"/>
            <a:ext cx="9144001" cy="1"/>
          </a:xfrm>
          <a:prstGeom prst="straightConnector1">
            <a:avLst/>
          </a:prstGeom>
          <a:noFill/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7"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8519" y="332100"/>
            <a:ext cx="207169" cy="207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832322" y="336589"/>
            <a:ext cx="273656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descr="Picture 9" id="112" name="Google Shape;11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" y="901799"/>
            <a:ext cx="6194815" cy="3938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type="title"/>
          </p:nvPr>
        </p:nvSpPr>
        <p:spPr>
          <a:xfrm>
            <a:off x="323849" y="0"/>
            <a:ext cx="8502423" cy="897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6516214" y="1599641"/>
            <a:ext cx="2310057" cy="1134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6516214" y="1256741"/>
            <a:ext cx="2310056" cy="234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3" type="body"/>
          </p:nvPr>
        </p:nvSpPr>
        <p:spPr>
          <a:xfrm>
            <a:off x="6516213" y="3327834"/>
            <a:ext cx="2303325" cy="1134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4" type="body"/>
          </p:nvPr>
        </p:nvSpPr>
        <p:spPr>
          <a:xfrm>
            <a:off x="6516213" y="2966068"/>
            <a:ext cx="2303324" cy="234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Picture 10" id="118" name="Google Shape;11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398" y="1329612"/>
            <a:ext cx="4328071" cy="298261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-1" y="4835699"/>
            <a:ext cx="9154802" cy="329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9"/>
          <p:cNvCxnSpPr/>
          <p:nvPr/>
        </p:nvCxnSpPr>
        <p:spPr>
          <a:xfrm>
            <a:off x="1475655" y="4917950"/>
            <a:ext cx="1" cy="162019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6" id="121" name="Google Shape;12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3850" y="4917950"/>
            <a:ext cx="754380" cy="1470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9"/>
          <p:cNvCxnSpPr/>
          <p:nvPr/>
        </p:nvCxnSpPr>
        <p:spPr>
          <a:xfrm>
            <a:off x="-6052" y="897563"/>
            <a:ext cx="9144001" cy="1"/>
          </a:xfrm>
          <a:prstGeom prst="straightConnector1">
            <a:avLst/>
          </a:prstGeom>
          <a:noFill/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vice Demo" showMasterSp="0">
  <p:cSld name="Device Demo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0" y="-1"/>
            <a:ext cx="9144000" cy="897566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9" id="125" name="Google Shape;12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1151"/>
            <a:ext cx="92869" cy="207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0"/>
          <p:cNvCxnSpPr/>
          <p:nvPr/>
        </p:nvCxnSpPr>
        <p:spPr>
          <a:xfrm>
            <a:off x="-6052" y="897563"/>
            <a:ext cx="9144001" cy="1"/>
          </a:xfrm>
          <a:prstGeom prst="straightConnector1">
            <a:avLst/>
          </a:prstGeom>
          <a:noFill/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7"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8519" y="332100"/>
            <a:ext cx="207169" cy="20716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832322" y="336589"/>
            <a:ext cx="273656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323849" y="0"/>
            <a:ext cx="8502423" cy="897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pic>
        <p:nvPicPr>
          <p:cNvPr descr="Picture 2"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769" y="776572"/>
            <a:ext cx="2908697" cy="42010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" id="131" name="Google Shape;13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3967" y="777599"/>
            <a:ext cx="2908698" cy="420102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1965599" y="1595339"/>
            <a:ext cx="1904402" cy="2542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0"/>
          <p:cNvSpPr/>
          <p:nvPr/>
        </p:nvSpPr>
        <p:spPr>
          <a:xfrm>
            <a:off x="-1" y="4835699"/>
            <a:ext cx="9154802" cy="329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20"/>
          <p:cNvCxnSpPr/>
          <p:nvPr/>
        </p:nvCxnSpPr>
        <p:spPr>
          <a:xfrm>
            <a:off x="1475655" y="4917950"/>
            <a:ext cx="1" cy="162019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9" id="135" name="Google Shape;13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850" y="4917950"/>
            <a:ext cx="754380" cy="14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vice Demo 3" showMasterSp="0">
  <p:cSld name="Device Demo 3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0" y="-1"/>
            <a:ext cx="9144000" cy="897566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9" id="138" name="Google Shape;13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1151"/>
            <a:ext cx="92869" cy="207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1"/>
          <p:cNvCxnSpPr/>
          <p:nvPr/>
        </p:nvCxnSpPr>
        <p:spPr>
          <a:xfrm>
            <a:off x="-6052" y="897563"/>
            <a:ext cx="9144001" cy="1"/>
          </a:xfrm>
          <a:prstGeom prst="straightConnector1">
            <a:avLst/>
          </a:prstGeom>
          <a:noFill/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7"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8519" y="332100"/>
            <a:ext cx="207169" cy="20716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832322" y="336589"/>
            <a:ext cx="273656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323849" y="0"/>
            <a:ext cx="8502423" cy="897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pic>
        <p:nvPicPr>
          <p:cNvPr descr="Picture 2" id="143" name="Google Shape;14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3772" y="519521"/>
            <a:ext cx="5606050" cy="4316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" id="144" name="Google Shape;14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097" y="1574877"/>
            <a:ext cx="2333093" cy="336968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1238399" y="2227499"/>
            <a:ext cx="1530002" cy="2052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Char char="❑"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Char char="✓"/>
              <a:defRPr b="0" i="0" sz="1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21"/>
          <p:cNvSpPr/>
          <p:nvPr/>
        </p:nvSpPr>
        <p:spPr>
          <a:xfrm>
            <a:off x="-1" y="4835699"/>
            <a:ext cx="9154802" cy="329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21"/>
          <p:cNvCxnSpPr/>
          <p:nvPr/>
        </p:nvCxnSpPr>
        <p:spPr>
          <a:xfrm>
            <a:off x="1475655" y="4917950"/>
            <a:ext cx="1" cy="162019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5" id="148" name="Google Shape;14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3850" y="4917950"/>
            <a:ext cx="754380" cy="14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+ Text 2" showMasterSp="0">
  <p:cSld name="Picture + Text 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0" y="-1"/>
            <a:ext cx="9144000" cy="897566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9" id="151" name="Google Shape;15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1151"/>
            <a:ext cx="92869" cy="207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2"/>
          <p:cNvCxnSpPr/>
          <p:nvPr/>
        </p:nvCxnSpPr>
        <p:spPr>
          <a:xfrm>
            <a:off x="-6052" y="897563"/>
            <a:ext cx="9144001" cy="1"/>
          </a:xfrm>
          <a:prstGeom prst="straightConnector1">
            <a:avLst/>
          </a:prstGeom>
          <a:noFill/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7"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8519" y="332100"/>
            <a:ext cx="207169" cy="20716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832322" y="336589"/>
            <a:ext cx="273656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5" name="Google Shape;155;p22"/>
          <p:cNvSpPr/>
          <p:nvPr>
            <p:ph idx="2" type="pic"/>
          </p:nvPr>
        </p:nvSpPr>
        <p:spPr>
          <a:xfrm>
            <a:off x="0" y="904500"/>
            <a:ext cx="4572002" cy="392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323849" y="0"/>
            <a:ext cx="8502423" cy="897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57" name="Google Shape;157;p22"/>
          <p:cNvSpPr/>
          <p:nvPr/>
        </p:nvSpPr>
        <p:spPr>
          <a:xfrm>
            <a:off x="-1" y="4835699"/>
            <a:ext cx="9154802" cy="329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22"/>
          <p:cNvCxnSpPr/>
          <p:nvPr/>
        </p:nvCxnSpPr>
        <p:spPr>
          <a:xfrm>
            <a:off x="1475655" y="4917950"/>
            <a:ext cx="1" cy="162019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5" id="159" name="Google Shape;15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4917950"/>
            <a:ext cx="754380" cy="14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4901477" y="2193707"/>
            <a:ext cx="3924795" cy="108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3" type="body"/>
          </p:nvPr>
        </p:nvSpPr>
        <p:spPr>
          <a:xfrm>
            <a:off x="4901477" y="1850807"/>
            <a:ext cx="3924795" cy="234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 Slide" showMasterSp="0">
  <p:cSld name="Two Col Slid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0" y="-1"/>
            <a:ext cx="9144000" cy="897566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9" id="164" name="Google Shape;16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1151"/>
            <a:ext cx="92869" cy="207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3"/>
          <p:cNvCxnSpPr/>
          <p:nvPr/>
        </p:nvCxnSpPr>
        <p:spPr>
          <a:xfrm>
            <a:off x="-6052" y="897563"/>
            <a:ext cx="9144001" cy="1"/>
          </a:xfrm>
          <a:prstGeom prst="straightConnector1">
            <a:avLst/>
          </a:prstGeom>
          <a:noFill/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7"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8519" y="332100"/>
            <a:ext cx="207169" cy="20716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832322" y="336589"/>
            <a:ext cx="273656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8" name="Google Shape;168;p23"/>
          <p:cNvSpPr txBox="1"/>
          <p:nvPr>
            <p:ph type="title"/>
          </p:nvPr>
        </p:nvSpPr>
        <p:spPr>
          <a:xfrm>
            <a:off x="323849" y="0"/>
            <a:ext cx="8502423" cy="897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4932040" y="1246013"/>
            <a:ext cx="3894231" cy="245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 Black"/>
              <a:buNone/>
              <a:defRPr b="0" i="0" sz="22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 Black"/>
              <a:buChar char="❑"/>
              <a:defRPr b="0" i="0" sz="22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 Black"/>
              <a:buChar char="▪"/>
              <a:defRPr b="0" i="0" sz="22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3683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 Black"/>
              <a:buChar char="•"/>
              <a:defRPr b="0" i="0" sz="22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3683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 Black"/>
              <a:buChar char="✓"/>
              <a:defRPr b="0" i="0" sz="22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2" type="body"/>
          </p:nvPr>
        </p:nvSpPr>
        <p:spPr>
          <a:xfrm>
            <a:off x="323848" y="1252766"/>
            <a:ext cx="3878240" cy="2388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23"/>
          <p:cNvSpPr/>
          <p:nvPr/>
        </p:nvSpPr>
        <p:spPr>
          <a:xfrm>
            <a:off x="-1" y="4835699"/>
            <a:ext cx="9154802" cy="329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23"/>
          <p:cNvCxnSpPr/>
          <p:nvPr/>
        </p:nvCxnSpPr>
        <p:spPr>
          <a:xfrm>
            <a:off x="1475655" y="4917950"/>
            <a:ext cx="1" cy="162019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6" id="173" name="Google Shape;17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4917950"/>
            <a:ext cx="754380" cy="14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 Slide 2" showMasterSp="0">
  <p:cSld name="Two Col Slide 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0" y="-1"/>
            <a:ext cx="9144000" cy="897566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9" id="176" name="Google Shape;17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1151"/>
            <a:ext cx="92869" cy="207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4"/>
          <p:cNvCxnSpPr/>
          <p:nvPr/>
        </p:nvCxnSpPr>
        <p:spPr>
          <a:xfrm>
            <a:off x="-6052" y="897563"/>
            <a:ext cx="9144001" cy="1"/>
          </a:xfrm>
          <a:prstGeom prst="straightConnector1">
            <a:avLst/>
          </a:prstGeom>
          <a:noFill/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7" id="178" name="Google Shape;1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8519" y="332100"/>
            <a:ext cx="207169" cy="20716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832322" y="336589"/>
            <a:ext cx="273656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0" name="Google Shape;180;p24"/>
          <p:cNvSpPr txBox="1"/>
          <p:nvPr>
            <p:ph type="title"/>
          </p:nvPr>
        </p:nvSpPr>
        <p:spPr>
          <a:xfrm>
            <a:off x="323849" y="0"/>
            <a:ext cx="8502423" cy="897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4912257" y="1221599"/>
            <a:ext cx="3908097" cy="371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 Black"/>
              <a:buNone/>
              <a:defRPr b="0" i="0" sz="2000" u="none" cap="none" strike="noStrike">
                <a:solidFill>
                  <a:srgbClr val="FEFEF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55600" lvl="1" marL="9144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 Black"/>
              <a:buChar char="❑"/>
              <a:defRPr b="0" i="0" sz="2000" u="none" cap="none" strike="noStrike">
                <a:solidFill>
                  <a:srgbClr val="FEFEF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355600" lvl="2" marL="1371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 Black"/>
              <a:buChar char="▪"/>
              <a:defRPr b="0" i="0" sz="2000" u="none" cap="none" strike="noStrike">
                <a:solidFill>
                  <a:srgbClr val="FEFEF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355600" lvl="3" marL="18288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 Black"/>
              <a:buChar char="•"/>
              <a:defRPr b="0" i="0" sz="2000" u="none" cap="none" strike="noStrike">
                <a:solidFill>
                  <a:srgbClr val="FEFEF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355600" lvl="4" marL="22860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 Black"/>
              <a:buChar char="✓"/>
              <a:defRPr b="0" i="0" sz="2000" u="none" cap="none" strike="noStrike">
                <a:solidFill>
                  <a:srgbClr val="FEFEF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2" type="body"/>
          </p:nvPr>
        </p:nvSpPr>
        <p:spPr>
          <a:xfrm>
            <a:off x="313855" y="1221599"/>
            <a:ext cx="3888234" cy="371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24"/>
          <p:cNvSpPr/>
          <p:nvPr/>
        </p:nvSpPr>
        <p:spPr>
          <a:xfrm>
            <a:off x="-1" y="4835699"/>
            <a:ext cx="9154802" cy="329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24"/>
          <p:cNvCxnSpPr/>
          <p:nvPr/>
        </p:nvCxnSpPr>
        <p:spPr>
          <a:xfrm>
            <a:off x="1475655" y="4917950"/>
            <a:ext cx="1" cy="162019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8" id="185" name="Google Shape;18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4917950"/>
            <a:ext cx="754380" cy="14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 Slide 3" showMasterSp="0">
  <p:cSld name="Two Col Slide 3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/>
          <p:nvPr/>
        </p:nvSpPr>
        <p:spPr>
          <a:xfrm>
            <a:off x="0" y="-1"/>
            <a:ext cx="9144000" cy="897566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9" id="188" name="Google Shape;18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1151"/>
            <a:ext cx="92869" cy="207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-6052" y="897563"/>
            <a:ext cx="9144001" cy="1"/>
          </a:xfrm>
          <a:prstGeom prst="straightConnector1">
            <a:avLst/>
          </a:prstGeom>
          <a:noFill/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7"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8519" y="332100"/>
            <a:ext cx="207169" cy="20716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832322" y="336589"/>
            <a:ext cx="273656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323850" y="1168003"/>
            <a:ext cx="4032250" cy="3401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type="title"/>
          </p:nvPr>
        </p:nvSpPr>
        <p:spPr>
          <a:xfrm>
            <a:off x="323849" y="0"/>
            <a:ext cx="8502423" cy="897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94" name="Google Shape;194;p25"/>
          <p:cNvSpPr/>
          <p:nvPr/>
        </p:nvSpPr>
        <p:spPr>
          <a:xfrm>
            <a:off x="-1" y="4835699"/>
            <a:ext cx="9154802" cy="329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25"/>
          <p:cNvCxnSpPr/>
          <p:nvPr/>
        </p:nvCxnSpPr>
        <p:spPr>
          <a:xfrm>
            <a:off x="1475655" y="4917950"/>
            <a:ext cx="1" cy="162019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4" id="196" name="Google Shape;19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4917950"/>
            <a:ext cx="754380" cy="14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cells layout" showMasterSp="0">
  <p:cSld name="4 cells layou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0" y="-1"/>
            <a:ext cx="9144000" cy="897566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9" id="199" name="Google Shape;19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1151"/>
            <a:ext cx="92869" cy="207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6"/>
          <p:cNvCxnSpPr/>
          <p:nvPr/>
        </p:nvCxnSpPr>
        <p:spPr>
          <a:xfrm>
            <a:off x="-6052" y="897563"/>
            <a:ext cx="9144001" cy="1"/>
          </a:xfrm>
          <a:prstGeom prst="straightConnector1">
            <a:avLst/>
          </a:prstGeom>
          <a:noFill/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7" id="201" name="Google Shape;2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8519" y="332100"/>
            <a:ext cx="207169" cy="20716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832322" y="336589"/>
            <a:ext cx="273656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03" name="Google Shape;203;p26"/>
          <p:cNvSpPr txBox="1"/>
          <p:nvPr>
            <p:ph type="title"/>
          </p:nvPr>
        </p:nvSpPr>
        <p:spPr>
          <a:xfrm>
            <a:off x="323849" y="0"/>
            <a:ext cx="8502423" cy="897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323850" y="1113587"/>
            <a:ext cx="3887788" cy="2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 Black"/>
              <a:buNone/>
              <a:defRPr b="0" i="0" sz="22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68300" lvl="1" marL="9144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 Black"/>
              <a:buChar char="❑"/>
              <a:defRPr b="0" i="0" sz="22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368300" lvl="2" marL="1371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 Black"/>
              <a:buChar char="▪"/>
              <a:defRPr b="0" i="0" sz="22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368300" lvl="3" marL="18288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 Black"/>
              <a:buChar char="•"/>
              <a:defRPr b="0" i="0" sz="22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368300" lvl="4" marL="22860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 Black"/>
              <a:buChar char="✓"/>
              <a:defRPr b="0" i="0" sz="22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26"/>
          <p:cNvSpPr txBox="1"/>
          <p:nvPr>
            <p:ph idx="2" type="body"/>
          </p:nvPr>
        </p:nvSpPr>
        <p:spPr>
          <a:xfrm>
            <a:off x="4934437" y="1114363"/>
            <a:ext cx="3885713" cy="234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26"/>
          <p:cNvSpPr txBox="1"/>
          <p:nvPr>
            <p:ph idx="3" type="body"/>
          </p:nvPr>
        </p:nvSpPr>
        <p:spPr>
          <a:xfrm>
            <a:off x="320604" y="2945479"/>
            <a:ext cx="3887788" cy="2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26"/>
          <p:cNvSpPr txBox="1"/>
          <p:nvPr>
            <p:ph idx="4" type="body"/>
          </p:nvPr>
        </p:nvSpPr>
        <p:spPr>
          <a:xfrm>
            <a:off x="4931190" y="2946255"/>
            <a:ext cx="3885713" cy="234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08" name="Google Shape;208;p26"/>
          <p:cNvCxnSpPr/>
          <p:nvPr/>
        </p:nvCxnSpPr>
        <p:spPr>
          <a:xfrm>
            <a:off x="-5627" y="2787774"/>
            <a:ext cx="9149627" cy="1"/>
          </a:xfrm>
          <a:prstGeom prst="straightConnector1">
            <a:avLst/>
          </a:prstGeom>
          <a:noFill/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9" name="Google Shape;209;p26"/>
          <p:cNvCxnSpPr/>
          <p:nvPr/>
        </p:nvCxnSpPr>
        <p:spPr>
          <a:xfrm>
            <a:off x="4571999" y="897563"/>
            <a:ext cx="2077" cy="3938308"/>
          </a:xfrm>
          <a:prstGeom prst="straightConnector1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10" name="Google Shape;210;p26"/>
          <p:cNvSpPr/>
          <p:nvPr/>
        </p:nvSpPr>
        <p:spPr>
          <a:xfrm>
            <a:off x="-1" y="4835699"/>
            <a:ext cx="9154802" cy="329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26"/>
          <p:cNvCxnSpPr/>
          <p:nvPr/>
        </p:nvCxnSpPr>
        <p:spPr>
          <a:xfrm>
            <a:off x="1475655" y="4917950"/>
            <a:ext cx="1" cy="162019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29" id="212" name="Google Shape;21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4917950"/>
            <a:ext cx="754380" cy="14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layout" showMasterSp="0">
  <p:cSld name="Quote layou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214" name="Google Shape;21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86907" y="1707654"/>
            <a:ext cx="280751" cy="217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2699791" y="3538009"/>
            <a:ext cx="3744418" cy="3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27"/>
          <p:cNvSpPr txBox="1"/>
          <p:nvPr>
            <p:ph idx="2" type="body"/>
          </p:nvPr>
        </p:nvSpPr>
        <p:spPr>
          <a:xfrm>
            <a:off x="827585" y="2016500"/>
            <a:ext cx="7488833" cy="142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Picture 10" id="217" name="Google Shape;2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8519" y="332100"/>
            <a:ext cx="207169" cy="20716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8832322" y="232055"/>
            <a:ext cx="273656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0" y="-1"/>
            <a:ext cx="9150051" cy="897566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6" id="220" name="Google Shape;22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31151"/>
            <a:ext cx="92869" cy="207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7" id="221" name="Google Shape;2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8519" y="332100"/>
            <a:ext cx="207169" cy="20716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/>
          <p:nvPr/>
        </p:nvSpPr>
        <p:spPr>
          <a:xfrm>
            <a:off x="8832322" y="269914"/>
            <a:ext cx="405314" cy="331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>
            <p:ph type="title"/>
          </p:nvPr>
        </p:nvSpPr>
        <p:spPr>
          <a:xfrm>
            <a:off x="323850" y="0"/>
            <a:ext cx="8507727" cy="897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cxnSp>
        <p:nvCxnSpPr>
          <p:cNvPr id="224" name="Google Shape;224;p27"/>
          <p:cNvCxnSpPr/>
          <p:nvPr/>
        </p:nvCxnSpPr>
        <p:spPr>
          <a:xfrm>
            <a:off x="-6052" y="897563"/>
            <a:ext cx="9144001" cy="1"/>
          </a:xfrm>
          <a:prstGeom prst="straightConnector1">
            <a:avLst/>
          </a:prstGeom>
          <a:noFill/>
          <a:ln cap="flat" cmpd="sng" w="9525">
            <a:solidFill>
              <a:srgbClr val="B6B6B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5" name="Google Shape;225;p27"/>
          <p:cNvSpPr/>
          <p:nvPr/>
        </p:nvSpPr>
        <p:spPr>
          <a:xfrm>
            <a:off x="-1" y="4835699"/>
            <a:ext cx="9154802" cy="329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27"/>
          <p:cNvCxnSpPr/>
          <p:nvPr/>
        </p:nvCxnSpPr>
        <p:spPr>
          <a:xfrm>
            <a:off x="1475655" y="4917950"/>
            <a:ext cx="1" cy="162019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23" id="227" name="Google Shape;22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850" y="4917950"/>
            <a:ext cx="754380" cy="14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rast layout" showMasterSp="0">
  <p:cSld name="Contrast layou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/>
          <p:nvPr/>
        </p:nvSpPr>
        <p:spPr>
          <a:xfrm>
            <a:off x="0" y="197"/>
            <a:ext cx="9144000" cy="2787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8"/>
          <p:cNvSpPr/>
          <p:nvPr/>
        </p:nvSpPr>
        <p:spPr>
          <a:xfrm rot="10800000">
            <a:off x="1619669" y="2779807"/>
            <a:ext cx="504059" cy="141766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539551" y="3219822"/>
            <a:ext cx="8064898" cy="1620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Arial"/>
              <a:buNone/>
              <a:defRPr b="0" i="0" sz="17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Picture 2" id="232" name="Google Shape;23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56357" y="332100"/>
            <a:ext cx="216023" cy="21602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832322" y="336589"/>
            <a:ext cx="273656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FEFEFE"/>
              </a:solidFill>
            </a:endParaRPr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539551" y="789553"/>
            <a:ext cx="8064898" cy="756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FEFEF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ye 1" showMasterSp="0">
  <p:cSld name="Bye 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971599" y="1880444"/>
            <a:ext cx="7200802" cy="421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 Black"/>
              <a:buNone/>
              <a:defRPr b="0" i="0" sz="48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 Black"/>
              <a:buNone/>
              <a:defRPr b="0" i="0" sz="48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533400" lvl="2" marL="1371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 Black"/>
              <a:buChar char="•"/>
              <a:defRPr b="0" i="0" sz="48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533400" lvl="3" marL="18288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 Black"/>
              <a:buChar char="•"/>
              <a:defRPr b="0" i="0" sz="48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533400" lvl="4" marL="22860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 Black"/>
              <a:buChar char="•"/>
              <a:defRPr b="0" i="0" sz="48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29"/>
          <p:cNvSpPr txBox="1"/>
          <p:nvPr>
            <p:ph idx="2" type="body"/>
          </p:nvPr>
        </p:nvSpPr>
        <p:spPr>
          <a:xfrm>
            <a:off x="971599" y="2466904"/>
            <a:ext cx="7200802" cy="482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Picture 4" id="238" name="Google Shape;23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35895" y="3057804"/>
            <a:ext cx="1366807" cy="25765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FEFEFE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mple text slide" showMasterSp="0">
  <p:cSld name="Simple text slide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/>
          <p:nvPr/>
        </p:nvSpPr>
        <p:spPr>
          <a:xfrm>
            <a:off x="0" y="-1"/>
            <a:ext cx="9144000" cy="897566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9" id="242" name="Google Shape;24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1151"/>
            <a:ext cx="92869" cy="207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30"/>
          <p:cNvCxnSpPr/>
          <p:nvPr/>
        </p:nvCxnSpPr>
        <p:spPr>
          <a:xfrm>
            <a:off x="-6052" y="897563"/>
            <a:ext cx="9144001" cy="1"/>
          </a:xfrm>
          <a:prstGeom prst="straightConnector1">
            <a:avLst/>
          </a:prstGeom>
          <a:noFill/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7" id="244" name="Google Shape;24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8519" y="332100"/>
            <a:ext cx="207169" cy="20716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8832322" y="336589"/>
            <a:ext cx="273656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6" name="Google Shape;246;p30"/>
          <p:cNvSpPr txBox="1"/>
          <p:nvPr>
            <p:ph type="title"/>
          </p:nvPr>
        </p:nvSpPr>
        <p:spPr>
          <a:xfrm>
            <a:off x="323849" y="0"/>
            <a:ext cx="8502423" cy="897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323849" y="1113587"/>
            <a:ext cx="8502423" cy="351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❑"/>
              <a:defRPr b="0" i="0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▪"/>
              <a:defRPr b="0" i="0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✓"/>
              <a:defRPr b="0" i="0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30"/>
          <p:cNvSpPr/>
          <p:nvPr/>
        </p:nvSpPr>
        <p:spPr>
          <a:xfrm>
            <a:off x="-1" y="4835699"/>
            <a:ext cx="9154802" cy="329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30"/>
          <p:cNvCxnSpPr/>
          <p:nvPr/>
        </p:nvCxnSpPr>
        <p:spPr>
          <a:xfrm>
            <a:off x="1475655" y="4917950"/>
            <a:ext cx="1" cy="162019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7" id="250" name="Google Shape;25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4917950"/>
            <a:ext cx="754380" cy="14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2" showMasterSp="0">
  <p:cSld name="Title 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252" name="Google Shape;25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8649" y="303498"/>
            <a:ext cx="1494834" cy="10261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" id="253" name="Google Shape;25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9951" y="3867894"/>
            <a:ext cx="662908" cy="94470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971599" y="1908387"/>
            <a:ext cx="7200802" cy="447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500"/>
              <a:buFont typeface="Arial Black"/>
              <a:buNone/>
              <a:defRPr b="0" i="0" sz="45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500"/>
              <a:buFont typeface="Arial Black"/>
              <a:buNone/>
              <a:defRPr b="0" i="0" sz="45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514350" lvl="2" marL="1371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500"/>
              <a:buFont typeface="Arial Black"/>
              <a:buChar char="•"/>
              <a:defRPr b="0" i="0" sz="45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514350" lvl="3" marL="18288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500"/>
              <a:buFont typeface="Arial Black"/>
              <a:buChar char="•"/>
              <a:defRPr b="0" i="0" sz="45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514350" lvl="4" marL="22860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500"/>
              <a:buFont typeface="Arial Black"/>
              <a:buChar char="•"/>
              <a:defRPr b="0" i="0" sz="45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Google Shape;255;p31"/>
          <p:cNvSpPr txBox="1"/>
          <p:nvPr>
            <p:ph idx="2" type="body"/>
          </p:nvPr>
        </p:nvSpPr>
        <p:spPr>
          <a:xfrm>
            <a:off x="1691678" y="2544692"/>
            <a:ext cx="5760641" cy="3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31"/>
          <p:cNvSpPr txBox="1"/>
          <p:nvPr>
            <p:ph idx="3" type="body"/>
          </p:nvPr>
        </p:nvSpPr>
        <p:spPr>
          <a:xfrm>
            <a:off x="2411758" y="3088820"/>
            <a:ext cx="4320481" cy="238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31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FEFEF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3" showMasterSp="0">
  <p:cSld name="Title 3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259" name="Google Shape;25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513" y="-27004"/>
            <a:ext cx="6939391" cy="519104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431999" y="323999"/>
            <a:ext cx="7200801" cy="951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 Black"/>
              <a:buNone/>
              <a:defRPr b="0" i="0" sz="48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 Black"/>
              <a:buNone/>
              <a:defRPr b="0" i="0" sz="48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533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 Black"/>
              <a:buChar char="•"/>
              <a:defRPr b="0" i="0" sz="48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533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 Black"/>
              <a:buChar char="•"/>
              <a:defRPr b="0" i="0" sz="48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533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 Black"/>
              <a:buChar char="•"/>
              <a:defRPr b="0" i="0" sz="48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Google Shape;261;p32"/>
          <p:cNvSpPr txBox="1"/>
          <p:nvPr>
            <p:ph idx="2" type="body"/>
          </p:nvPr>
        </p:nvSpPr>
        <p:spPr>
          <a:xfrm>
            <a:off x="453599" y="1553080"/>
            <a:ext cx="3827697" cy="31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3" type="body"/>
          </p:nvPr>
        </p:nvSpPr>
        <p:spPr>
          <a:xfrm>
            <a:off x="453599" y="2019627"/>
            <a:ext cx="2826278" cy="228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Picture 10" id="263" name="Google Shape;26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8544" y="4569971"/>
            <a:ext cx="1366807" cy="2576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FEFEFE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ustom image" showMasterSp="0">
  <p:cSld name="Title with custom image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431999" y="323999"/>
            <a:ext cx="7272810" cy="951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 Black"/>
              <a:buNone/>
              <a:defRPr b="0" i="0" sz="48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 Black"/>
              <a:buNone/>
              <a:defRPr b="0" i="0" sz="48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533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 Black"/>
              <a:buChar char="•"/>
              <a:defRPr b="0" i="0" sz="48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533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 Black"/>
              <a:buChar char="•"/>
              <a:defRPr b="0" i="0" sz="48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533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 Black"/>
              <a:buChar char="•"/>
              <a:defRPr b="0" i="0" sz="48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Google Shape;268;p33"/>
          <p:cNvSpPr txBox="1"/>
          <p:nvPr>
            <p:ph idx="3" type="body"/>
          </p:nvPr>
        </p:nvSpPr>
        <p:spPr>
          <a:xfrm>
            <a:off x="453599" y="1553080"/>
            <a:ext cx="3888434" cy="31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Google Shape;269;p33"/>
          <p:cNvSpPr txBox="1"/>
          <p:nvPr>
            <p:ph idx="4" type="body"/>
          </p:nvPr>
        </p:nvSpPr>
        <p:spPr>
          <a:xfrm>
            <a:off x="453599" y="2019627"/>
            <a:ext cx="2879813" cy="228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Picture 8" id="270" name="Google Shape;27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8544" y="4569971"/>
            <a:ext cx="1366807" cy="25765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FEFEFE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1" showMasterSp="0">
  <p:cSld name="About 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4"/>
          <p:cNvSpPr/>
          <p:nvPr>
            <p:ph idx="2" type="pic"/>
          </p:nvPr>
        </p:nvSpPr>
        <p:spPr>
          <a:xfrm>
            <a:off x="1475655" y="411510"/>
            <a:ext cx="1656146" cy="124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687214" y="1869672"/>
            <a:ext cx="3164061" cy="5937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Arial"/>
              <a:buChar char="•"/>
              <a:defRPr b="1" i="0" sz="2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37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Arial"/>
              <a:buChar char="•"/>
              <a:defRPr b="1" i="0" sz="2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37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Arial"/>
              <a:buChar char="•"/>
              <a:defRPr b="1" i="0" sz="2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Arial"/>
              <a:buChar char="•"/>
              <a:defRPr b="1" i="0" sz="2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Google Shape;276;p34"/>
          <p:cNvSpPr txBox="1"/>
          <p:nvPr>
            <p:ph idx="3" type="body"/>
          </p:nvPr>
        </p:nvSpPr>
        <p:spPr>
          <a:xfrm>
            <a:off x="684013" y="2679762"/>
            <a:ext cx="3167263" cy="594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34"/>
          <p:cNvSpPr txBox="1"/>
          <p:nvPr>
            <p:ph idx="4" type="body"/>
          </p:nvPr>
        </p:nvSpPr>
        <p:spPr>
          <a:xfrm>
            <a:off x="5292723" y="2247713"/>
            <a:ext cx="3383734" cy="2156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34"/>
          <p:cNvSpPr txBox="1"/>
          <p:nvPr>
            <p:ph idx="5" type="body"/>
          </p:nvPr>
        </p:nvSpPr>
        <p:spPr>
          <a:xfrm>
            <a:off x="5292725" y="2679762"/>
            <a:ext cx="3383732" cy="594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34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FEFEFE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3" showMasterSp="0">
  <p:cSld name="About 3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/>
          <p:nvPr/>
        </p:nvSpPr>
        <p:spPr>
          <a:xfrm>
            <a:off x="-1" y="0"/>
            <a:ext cx="507605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35"/>
          <p:cNvCxnSpPr/>
          <p:nvPr/>
        </p:nvCxnSpPr>
        <p:spPr>
          <a:xfrm>
            <a:off x="755650" y="2571750"/>
            <a:ext cx="352835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83" name="Google Shape;283;p35"/>
          <p:cNvSpPr txBox="1"/>
          <p:nvPr>
            <p:ph idx="1" type="body"/>
          </p:nvPr>
        </p:nvSpPr>
        <p:spPr>
          <a:xfrm>
            <a:off x="755650" y="1113588"/>
            <a:ext cx="3528351" cy="556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Arial"/>
              <a:buNone/>
              <a:defRPr b="1" i="0" sz="2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Arial"/>
              <a:buChar char="•"/>
              <a:defRPr b="1" i="0" sz="2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37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Arial"/>
              <a:buChar char="•"/>
              <a:defRPr b="1" i="0" sz="2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37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Arial"/>
              <a:buChar char="•"/>
              <a:defRPr b="1" i="0" sz="2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Arial"/>
              <a:buChar char="•"/>
              <a:defRPr b="1" i="0" sz="2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Google Shape;284;p35"/>
          <p:cNvSpPr txBox="1"/>
          <p:nvPr>
            <p:ph idx="2" type="body"/>
          </p:nvPr>
        </p:nvSpPr>
        <p:spPr>
          <a:xfrm>
            <a:off x="755773" y="1869672"/>
            <a:ext cx="3528228" cy="5777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p35"/>
          <p:cNvSpPr txBox="1"/>
          <p:nvPr>
            <p:ph idx="3" type="body"/>
          </p:nvPr>
        </p:nvSpPr>
        <p:spPr>
          <a:xfrm>
            <a:off x="771591" y="2708100"/>
            <a:ext cx="3512410" cy="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35"/>
          <p:cNvSpPr txBox="1"/>
          <p:nvPr>
            <p:ph idx="4" type="body"/>
          </p:nvPr>
        </p:nvSpPr>
        <p:spPr>
          <a:xfrm>
            <a:off x="771591" y="3123900"/>
            <a:ext cx="3500022" cy="6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" name="Google Shape;287;p35"/>
          <p:cNvSpPr/>
          <p:nvPr>
            <p:ph idx="5" type="pic"/>
          </p:nvPr>
        </p:nvSpPr>
        <p:spPr>
          <a:xfrm>
            <a:off x="5940152" y="1760399"/>
            <a:ext cx="2376001" cy="162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" name="Google Shape;288;p35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FEFEFE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out 5" showMasterSp="0">
  <p:cSld name="About 5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/>
          <p:nvPr/>
        </p:nvSpPr>
        <p:spPr>
          <a:xfrm>
            <a:off x="383425" y="843557"/>
            <a:ext cx="8385048" cy="3456385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CECEC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6"/>
          <p:cNvSpPr/>
          <p:nvPr>
            <p:ph idx="2" type="pic"/>
          </p:nvPr>
        </p:nvSpPr>
        <p:spPr>
          <a:xfrm>
            <a:off x="827583" y="1275606"/>
            <a:ext cx="2016226" cy="129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Google Shape;292;p36"/>
          <p:cNvSpPr/>
          <p:nvPr/>
        </p:nvSpPr>
        <p:spPr>
          <a:xfrm>
            <a:off x="368615" y="843867"/>
            <a:ext cx="170936" cy="3456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6"/>
          <p:cNvSpPr txBox="1"/>
          <p:nvPr>
            <p:ph idx="1" type="body"/>
          </p:nvPr>
        </p:nvSpPr>
        <p:spPr>
          <a:xfrm>
            <a:off x="3131840" y="1543203"/>
            <a:ext cx="4575172" cy="2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Arial"/>
              <a:buChar char="•"/>
              <a:defRPr b="1" i="0" sz="2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37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Arial"/>
              <a:buChar char="•"/>
              <a:defRPr b="1" i="0" sz="2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37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Arial"/>
              <a:buChar char="•"/>
              <a:defRPr b="1" i="0" sz="2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Arial"/>
              <a:buChar char="•"/>
              <a:defRPr b="1" i="0" sz="2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" name="Google Shape;294;p36"/>
          <p:cNvSpPr txBox="1"/>
          <p:nvPr>
            <p:ph idx="3" type="body"/>
          </p:nvPr>
        </p:nvSpPr>
        <p:spPr>
          <a:xfrm>
            <a:off x="3131840" y="1950680"/>
            <a:ext cx="4896545" cy="4050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Google Shape;295;p36"/>
          <p:cNvSpPr txBox="1"/>
          <p:nvPr>
            <p:ph idx="4" type="body"/>
          </p:nvPr>
        </p:nvSpPr>
        <p:spPr>
          <a:xfrm>
            <a:off x="3131840" y="2818600"/>
            <a:ext cx="3139451" cy="182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6" name="Google Shape;296;p36"/>
          <p:cNvSpPr txBox="1"/>
          <p:nvPr>
            <p:ph idx="5" type="body"/>
          </p:nvPr>
        </p:nvSpPr>
        <p:spPr>
          <a:xfrm>
            <a:off x="3131840" y="3162372"/>
            <a:ext cx="3500021" cy="5975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FEFEFE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ing 1" showMasterSp="0">
  <p:cSld name="Dividing 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37"/>
          <p:cNvCxnSpPr/>
          <p:nvPr/>
        </p:nvCxnSpPr>
        <p:spPr>
          <a:xfrm>
            <a:off x="576000" y="4569971"/>
            <a:ext cx="216025" cy="1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539551" y="2571750"/>
            <a:ext cx="3312369" cy="16201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 Black"/>
              <a:buNone/>
              <a:defRPr b="0" i="0" sz="4200" u="none" cap="none" strike="noStrike">
                <a:solidFill>
                  <a:srgbClr val="FEFEF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 Black"/>
              <a:buNone/>
              <a:defRPr b="0" i="0" sz="4200" u="none" cap="none" strike="noStrike">
                <a:solidFill>
                  <a:srgbClr val="FEFEF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4953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 Black"/>
              <a:buChar char="•"/>
              <a:defRPr b="0" i="0" sz="4200" u="none" cap="none" strike="noStrike">
                <a:solidFill>
                  <a:srgbClr val="FEFEF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4953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 Black"/>
              <a:buChar char="•"/>
              <a:defRPr b="0" i="0" sz="4200" u="none" cap="none" strike="noStrike">
                <a:solidFill>
                  <a:srgbClr val="FEFEF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4953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 Black"/>
              <a:buChar char="•"/>
              <a:defRPr b="0" i="0" sz="4200" u="none" cap="none" strike="noStrike">
                <a:solidFill>
                  <a:srgbClr val="FEFEF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2" name="Google Shape;302;p37"/>
          <p:cNvSpPr txBox="1"/>
          <p:nvPr>
            <p:ph idx="2" type="body"/>
          </p:nvPr>
        </p:nvSpPr>
        <p:spPr>
          <a:xfrm>
            <a:off x="863999" y="4454999"/>
            <a:ext cx="7056785" cy="247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37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FEFEFE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ing 2" showMasterSp="0">
  <p:cSld name="Dividing 2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9797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539551" y="2571750"/>
            <a:ext cx="3312369" cy="16201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 Black"/>
              <a:buNone/>
              <a:defRPr b="0" i="0" sz="4200" u="none" cap="none" strike="noStrike">
                <a:solidFill>
                  <a:srgbClr val="FEFEF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 Black"/>
              <a:buNone/>
              <a:defRPr b="0" i="0" sz="4200" u="none" cap="none" strike="noStrike">
                <a:solidFill>
                  <a:srgbClr val="FEFEF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4953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 Black"/>
              <a:buChar char="•"/>
              <a:defRPr b="0" i="0" sz="4200" u="none" cap="none" strike="noStrike">
                <a:solidFill>
                  <a:srgbClr val="FEFEF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4953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 Black"/>
              <a:buChar char="•"/>
              <a:defRPr b="0" i="0" sz="4200" u="none" cap="none" strike="noStrike">
                <a:solidFill>
                  <a:srgbClr val="FEFEF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4953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 Black"/>
              <a:buChar char="•"/>
              <a:defRPr b="0" i="0" sz="4200" u="none" cap="none" strike="noStrike">
                <a:solidFill>
                  <a:srgbClr val="FEFEF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Google Shape;307;p38"/>
          <p:cNvSpPr txBox="1"/>
          <p:nvPr>
            <p:ph idx="2" type="body"/>
          </p:nvPr>
        </p:nvSpPr>
        <p:spPr>
          <a:xfrm>
            <a:off x="863999" y="4454999"/>
            <a:ext cx="7056785" cy="247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08" name="Google Shape;308;p38"/>
          <p:cNvCxnSpPr/>
          <p:nvPr/>
        </p:nvCxnSpPr>
        <p:spPr>
          <a:xfrm>
            <a:off x="576000" y="4569971"/>
            <a:ext cx="216025" cy="1"/>
          </a:xfrm>
          <a:prstGeom prst="straightConnector1">
            <a:avLst/>
          </a:prstGeom>
          <a:noFill/>
          <a:ln cap="flat" cmpd="sng" w="20300">
            <a:solidFill>
              <a:srgbClr val="FEFEFE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09" name="Google Shape;309;p38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FEFEFE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ing with custom image" showMasterSp="0">
  <p:cSld name="Dividing with custom image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/>
          <p:nvPr>
            <p:ph idx="2" type="pic"/>
          </p:nvPr>
        </p:nvSpPr>
        <p:spPr>
          <a:xfrm>
            <a:off x="8366" y="0"/>
            <a:ext cx="9135634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539551" y="2571750"/>
            <a:ext cx="3312369" cy="163262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200"/>
              <a:buFont typeface="Arial Black"/>
              <a:buNone/>
              <a:defRPr b="0" i="0" sz="42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200"/>
              <a:buFont typeface="Arial Black"/>
              <a:buNone/>
              <a:defRPr b="0" i="0" sz="42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4953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200"/>
              <a:buFont typeface="Arial Black"/>
              <a:buChar char="•"/>
              <a:defRPr b="0" i="0" sz="42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4953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200"/>
              <a:buFont typeface="Arial Black"/>
              <a:buChar char="•"/>
              <a:defRPr b="0" i="0" sz="42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4953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200"/>
              <a:buFont typeface="Arial Black"/>
              <a:buChar char="•"/>
              <a:defRPr b="0" i="0" sz="42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39"/>
          <p:cNvSpPr txBox="1"/>
          <p:nvPr>
            <p:ph idx="3" type="body"/>
          </p:nvPr>
        </p:nvSpPr>
        <p:spPr>
          <a:xfrm>
            <a:off x="863999" y="4454999"/>
            <a:ext cx="7056785" cy="247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" name="Google Shape;314;p39"/>
          <p:cNvCxnSpPr/>
          <p:nvPr/>
        </p:nvCxnSpPr>
        <p:spPr>
          <a:xfrm>
            <a:off x="576000" y="4569971"/>
            <a:ext cx="216025" cy="1"/>
          </a:xfrm>
          <a:prstGeom prst="straightConnector1">
            <a:avLst/>
          </a:prstGeom>
          <a:noFill/>
          <a:ln cap="flat" cmpd="sng" w="19050">
            <a:solidFill>
              <a:srgbClr val="40404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15" name="Google Shape;315;p39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FEFEFE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ing 4" showMasterSp="0">
  <p:cSld name="Dividing 4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/>
          <p:nvPr>
            <p:ph idx="2" type="pic"/>
          </p:nvPr>
        </p:nvSpPr>
        <p:spPr>
          <a:xfrm>
            <a:off x="5148262" y="465517"/>
            <a:ext cx="3311526" cy="1998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8" name="Google Shape;318;p40"/>
          <p:cNvSpPr txBox="1"/>
          <p:nvPr>
            <p:ph idx="1" type="body"/>
          </p:nvPr>
        </p:nvSpPr>
        <p:spPr>
          <a:xfrm>
            <a:off x="683568" y="2247713"/>
            <a:ext cx="3312368" cy="162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200"/>
              <a:buFont typeface="Arial Black"/>
              <a:buNone/>
              <a:defRPr b="0" i="0" sz="42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200"/>
              <a:buFont typeface="Arial Black"/>
              <a:buNone/>
              <a:defRPr b="0" i="0" sz="42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4953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200"/>
              <a:buFont typeface="Arial Black"/>
              <a:buChar char="•"/>
              <a:defRPr b="0" i="0" sz="42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4953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200"/>
              <a:buFont typeface="Arial Black"/>
              <a:buChar char="•"/>
              <a:defRPr b="0" i="0" sz="42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4953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200"/>
              <a:buFont typeface="Arial Black"/>
              <a:buChar char="•"/>
              <a:defRPr b="0" i="0" sz="42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" name="Google Shape;319;p40"/>
          <p:cNvSpPr txBox="1"/>
          <p:nvPr>
            <p:ph idx="3" type="body"/>
          </p:nvPr>
        </p:nvSpPr>
        <p:spPr>
          <a:xfrm>
            <a:off x="701999" y="4351795"/>
            <a:ext cx="7056785" cy="218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20" name="Google Shape;320;p40"/>
          <p:cNvCxnSpPr/>
          <p:nvPr/>
        </p:nvCxnSpPr>
        <p:spPr>
          <a:xfrm>
            <a:off x="701999" y="4081765"/>
            <a:ext cx="1151484" cy="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21" name="Google Shape;321;p40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FEFEFE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1" showMasterSp="0">
  <p:cSld name="Code 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/>
          <p:nvPr/>
        </p:nvSpPr>
        <p:spPr>
          <a:xfrm>
            <a:off x="0" y="-1"/>
            <a:ext cx="9144000" cy="897566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9" id="324" name="Google Shape;32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1151"/>
            <a:ext cx="92869" cy="207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41"/>
          <p:cNvCxnSpPr/>
          <p:nvPr/>
        </p:nvCxnSpPr>
        <p:spPr>
          <a:xfrm>
            <a:off x="-6052" y="897563"/>
            <a:ext cx="9144001" cy="1"/>
          </a:xfrm>
          <a:prstGeom prst="straightConnector1">
            <a:avLst/>
          </a:prstGeom>
          <a:noFill/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7" id="326" name="Google Shape;32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8519" y="332100"/>
            <a:ext cx="207169" cy="20716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1"/>
          <p:cNvSpPr txBox="1"/>
          <p:nvPr>
            <p:ph idx="12" type="sldNum"/>
          </p:nvPr>
        </p:nvSpPr>
        <p:spPr>
          <a:xfrm>
            <a:off x="8832322" y="336589"/>
            <a:ext cx="273656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28" name="Google Shape;328;p41"/>
          <p:cNvSpPr/>
          <p:nvPr/>
        </p:nvSpPr>
        <p:spPr>
          <a:xfrm>
            <a:off x="522939" y="1329612"/>
            <a:ext cx="2592290" cy="2808313"/>
          </a:xfrm>
          <a:prstGeom prst="rect">
            <a:avLst/>
          </a:prstGeom>
          <a:noFill/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1"/>
          <p:cNvSpPr/>
          <p:nvPr/>
        </p:nvSpPr>
        <p:spPr>
          <a:xfrm>
            <a:off x="3331971" y="1329612"/>
            <a:ext cx="2592289" cy="2808313"/>
          </a:xfrm>
          <a:prstGeom prst="rect">
            <a:avLst/>
          </a:prstGeom>
          <a:noFill/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6118421" y="1329612"/>
            <a:ext cx="2592289" cy="2808313"/>
          </a:xfrm>
          <a:prstGeom prst="rect">
            <a:avLst/>
          </a:prstGeom>
          <a:noFill/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1"/>
          <p:cNvSpPr/>
          <p:nvPr/>
        </p:nvSpPr>
        <p:spPr>
          <a:xfrm>
            <a:off x="1691680" y="1190761"/>
            <a:ext cx="1282674" cy="216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1"/>
          <p:cNvSpPr/>
          <p:nvPr/>
        </p:nvSpPr>
        <p:spPr>
          <a:xfrm>
            <a:off x="1679324" y="1183235"/>
            <a:ext cx="1282675" cy="220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 Narrow"/>
              <a:buNone/>
            </a:pPr>
            <a:r>
              <a:rPr b="1" i="0" lang="ru" sz="1400" u="none" cap="none" strike="noStrike">
                <a:solidFill>
                  <a:srgbClr val="FEFEFE"/>
                </a:solidFill>
                <a:latin typeface="Arial Narrow"/>
                <a:ea typeface="Arial Narrow"/>
                <a:cs typeface="Arial Narrow"/>
                <a:sym typeface="Arial Narrow"/>
              </a:rPr>
              <a:t>BAD PRACTICE</a:t>
            </a:r>
            <a:endParaRPr/>
          </a:p>
        </p:txBody>
      </p:sp>
      <p:sp>
        <p:nvSpPr>
          <p:cNvPr id="333" name="Google Shape;333;p41"/>
          <p:cNvSpPr/>
          <p:nvPr/>
        </p:nvSpPr>
        <p:spPr>
          <a:xfrm>
            <a:off x="4355974" y="1190761"/>
            <a:ext cx="1427806" cy="216025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1"/>
          <p:cNvSpPr/>
          <p:nvPr/>
        </p:nvSpPr>
        <p:spPr>
          <a:xfrm>
            <a:off x="4351599" y="1183235"/>
            <a:ext cx="1629670" cy="220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 Narrow"/>
              <a:buNone/>
            </a:pPr>
            <a:r>
              <a:rPr b="1" i="0" lang="ru" sz="1400" u="none" cap="none" strike="noStrike">
                <a:solidFill>
                  <a:srgbClr val="FEFEFE"/>
                </a:solidFill>
                <a:latin typeface="Arial Narrow"/>
                <a:ea typeface="Arial Narrow"/>
                <a:cs typeface="Arial Narrow"/>
                <a:sym typeface="Arial Narrow"/>
              </a:rPr>
              <a:t>GOOD PRACTICE</a:t>
            </a:r>
            <a:endParaRPr/>
          </a:p>
        </p:txBody>
      </p:sp>
      <p:sp>
        <p:nvSpPr>
          <p:cNvPr id="335" name="Google Shape;335;p41"/>
          <p:cNvSpPr/>
          <p:nvPr/>
        </p:nvSpPr>
        <p:spPr>
          <a:xfrm>
            <a:off x="7287556" y="1190761"/>
            <a:ext cx="1282674" cy="216025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1"/>
          <p:cNvSpPr/>
          <p:nvPr/>
        </p:nvSpPr>
        <p:spPr>
          <a:xfrm>
            <a:off x="7295947" y="1183235"/>
            <a:ext cx="1282675" cy="220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 Narrow"/>
              <a:buNone/>
            </a:pPr>
            <a:r>
              <a:rPr b="1" i="0" lang="ru" sz="1400" u="none" cap="none" strike="noStrike">
                <a:solidFill>
                  <a:srgbClr val="FEFEFE"/>
                </a:solidFill>
                <a:latin typeface="Arial Narrow"/>
                <a:ea typeface="Arial Narrow"/>
                <a:cs typeface="Arial Narrow"/>
                <a:sym typeface="Arial Narrow"/>
              </a:rPr>
              <a:t>CODE SNIPPET</a:t>
            </a:r>
            <a:endParaRPr/>
          </a:p>
        </p:txBody>
      </p:sp>
      <p:sp>
        <p:nvSpPr>
          <p:cNvPr id="337" name="Google Shape;337;p41"/>
          <p:cNvSpPr txBox="1"/>
          <p:nvPr>
            <p:ph type="title"/>
          </p:nvPr>
        </p:nvSpPr>
        <p:spPr>
          <a:xfrm>
            <a:off x="323849" y="0"/>
            <a:ext cx="8502423" cy="897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pic>
        <p:nvPicPr>
          <p:cNvPr descr="Picture 12" id="338" name="Google Shape;33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627" y="4835871"/>
            <a:ext cx="6869553" cy="3281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3" id="339" name="Google Shape;339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164" y="4921301"/>
            <a:ext cx="746374" cy="14548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1"/>
          <p:cNvSpPr txBox="1"/>
          <p:nvPr>
            <p:ph idx="1" type="body"/>
          </p:nvPr>
        </p:nvSpPr>
        <p:spPr>
          <a:xfrm>
            <a:off x="522287" y="1414463"/>
            <a:ext cx="2592388" cy="27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1" name="Google Shape;341;p41"/>
          <p:cNvSpPr txBox="1"/>
          <p:nvPr>
            <p:ph idx="2" type="body"/>
          </p:nvPr>
        </p:nvSpPr>
        <p:spPr>
          <a:xfrm>
            <a:off x="3331419" y="1414463"/>
            <a:ext cx="2592388" cy="27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2" name="Google Shape;342;p41"/>
          <p:cNvSpPr txBox="1"/>
          <p:nvPr>
            <p:ph idx="3" type="body"/>
          </p:nvPr>
        </p:nvSpPr>
        <p:spPr>
          <a:xfrm>
            <a:off x="6106585" y="1414463"/>
            <a:ext cx="2592388" cy="27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2" showMasterSp="0">
  <p:cSld name="Code 2">
    <p:bg>
      <p:bgPr>
        <a:solidFill>
          <a:schemeClr val="accent4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/>
          <p:nvPr/>
        </p:nvSpPr>
        <p:spPr>
          <a:xfrm>
            <a:off x="0" y="-1"/>
            <a:ext cx="9144000" cy="897566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9" id="345" name="Google Shape;345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1151"/>
            <a:ext cx="92869" cy="207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42"/>
          <p:cNvCxnSpPr/>
          <p:nvPr/>
        </p:nvCxnSpPr>
        <p:spPr>
          <a:xfrm>
            <a:off x="-6052" y="897563"/>
            <a:ext cx="9144001" cy="1"/>
          </a:xfrm>
          <a:prstGeom prst="straightConnector1">
            <a:avLst/>
          </a:prstGeom>
          <a:noFill/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7" id="347" name="Google Shape;3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8519" y="332100"/>
            <a:ext cx="207169" cy="207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>
            <p:ph idx="12" type="sldNum"/>
          </p:nvPr>
        </p:nvSpPr>
        <p:spPr>
          <a:xfrm>
            <a:off x="8832322" y="336589"/>
            <a:ext cx="273656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49" name="Google Shape;349;p42"/>
          <p:cNvSpPr txBox="1"/>
          <p:nvPr>
            <p:ph type="title"/>
          </p:nvPr>
        </p:nvSpPr>
        <p:spPr>
          <a:xfrm>
            <a:off x="323849" y="0"/>
            <a:ext cx="8502423" cy="897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350" name="Google Shape;350;p42"/>
          <p:cNvSpPr/>
          <p:nvPr/>
        </p:nvSpPr>
        <p:spPr>
          <a:xfrm>
            <a:off x="-1" y="4834637"/>
            <a:ext cx="9154802" cy="329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42"/>
          <p:cNvCxnSpPr/>
          <p:nvPr/>
        </p:nvCxnSpPr>
        <p:spPr>
          <a:xfrm>
            <a:off x="1475655" y="4916888"/>
            <a:ext cx="1" cy="162019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9" id="352" name="Google Shape;35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4916888"/>
            <a:ext cx="754380" cy="14704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2"/>
          <p:cNvSpPr/>
          <p:nvPr/>
        </p:nvSpPr>
        <p:spPr>
          <a:xfrm>
            <a:off x="1619671" y="4948508"/>
            <a:ext cx="3086101" cy="101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/>
          </a:p>
        </p:txBody>
      </p:sp>
      <p:sp>
        <p:nvSpPr>
          <p:cNvPr id="354" name="Google Shape;354;p42"/>
          <p:cNvSpPr/>
          <p:nvPr/>
        </p:nvSpPr>
        <p:spPr>
          <a:xfrm>
            <a:off x="522939" y="1329612"/>
            <a:ext cx="2592290" cy="2808313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2"/>
          <p:cNvSpPr/>
          <p:nvPr/>
        </p:nvSpPr>
        <p:spPr>
          <a:xfrm>
            <a:off x="3331971" y="1329612"/>
            <a:ext cx="2592289" cy="2808313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2"/>
          <p:cNvSpPr/>
          <p:nvPr/>
        </p:nvSpPr>
        <p:spPr>
          <a:xfrm>
            <a:off x="6118421" y="1329612"/>
            <a:ext cx="2592289" cy="2808313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2"/>
          <p:cNvSpPr/>
          <p:nvPr/>
        </p:nvSpPr>
        <p:spPr>
          <a:xfrm>
            <a:off x="1691680" y="1190761"/>
            <a:ext cx="1282674" cy="216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2"/>
          <p:cNvSpPr/>
          <p:nvPr/>
        </p:nvSpPr>
        <p:spPr>
          <a:xfrm>
            <a:off x="1679324" y="1183235"/>
            <a:ext cx="1282675" cy="220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 Narrow"/>
              <a:buNone/>
            </a:pPr>
            <a:r>
              <a:rPr b="1" i="0" lang="ru" sz="1400" u="none" cap="none" strike="noStrike">
                <a:solidFill>
                  <a:srgbClr val="FEFEFE"/>
                </a:solidFill>
                <a:latin typeface="Arial Narrow"/>
                <a:ea typeface="Arial Narrow"/>
                <a:cs typeface="Arial Narrow"/>
                <a:sym typeface="Arial Narrow"/>
              </a:rPr>
              <a:t>BAD PRACTICE</a:t>
            </a:r>
            <a:endParaRPr/>
          </a:p>
        </p:txBody>
      </p:sp>
      <p:sp>
        <p:nvSpPr>
          <p:cNvPr id="359" name="Google Shape;359;p42"/>
          <p:cNvSpPr/>
          <p:nvPr/>
        </p:nvSpPr>
        <p:spPr>
          <a:xfrm>
            <a:off x="4355974" y="1190761"/>
            <a:ext cx="1427806" cy="216025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2"/>
          <p:cNvSpPr/>
          <p:nvPr/>
        </p:nvSpPr>
        <p:spPr>
          <a:xfrm>
            <a:off x="4351599" y="1183235"/>
            <a:ext cx="1629670" cy="220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 Narrow"/>
              <a:buNone/>
            </a:pPr>
            <a:r>
              <a:rPr b="1" i="0" lang="ru" sz="1400" u="none" cap="none" strike="noStrike">
                <a:solidFill>
                  <a:srgbClr val="FEFEFE"/>
                </a:solidFill>
                <a:latin typeface="Arial Narrow"/>
                <a:ea typeface="Arial Narrow"/>
                <a:cs typeface="Arial Narrow"/>
                <a:sym typeface="Arial Narrow"/>
              </a:rPr>
              <a:t>GOOD PRACTICE</a:t>
            </a:r>
            <a:endParaRPr/>
          </a:p>
        </p:txBody>
      </p:sp>
      <p:sp>
        <p:nvSpPr>
          <p:cNvPr id="361" name="Google Shape;361;p42"/>
          <p:cNvSpPr/>
          <p:nvPr/>
        </p:nvSpPr>
        <p:spPr>
          <a:xfrm>
            <a:off x="7287556" y="1190761"/>
            <a:ext cx="1282674" cy="216025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2"/>
          <p:cNvSpPr/>
          <p:nvPr/>
        </p:nvSpPr>
        <p:spPr>
          <a:xfrm>
            <a:off x="7295947" y="1183235"/>
            <a:ext cx="1282675" cy="220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 Narrow"/>
              <a:buNone/>
            </a:pPr>
            <a:r>
              <a:rPr b="1" i="0" lang="ru" sz="1400" u="none" cap="none" strike="noStrike">
                <a:solidFill>
                  <a:srgbClr val="FEFEFE"/>
                </a:solidFill>
                <a:latin typeface="Arial Narrow"/>
                <a:ea typeface="Arial Narrow"/>
                <a:cs typeface="Arial Narrow"/>
                <a:sym typeface="Arial Narrow"/>
              </a:rPr>
              <a:t>CODE SNIPPET</a:t>
            </a:r>
            <a:endParaRPr/>
          </a:p>
        </p:txBody>
      </p:sp>
      <p:sp>
        <p:nvSpPr>
          <p:cNvPr id="363" name="Google Shape;363;p42"/>
          <p:cNvSpPr txBox="1"/>
          <p:nvPr>
            <p:ph idx="1" type="body"/>
          </p:nvPr>
        </p:nvSpPr>
        <p:spPr>
          <a:xfrm>
            <a:off x="522287" y="1414463"/>
            <a:ext cx="2592388" cy="27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4" name="Google Shape;364;p42"/>
          <p:cNvSpPr txBox="1"/>
          <p:nvPr>
            <p:ph idx="2" type="body"/>
          </p:nvPr>
        </p:nvSpPr>
        <p:spPr>
          <a:xfrm>
            <a:off x="3331419" y="1414463"/>
            <a:ext cx="2592388" cy="27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5" name="Google Shape;365;p42"/>
          <p:cNvSpPr txBox="1"/>
          <p:nvPr>
            <p:ph idx="3" type="body"/>
          </p:nvPr>
        </p:nvSpPr>
        <p:spPr>
          <a:xfrm>
            <a:off x="6106585" y="1414463"/>
            <a:ext cx="2592388" cy="27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3" showMasterSp="0">
  <p:cSld name="Code 3">
    <p:bg>
      <p:bgPr>
        <a:solidFill>
          <a:schemeClr val="accent4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/>
          <p:nvPr/>
        </p:nvSpPr>
        <p:spPr>
          <a:xfrm>
            <a:off x="0" y="-1"/>
            <a:ext cx="9144000" cy="897566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9" id="368" name="Google Shape;368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1151"/>
            <a:ext cx="92869" cy="207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9" name="Google Shape;369;p43"/>
          <p:cNvCxnSpPr/>
          <p:nvPr/>
        </p:nvCxnSpPr>
        <p:spPr>
          <a:xfrm>
            <a:off x="-6052" y="897563"/>
            <a:ext cx="9144001" cy="1"/>
          </a:xfrm>
          <a:prstGeom prst="straightConnector1">
            <a:avLst/>
          </a:prstGeom>
          <a:noFill/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7" id="370" name="Google Shape;37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8519" y="332100"/>
            <a:ext cx="207169" cy="20716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3"/>
          <p:cNvSpPr txBox="1"/>
          <p:nvPr>
            <p:ph idx="12" type="sldNum"/>
          </p:nvPr>
        </p:nvSpPr>
        <p:spPr>
          <a:xfrm>
            <a:off x="8832322" y="336589"/>
            <a:ext cx="273656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72" name="Google Shape;372;p43"/>
          <p:cNvSpPr txBox="1"/>
          <p:nvPr>
            <p:ph type="title"/>
          </p:nvPr>
        </p:nvSpPr>
        <p:spPr>
          <a:xfrm>
            <a:off x="331658" y="-10928"/>
            <a:ext cx="8496301" cy="897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373" name="Google Shape;373;p43"/>
          <p:cNvSpPr/>
          <p:nvPr/>
        </p:nvSpPr>
        <p:spPr>
          <a:xfrm>
            <a:off x="-1" y="4834638"/>
            <a:ext cx="9154802" cy="329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43"/>
          <p:cNvCxnSpPr/>
          <p:nvPr/>
        </p:nvCxnSpPr>
        <p:spPr>
          <a:xfrm>
            <a:off x="1475655" y="4916888"/>
            <a:ext cx="1" cy="162019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2" id="375" name="Google Shape;37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4916888"/>
            <a:ext cx="754380" cy="14704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3"/>
          <p:cNvSpPr/>
          <p:nvPr/>
        </p:nvSpPr>
        <p:spPr>
          <a:xfrm>
            <a:off x="323849" y="1328399"/>
            <a:ext cx="8503202" cy="30780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3"/>
          <p:cNvSpPr/>
          <p:nvPr/>
        </p:nvSpPr>
        <p:spPr>
          <a:xfrm>
            <a:off x="1619671" y="4948508"/>
            <a:ext cx="3086101" cy="101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/>
          </a:p>
        </p:txBody>
      </p:sp>
      <p:sp>
        <p:nvSpPr>
          <p:cNvPr id="378" name="Google Shape;378;p43"/>
          <p:cNvSpPr txBox="1"/>
          <p:nvPr>
            <p:ph idx="1" type="body"/>
          </p:nvPr>
        </p:nvSpPr>
        <p:spPr>
          <a:xfrm>
            <a:off x="323850" y="1397213"/>
            <a:ext cx="8503201" cy="3009186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46775" spcFirstLastPara="1" rIns="46775" wrap="square" tIns="4677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9" name="Google Shape;379;p43"/>
          <p:cNvSpPr/>
          <p:nvPr/>
        </p:nvSpPr>
        <p:spPr>
          <a:xfrm>
            <a:off x="6875999" y="1198800"/>
            <a:ext cx="1684801" cy="232201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3"/>
          <p:cNvSpPr/>
          <p:nvPr/>
        </p:nvSpPr>
        <p:spPr>
          <a:xfrm>
            <a:off x="6875999" y="1198800"/>
            <a:ext cx="1684801" cy="220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 Narrow"/>
              <a:buNone/>
            </a:pPr>
            <a:r>
              <a:rPr b="1" i="0" lang="ru" sz="1400" u="none" cap="none" strike="noStrike">
                <a:solidFill>
                  <a:srgbClr val="FEFEFE"/>
                </a:solidFill>
                <a:latin typeface="Arial Narrow"/>
                <a:ea typeface="Arial Narrow"/>
                <a:cs typeface="Arial Narrow"/>
                <a:sym typeface="Arial Narrow"/>
              </a:rPr>
              <a:t>CODE SNIPPET</a:t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4" showMasterSp="0">
  <p:cSld name="Code 4">
    <p:bg>
      <p:bgPr>
        <a:solidFill>
          <a:schemeClr val="accent4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/>
          <p:nvPr/>
        </p:nvSpPr>
        <p:spPr>
          <a:xfrm>
            <a:off x="0" y="-1"/>
            <a:ext cx="9144000" cy="897566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9" id="383" name="Google Shape;383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1151"/>
            <a:ext cx="92869" cy="207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4" name="Google Shape;384;p44"/>
          <p:cNvCxnSpPr/>
          <p:nvPr/>
        </p:nvCxnSpPr>
        <p:spPr>
          <a:xfrm>
            <a:off x="-6052" y="897563"/>
            <a:ext cx="9144001" cy="1"/>
          </a:xfrm>
          <a:prstGeom prst="straightConnector1">
            <a:avLst/>
          </a:prstGeom>
          <a:noFill/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7" id="385" name="Google Shape;38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8519" y="332100"/>
            <a:ext cx="207169" cy="20716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4"/>
          <p:cNvSpPr txBox="1"/>
          <p:nvPr>
            <p:ph idx="12" type="sldNum"/>
          </p:nvPr>
        </p:nvSpPr>
        <p:spPr>
          <a:xfrm>
            <a:off x="8832322" y="336589"/>
            <a:ext cx="273656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descr="Picture 6" id="387" name="Google Shape;38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0399" y="1220400"/>
            <a:ext cx="519746" cy="4186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" id="388" name="Google Shape;388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6800" y="1220400"/>
            <a:ext cx="504511" cy="49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4"/>
          <p:cNvSpPr txBox="1"/>
          <p:nvPr>
            <p:ph idx="1" type="body"/>
          </p:nvPr>
        </p:nvSpPr>
        <p:spPr>
          <a:xfrm>
            <a:off x="323850" y="1871100"/>
            <a:ext cx="4104000" cy="2376265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72000" lIns="72000" spcFirstLastPara="1" rIns="72000" wrap="square" tIns="720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0" name="Google Shape;390;p44"/>
          <p:cNvSpPr txBox="1"/>
          <p:nvPr>
            <p:ph idx="2" type="body"/>
          </p:nvPr>
        </p:nvSpPr>
        <p:spPr>
          <a:xfrm>
            <a:off x="4716460" y="1871100"/>
            <a:ext cx="4111201" cy="2376001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72000" lIns="72000" spcFirstLastPara="1" rIns="72000" wrap="square" tIns="7200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1" name="Google Shape;391;p44"/>
          <p:cNvSpPr txBox="1"/>
          <p:nvPr>
            <p:ph type="title"/>
          </p:nvPr>
        </p:nvSpPr>
        <p:spPr>
          <a:xfrm>
            <a:off x="323849" y="0"/>
            <a:ext cx="8502423" cy="897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392" name="Google Shape;392;p44"/>
          <p:cNvSpPr/>
          <p:nvPr/>
        </p:nvSpPr>
        <p:spPr>
          <a:xfrm>
            <a:off x="-1" y="4835699"/>
            <a:ext cx="9154802" cy="329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44"/>
          <p:cNvCxnSpPr/>
          <p:nvPr/>
        </p:nvCxnSpPr>
        <p:spPr>
          <a:xfrm>
            <a:off x="1475655" y="4917950"/>
            <a:ext cx="1" cy="162019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22" id="394" name="Google Shape;394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3850" y="4917950"/>
            <a:ext cx="754380" cy="14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31.xml"/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26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33.xml"/><Relationship Id="rId28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37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31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19.xml"/><Relationship Id="rId33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18.xml"/><Relationship Id="rId32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21.xml"/><Relationship Id="rId35" Type="http://schemas.openxmlformats.org/officeDocument/2006/relationships/theme" Target="../theme/theme3.xml"/><Relationship Id="rId12" Type="http://schemas.openxmlformats.org/officeDocument/2006/relationships/slideLayout" Target="../slideLayouts/slideLayout20.xml"/><Relationship Id="rId34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FEFE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-1"/>
            <a:ext cx="9144000" cy="897566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9"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331151"/>
            <a:ext cx="92869" cy="207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13"/>
          <p:cNvCxnSpPr/>
          <p:nvPr/>
        </p:nvCxnSpPr>
        <p:spPr>
          <a:xfrm>
            <a:off x="-6052" y="897563"/>
            <a:ext cx="9144001" cy="1"/>
          </a:xfrm>
          <a:prstGeom prst="straightConnector1">
            <a:avLst/>
          </a:prstGeom>
          <a:noFill/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7"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68519" y="332100"/>
            <a:ext cx="207169" cy="20716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832322" y="336589"/>
            <a:ext cx="273656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pic>
        <p:nvPicPr>
          <p:cNvPr descr="Picture 9"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331151"/>
            <a:ext cx="92869" cy="207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68519" y="332100"/>
            <a:ext cx="207169" cy="20716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8832322" y="269914"/>
            <a:ext cx="405314" cy="331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323850" y="0"/>
            <a:ext cx="8507727" cy="897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  <a:defRPr b="0" i="0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cxnSp>
        <p:nvCxnSpPr>
          <p:cNvPr id="60" name="Google Shape;60;p13"/>
          <p:cNvCxnSpPr/>
          <p:nvPr/>
        </p:nvCxnSpPr>
        <p:spPr>
          <a:xfrm>
            <a:off x="-6052" y="897563"/>
            <a:ext cx="9144001" cy="1"/>
          </a:xfrm>
          <a:prstGeom prst="straightConnector1">
            <a:avLst/>
          </a:prstGeom>
          <a:noFill/>
          <a:ln cap="flat" cmpd="sng" w="9525">
            <a:solidFill>
              <a:srgbClr val="BEBEBE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1" name="Google Shape;61;p13"/>
          <p:cNvSpPr/>
          <p:nvPr/>
        </p:nvSpPr>
        <p:spPr>
          <a:xfrm>
            <a:off x="-1" y="4835699"/>
            <a:ext cx="9154802" cy="329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3"/>
          <p:cNvCxnSpPr/>
          <p:nvPr/>
        </p:nvCxnSpPr>
        <p:spPr>
          <a:xfrm>
            <a:off x="1475655" y="4917950"/>
            <a:ext cx="1" cy="162019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7" id="63" name="Google Shape;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4917950"/>
            <a:ext cx="754380" cy="14704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23850" y="1006078"/>
            <a:ext cx="8496300" cy="3671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❑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✓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.yakautsava@itechart-group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kubernetesbootcamp.github.io/kubernetes-bootcamp/index.html" TargetMode="External"/><Relationship Id="rId4" Type="http://schemas.openxmlformats.org/officeDocument/2006/relationships/hyperlink" Target="https://kubernetes.io/docs/tutorials/" TargetMode="External"/><Relationship Id="rId5" Type="http://schemas.openxmlformats.org/officeDocument/2006/relationships/hyperlink" Target="https://cloud.google.com/kubernetes-engine/kubernetes-comic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/>
          <p:nvPr>
            <p:ph idx="1" type="body"/>
          </p:nvPr>
        </p:nvSpPr>
        <p:spPr>
          <a:xfrm>
            <a:off x="529200" y="1761661"/>
            <a:ext cx="7046973" cy="972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5000"/>
              <a:buFont typeface="Arial Black"/>
              <a:buNone/>
            </a:pPr>
            <a:r>
              <a:rPr b="0" i="0" lang="ru" sz="50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rPr>
              <a:t>KUBERNETES</a:t>
            </a:r>
            <a:endParaRPr/>
          </a:p>
        </p:txBody>
      </p:sp>
      <p:sp>
        <p:nvSpPr>
          <p:cNvPr id="400" name="Google Shape;400;p45"/>
          <p:cNvSpPr txBox="1"/>
          <p:nvPr>
            <p:ph idx="2" type="body"/>
          </p:nvPr>
        </p:nvSpPr>
        <p:spPr>
          <a:xfrm>
            <a:off x="550799" y="3057804"/>
            <a:ext cx="7139945" cy="476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40"/>
              <a:buFont typeface="Arial"/>
              <a:buNone/>
            </a:pPr>
            <a:r>
              <a:rPr b="0" i="0" lang="ru" sz="224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САМЫЙ ПОПУЛЯРНЫЙ ИНСТРУМЕНТ ДЛЯ ОРКЕСТРАЦИИ КОНТЕЙНЕРОВ </a:t>
            </a:r>
            <a:endParaRPr/>
          </a:p>
        </p:txBody>
      </p:sp>
      <p:pic>
        <p:nvPicPr>
          <p:cNvPr descr="pasted-image.tiff" id="401" name="Google Shape;40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836" y="961840"/>
            <a:ext cx="1990726" cy="194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4"/>
          <p:cNvSpPr/>
          <p:nvPr/>
        </p:nvSpPr>
        <p:spPr>
          <a:xfrm>
            <a:off x="1619671" y="4949569"/>
            <a:ext cx="3086101" cy="101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KUBERNETES</a:t>
            </a:r>
            <a:endParaRPr/>
          </a:p>
        </p:txBody>
      </p:sp>
      <p:sp>
        <p:nvSpPr>
          <p:cNvPr id="471" name="Google Shape;471;p54"/>
          <p:cNvSpPr txBox="1"/>
          <p:nvPr>
            <p:ph idx="12" type="sldNum"/>
          </p:nvPr>
        </p:nvSpPr>
        <p:spPr>
          <a:xfrm>
            <a:off x="8832322" y="336589"/>
            <a:ext cx="273656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2" name="Google Shape;472;p54"/>
          <p:cNvSpPr txBox="1"/>
          <p:nvPr>
            <p:ph type="title"/>
          </p:nvPr>
        </p:nvSpPr>
        <p:spPr>
          <a:xfrm>
            <a:off x="323851" y="0"/>
            <a:ext cx="8507726" cy="897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b="0" i="0" lang="ru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rPr>
              <a:t>ВОЗМОЖНОСТИ</a:t>
            </a:r>
            <a:endParaRPr/>
          </a:p>
        </p:txBody>
      </p:sp>
      <p:sp>
        <p:nvSpPr>
          <p:cNvPr id="473" name="Google Shape;473;p54"/>
          <p:cNvSpPr txBox="1"/>
          <p:nvPr>
            <p:ph idx="1" type="body"/>
          </p:nvPr>
        </p:nvSpPr>
        <p:spPr>
          <a:xfrm>
            <a:off x="323850" y="1006077"/>
            <a:ext cx="8496300" cy="3671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94105" lvl="0" marL="29410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AutoNum type="arabicPeriod" startAt="6"/>
            </a:pPr>
            <a:r>
              <a:rPr b="1" i="0" lang="ru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Высокая доступность</a:t>
            </a:r>
            <a:endParaRPr/>
          </a:p>
          <a:p>
            <a:pPr indent="22860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</a:pPr>
            <a:r>
              <a:rPr b="0" i="0" lang="ru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Авторестарт контейнеров, health checks. Кластеры можно объединять в федерации, и при сбое одного из них контейнеры будут запущены на другом.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/>
          <p:nvPr/>
        </p:nvSpPr>
        <p:spPr>
          <a:xfrm>
            <a:off x="1619671" y="4949569"/>
            <a:ext cx="30861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/>
          </a:p>
        </p:txBody>
      </p:sp>
      <p:sp>
        <p:nvSpPr>
          <p:cNvPr id="479" name="Google Shape;479;p55"/>
          <p:cNvSpPr txBox="1"/>
          <p:nvPr>
            <p:ph idx="12" type="sldNum"/>
          </p:nvPr>
        </p:nvSpPr>
        <p:spPr>
          <a:xfrm>
            <a:off x="8832322" y="336589"/>
            <a:ext cx="273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80" name="Google Shape;480;p55"/>
          <p:cNvPicPr preferRelativeResize="0"/>
          <p:nvPr/>
        </p:nvPicPr>
        <p:blipFill rotWithShape="1">
          <a:blip r:embed="rId3">
            <a:alphaModFix/>
          </a:blip>
          <a:srcRect b="5923" l="20207" r="10208" t="6968"/>
          <a:stretch/>
        </p:blipFill>
        <p:spPr>
          <a:xfrm>
            <a:off x="2671924" y="897600"/>
            <a:ext cx="4994406" cy="3865899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5"/>
          <p:cNvSpPr txBox="1"/>
          <p:nvPr>
            <p:ph type="title"/>
          </p:nvPr>
        </p:nvSpPr>
        <p:spPr>
          <a:xfrm>
            <a:off x="323848" y="0"/>
            <a:ext cx="8502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lang="ru"/>
              <a:t>КЛАСТЕР</a:t>
            </a:r>
            <a:endParaRPr b="0" i="0" sz="3400" u="none" cap="none" strike="noStrike">
              <a:solidFill>
                <a:srgbClr val="40404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6"/>
          <p:cNvSpPr/>
          <p:nvPr/>
        </p:nvSpPr>
        <p:spPr>
          <a:xfrm>
            <a:off x="1619671" y="4949569"/>
            <a:ext cx="30861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/>
          </a:p>
        </p:txBody>
      </p:sp>
      <p:sp>
        <p:nvSpPr>
          <p:cNvPr id="487" name="Google Shape;487;p56"/>
          <p:cNvSpPr txBox="1"/>
          <p:nvPr>
            <p:ph idx="12" type="sldNum"/>
          </p:nvPr>
        </p:nvSpPr>
        <p:spPr>
          <a:xfrm>
            <a:off x="8832322" y="336589"/>
            <a:ext cx="273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8" name="Google Shape;488;p56"/>
          <p:cNvSpPr txBox="1"/>
          <p:nvPr>
            <p:ph type="title"/>
          </p:nvPr>
        </p:nvSpPr>
        <p:spPr>
          <a:xfrm>
            <a:off x="323848" y="0"/>
            <a:ext cx="8502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lang="ru"/>
              <a:t>РАЗВЕРТЫВАНИЕ</a:t>
            </a:r>
            <a:endParaRPr b="0" i="0" sz="3400" u="none" cap="none" strike="noStrike">
              <a:solidFill>
                <a:srgbClr val="40404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89" name="Google Shape;489;p56"/>
          <p:cNvPicPr preferRelativeResize="0"/>
          <p:nvPr/>
        </p:nvPicPr>
        <p:blipFill rotWithShape="1">
          <a:blip r:embed="rId3">
            <a:alphaModFix/>
          </a:blip>
          <a:srcRect b="9956" l="4308" r="3244" t="3918"/>
          <a:stretch/>
        </p:blipFill>
        <p:spPr>
          <a:xfrm>
            <a:off x="2673675" y="897600"/>
            <a:ext cx="5216449" cy="39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7"/>
          <p:cNvSpPr/>
          <p:nvPr/>
        </p:nvSpPr>
        <p:spPr>
          <a:xfrm>
            <a:off x="1619671" y="4949569"/>
            <a:ext cx="30861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/>
          </a:p>
        </p:txBody>
      </p:sp>
      <p:sp>
        <p:nvSpPr>
          <p:cNvPr id="495" name="Google Shape;495;p57"/>
          <p:cNvSpPr txBox="1"/>
          <p:nvPr>
            <p:ph idx="12" type="sldNum"/>
          </p:nvPr>
        </p:nvSpPr>
        <p:spPr>
          <a:xfrm>
            <a:off x="8832322" y="336589"/>
            <a:ext cx="273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6" name="Google Shape;496;p57"/>
          <p:cNvSpPr txBox="1"/>
          <p:nvPr>
            <p:ph type="title"/>
          </p:nvPr>
        </p:nvSpPr>
        <p:spPr>
          <a:xfrm>
            <a:off x="323848" y="0"/>
            <a:ext cx="8502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lang="ru"/>
              <a:t>ЗАПУСК</a:t>
            </a:r>
            <a:endParaRPr b="0" i="0" sz="3400" u="none" cap="none" strike="noStrike">
              <a:solidFill>
                <a:srgbClr val="40404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97" name="Google Shape;497;p57"/>
          <p:cNvSpPr txBox="1"/>
          <p:nvPr/>
        </p:nvSpPr>
        <p:spPr>
          <a:xfrm>
            <a:off x="492450" y="1013900"/>
            <a:ext cx="8165100" cy="21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$ </a:t>
            </a:r>
            <a:r>
              <a:rPr lang="ru" sz="2400"/>
              <a:t>kubectl run kubernetes-bootcamp --image=gcr.io/google-samples/kubernetes-bootcamp:v1 --port=8080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8"/>
          <p:cNvSpPr/>
          <p:nvPr/>
        </p:nvSpPr>
        <p:spPr>
          <a:xfrm>
            <a:off x="1619671" y="4949569"/>
            <a:ext cx="30861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/>
          </a:p>
        </p:txBody>
      </p:sp>
      <p:sp>
        <p:nvSpPr>
          <p:cNvPr id="503" name="Google Shape;503;p58"/>
          <p:cNvSpPr txBox="1"/>
          <p:nvPr>
            <p:ph idx="12" type="sldNum"/>
          </p:nvPr>
        </p:nvSpPr>
        <p:spPr>
          <a:xfrm>
            <a:off x="8832322" y="336589"/>
            <a:ext cx="273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4" name="Google Shape;504;p58"/>
          <p:cNvSpPr txBox="1"/>
          <p:nvPr>
            <p:ph type="title"/>
          </p:nvPr>
        </p:nvSpPr>
        <p:spPr>
          <a:xfrm>
            <a:off x="323848" y="0"/>
            <a:ext cx="8502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lang="ru"/>
              <a:t>ПОДЫ</a:t>
            </a:r>
            <a:endParaRPr b="0" i="0" sz="3400" u="none" cap="none" strike="noStrike">
              <a:solidFill>
                <a:srgbClr val="40404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05" name="Google Shape;50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00" y="1036425"/>
            <a:ext cx="8839199" cy="329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9"/>
          <p:cNvSpPr/>
          <p:nvPr/>
        </p:nvSpPr>
        <p:spPr>
          <a:xfrm>
            <a:off x="1619671" y="4949569"/>
            <a:ext cx="30861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/>
          </a:p>
        </p:txBody>
      </p:sp>
      <p:sp>
        <p:nvSpPr>
          <p:cNvPr id="511" name="Google Shape;511;p59"/>
          <p:cNvSpPr txBox="1"/>
          <p:nvPr>
            <p:ph idx="12" type="sldNum"/>
          </p:nvPr>
        </p:nvSpPr>
        <p:spPr>
          <a:xfrm>
            <a:off x="8832322" y="336589"/>
            <a:ext cx="273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2" name="Google Shape;512;p59"/>
          <p:cNvSpPr txBox="1"/>
          <p:nvPr>
            <p:ph type="title"/>
          </p:nvPr>
        </p:nvSpPr>
        <p:spPr>
          <a:xfrm>
            <a:off x="323848" y="0"/>
            <a:ext cx="8502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lang="ru"/>
              <a:t>KUBECTL</a:t>
            </a:r>
            <a:endParaRPr b="0" i="0" sz="3400" u="none" cap="none" strike="noStrike">
              <a:solidFill>
                <a:srgbClr val="40404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3" name="Google Shape;513;p59"/>
          <p:cNvSpPr txBox="1"/>
          <p:nvPr/>
        </p:nvSpPr>
        <p:spPr>
          <a:xfrm>
            <a:off x="492450" y="1013900"/>
            <a:ext cx="8165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$ kubectl get pods</a:t>
            </a:r>
            <a:endParaRPr sz="2400"/>
          </a:p>
        </p:txBody>
      </p:sp>
      <p:pic>
        <p:nvPicPr>
          <p:cNvPr id="514" name="Google Shape;5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663" y="1529925"/>
            <a:ext cx="4480667" cy="301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0"/>
          <p:cNvSpPr/>
          <p:nvPr/>
        </p:nvSpPr>
        <p:spPr>
          <a:xfrm>
            <a:off x="1619671" y="4949569"/>
            <a:ext cx="30861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/>
          </a:p>
        </p:txBody>
      </p:sp>
      <p:sp>
        <p:nvSpPr>
          <p:cNvPr id="520" name="Google Shape;520;p60"/>
          <p:cNvSpPr txBox="1"/>
          <p:nvPr>
            <p:ph idx="12" type="sldNum"/>
          </p:nvPr>
        </p:nvSpPr>
        <p:spPr>
          <a:xfrm>
            <a:off x="8832322" y="336589"/>
            <a:ext cx="273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1" name="Google Shape;521;p60"/>
          <p:cNvSpPr txBox="1"/>
          <p:nvPr>
            <p:ph type="title"/>
          </p:nvPr>
        </p:nvSpPr>
        <p:spPr>
          <a:xfrm>
            <a:off x="323848" y="0"/>
            <a:ext cx="8502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ru">
                <a:solidFill>
                  <a:schemeClr val="dk1"/>
                </a:solidFill>
              </a:rPr>
              <a:t>KUBECTL</a:t>
            </a:r>
            <a:endParaRPr b="0" i="0" sz="3400" u="none" cap="none" strike="noStrike">
              <a:solidFill>
                <a:srgbClr val="40404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2" name="Google Shape;522;p60"/>
          <p:cNvSpPr txBox="1"/>
          <p:nvPr/>
        </p:nvSpPr>
        <p:spPr>
          <a:xfrm>
            <a:off x="492450" y="1013900"/>
            <a:ext cx="8165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$ kubectl describe pods</a:t>
            </a:r>
            <a:endParaRPr sz="2400"/>
          </a:p>
        </p:txBody>
      </p:sp>
      <p:pic>
        <p:nvPicPr>
          <p:cNvPr id="523" name="Google Shape;52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513" y="1520325"/>
            <a:ext cx="4672976" cy="346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1"/>
          <p:cNvSpPr/>
          <p:nvPr/>
        </p:nvSpPr>
        <p:spPr>
          <a:xfrm>
            <a:off x="1619671" y="4949569"/>
            <a:ext cx="30861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/>
          </a:p>
        </p:txBody>
      </p:sp>
      <p:sp>
        <p:nvSpPr>
          <p:cNvPr id="529" name="Google Shape;529;p61"/>
          <p:cNvSpPr txBox="1"/>
          <p:nvPr>
            <p:ph idx="12" type="sldNum"/>
          </p:nvPr>
        </p:nvSpPr>
        <p:spPr>
          <a:xfrm>
            <a:off x="8832322" y="336589"/>
            <a:ext cx="273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0" name="Google Shape;530;p61"/>
          <p:cNvSpPr txBox="1"/>
          <p:nvPr>
            <p:ph type="title"/>
          </p:nvPr>
        </p:nvSpPr>
        <p:spPr>
          <a:xfrm>
            <a:off x="323848" y="0"/>
            <a:ext cx="8502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ru">
                <a:solidFill>
                  <a:schemeClr val="dk1"/>
                </a:solidFill>
              </a:rPr>
              <a:t>KUBECTL</a:t>
            </a:r>
            <a:endParaRPr b="0" i="0" sz="3400" u="none" cap="none" strike="noStrike">
              <a:solidFill>
                <a:srgbClr val="40404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31" name="Google Shape;531;p61"/>
          <p:cNvSpPr txBox="1"/>
          <p:nvPr/>
        </p:nvSpPr>
        <p:spPr>
          <a:xfrm>
            <a:off x="492450" y="1013900"/>
            <a:ext cx="8165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$ kubectl logs &lt;pod_name&gt;</a:t>
            </a:r>
            <a:endParaRPr sz="2400"/>
          </a:p>
        </p:txBody>
      </p:sp>
      <p:pic>
        <p:nvPicPr>
          <p:cNvPr id="532" name="Google Shape;53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700" y="1419226"/>
            <a:ext cx="4520601" cy="33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2"/>
          <p:cNvSpPr/>
          <p:nvPr/>
        </p:nvSpPr>
        <p:spPr>
          <a:xfrm>
            <a:off x="1619671" y="4949569"/>
            <a:ext cx="30861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/>
          </a:p>
        </p:txBody>
      </p:sp>
      <p:sp>
        <p:nvSpPr>
          <p:cNvPr id="538" name="Google Shape;538;p62"/>
          <p:cNvSpPr txBox="1"/>
          <p:nvPr>
            <p:ph idx="12" type="sldNum"/>
          </p:nvPr>
        </p:nvSpPr>
        <p:spPr>
          <a:xfrm>
            <a:off x="8832322" y="336589"/>
            <a:ext cx="273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9" name="Google Shape;539;p62"/>
          <p:cNvSpPr txBox="1"/>
          <p:nvPr>
            <p:ph type="title"/>
          </p:nvPr>
        </p:nvSpPr>
        <p:spPr>
          <a:xfrm>
            <a:off x="323848" y="0"/>
            <a:ext cx="8502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</a:pPr>
            <a:r>
              <a:rPr lang="ru">
                <a:solidFill>
                  <a:schemeClr val="dk1"/>
                </a:solidFill>
              </a:rPr>
              <a:t>KUBECTL</a:t>
            </a:r>
            <a:endParaRPr b="0" i="0" sz="3400" u="none" cap="none" strike="noStrike">
              <a:solidFill>
                <a:srgbClr val="40404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40" name="Google Shape;540;p62"/>
          <p:cNvSpPr txBox="1"/>
          <p:nvPr/>
        </p:nvSpPr>
        <p:spPr>
          <a:xfrm>
            <a:off x="492450" y="1013900"/>
            <a:ext cx="8165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$ kubectl exec &lt;pod_name&gt; &lt;cmd&gt;</a:t>
            </a:r>
            <a:endParaRPr sz="2400"/>
          </a:p>
        </p:txBody>
      </p:sp>
      <p:pic>
        <p:nvPicPr>
          <p:cNvPr id="541" name="Google Shape;5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13" y="1665650"/>
            <a:ext cx="8245169" cy="3016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3"/>
          <p:cNvSpPr/>
          <p:nvPr/>
        </p:nvSpPr>
        <p:spPr>
          <a:xfrm>
            <a:off x="1619671" y="4949569"/>
            <a:ext cx="30861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/>
          </a:p>
        </p:txBody>
      </p:sp>
      <p:sp>
        <p:nvSpPr>
          <p:cNvPr id="547" name="Google Shape;547;p63"/>
          <p:cNvSpPr txBox="1"/>
          <p:nvPr>
            <p:ph idx="12" type="sldNum"/>
          </p:nvPr>
        </p:nvSpPr>
        <p:spPr>
          <a:xfrm>
            <a:off x="8832322" y="336589"/>
            <a:ext cx="273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8" name="Google Shape;548;p63"/>
          <p:cNvSpPr txBox="1"/>
          <p:nvPr>
            <p:ph type="title"/>
          </p:nvPr>
        </p:nvSpPr>
        <p:spPr>
          <a:xfrm>
            <a:off x="323848" y="0"/>
            <a:ext cx="8502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lang="ru"/>
              <a:t>НОДЫ</a:t>
            </a:r>
            <a:endParaRPr b="0" i="0" sz="3400" u="none" cap="none" strike="noStrike">
              <a:solidFill>
                <a:srgbClr val="40404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49" name="Google Shape;54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588" y="941400"/>
            <a:ext cx="4666286" cy="3747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 txBox="1"/>
          <p:nvPr>
            <p:ph idx="1" type="body"/>
          </p:nvPr>
        </p:nvSpPr>
        <p:spPr>
          <a:xfrm>
            <a:off x="539531" y="1923677"/>
            <a:ext cx="2948059" cy="53972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574"/>
              <a:buFont typeface="Arial"/>
              <a:buNone/>
            </a:pPr>
            <a:r>
              <a:rPr b="1" i="0" lang="ru" sz="2574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Привет.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574"/>
              <a:buFont typeface="Arial"/>
              <a:buNone/>
            </a:pPr>
            <a:r>
              <a:rPr b="1" i="0" lang="ru" sz="2574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Я Саша Яковцева.</a:t>
            </a:r>
            <a:endParaRPr/>
          </a:p>
        </p:txBody>
      </p:sp>
      <p:sp>
        <p:nvSpPr>
          <p:cNvPr id="407" name="Google Shape;407;p46"/>
          <p:cNvSpPr txBox="1"/>
          <p:nvPr>
            <p:ph idx="2" type="body"/>
          </p:nvPr>
        </p:nvSpPr>
        <p:spPr>
          <a:xfrm>
            <a:off x="539749" y="2679762"/>
            <a:ext cx="2951041" cy="594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Отдел: D6 G1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Технологии: Golang</a:t>
            </a:r>
            <a:endParaRPr/>
          </a:p>
        </p:txBody>
      </p:sp>
      <p:sp>
        <p:nvSpPr>
          <p:cNvPr id="408" name="Google Shape;408;p46"/>
          <p:cNvSpPr txBox="1"/>
          <p:nvPr>
            <p:ph idx="3" type="body"/>
          </p:nvPr>
        </p:nvSpPr>
        <p:spPr>
          <a:xfrm>
            <a:off x="4392000" y="2247713"/>
            <a:ext cx="3383734" cy="2156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Контактная информация:</a:t>
            </a:r>
            <a:endParaRPr/>
          </a:p>
        </p:txBody>
      </p:sp>
      <p:sp>
        <p:nvSpPr>
          <p:cNvPr id="409" name="Google Shape;409;p46"/>
          <p:cNvSpPr txBox="1"/>
          <p:nvPr>
            <p:ph idx="4" type="body"/>
          </p:nvPr>
        </p:nvSpPr>
        <p:spPr>
          <a:xfrm>
            <a:off x="4170613" y="2679762"/>
            <a:ext cx="4217314" cy="594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r>
              <a:rPr b="0" i="0" lang="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a.yakautsava@itechart-group.com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Skype: alexia8897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4"/>
          <p:cNvSpPr/>
          <p:nvPr/>
        </p:nvSpPr>
        <p:spPr>
          <a:xfrm>
            <a:off x="1619671" y="4949569"/>
            <a:ext cx="30861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/>
          </a:p>
        </p:txBody>
      </p:sp>
      <p:sp>
        <p:nvSpPr>
          <p:cNvPr id="555" name="Google Shape;555;p64"/>
          <p:cNvSpPr txBox="1"/>
          <p:nvPr>
            <p:ph idx="12" type="sldNum"/>
          </p:nvPr>
        </p:nvSpPr>
        <p:spPr>
          <a:xfrm>
            <a:off x="8832322" y="336589"/>
            <a:ext cx="273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6" name="Google Shape;556;p64"/>
          <p:cNvSpPr txBox="1"/>
          <p:nvPr>
            <p:ph type="title"/>
          </p:nvPr>
        </p:nvSpPr>
        <p:spPr>
          <a:xfrm>
            <a:off x="323848" y="0"/>
            <a:ext cx="8502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lang="ru"/>
              <a:t>СЕРВИСЫ</a:t>
            </a:r>
            <a:endParaRPr b="0" i="0" sz="3400" u="none" cap="none" strike="noStrike">
              <a:solidFill>
                <a:srgbClr val="40404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57" name="Google Shape;55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812" y="928925"/>
            <a:ext cx="3596376" cy="38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5"/>
          <p:cNvSpPr/>
          <p:nvPr/>
        </p:nvSpPr>
        <p:spPr>
          <a:xfrm>
            <a:off x="1619671" y="4949569"/>
            <a:ext cx="30861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/>
          </a:p>
        </p:txBody>
      </p:sp>
      <p:sp>
        <p:nvSpPr>
          <p:cNvPr id="563" name="Google Shape;563;p65"/>
          <p:cNvSpPr txBox="1"/>
          <p:nvPr>
            <p:ph idx="12" type="sldNum"/>
          </p:nvPr>
        </p:nvSpPr>
        <p:spPr>
          <a:xfrm>
            <a:off x="8832322" y="336589"/>
            <a:ext cx="273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4" name="Google Shape;564;p65"/>
          <p:cNvSpPr txBox="1"/>
          <p:nvPr>
            <p:ph type="title"/>
          </p:nvPr>
        </p:nvSpPr>
        <p:spPr>
          <a:xfrm>
            <a:off x="323848" y="0"/>
            <a:ext cx="8502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lang="ru"/>
              <a:t>СЕРВИСЫ</a:t>
            </a:r>
            <a:endParaRPr b="0" i="0" sz="3400" u="none" cap="none" strike="noStrike">
              <a:solidFill>
                <a:srgbClr val="40404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65" name="Google Shape;565;p65"/>
          <p:cNvSpPr txBox="1"/>
          <p:nvPr/>
        </p:nvSpPr>
        <p:spPr>
          <a:xfrm>
            <a:off x="323850" y="1153575"/>
            <a:ext cx="85023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ru" sz="1800"/>
              <a:t>ClusterIP (по умолчанию)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ru" sz="1800"/>
              <a:t>NodePort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ru" sz="1800"/>
              <a:t>LoadBalancer</a:t>
            </a:r>
            <a:endParaRPr sz="1800"/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ru" sz="1800"/>
              <a:t>ExternalName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6"/>
          <p:cNvSpPr/>
          <p:nvPr/>
        </p:nvSpPr>
        <p:spPr>
          <a:xfrm>
            <a:off x="1619671" y="4949569"/>
            <a:ext cx="30861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/>
          </a:p>
        </p:txBody>
      </p:sp>
      <p:sp>
        <p:nvSpPr>
          <p:cNvPr id="571" name="Google Shape;571;p66"/>
          <p:cNvSpPr txBox="1"/>
          <p:nvPr>
            <p:ph idx="12" type="sldNum"/>
          </p:nvPr>
        </p:nvSpPr>
        <p:spPr>
          <a:xfrm>
            <a:off x="8832322" y="336589"/>
            <a:ext cx="273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2" name="Google Shape;572;p66"/>
          <p:cNvSpPr txBox="1"/>
          <p:nvPr>
            <p:ph type="title"/>
          </p:nvPr>
        </p:nvSpPr>
        <p:spPr>
          <a:xfrm>
            <a:off x="323848" y="0"/>
            <a:ext cx="8502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lang="ru"/>
              <a:t>СЕРВИСЫ</a:t>
            </a:r>
            <a:endParaRPr b="0" i="0" sz="3400" u="none" cap="none" strike="noStrike">
              <a:solidFill>
                <a:srgbClr val="40404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73" name="Google Shape;57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025" y="953050"/>
            <a:ext cx="3896449" cy="384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7"/>
          <p:cNvSpPr/>
          <p:nvPr/>
        </p:nvSpPr>
        <p:spPr>
          <a:xfrm>
            <a:off x="1619671" y="4949569"/>
            <a:ext cx="30861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/>
          </a:p>
        </p:txBody>
      </p:sp>
      <p:sp>
        <p:nvSpPr>
          <p:cNvPr id="579" name="Google Shape;579;p67"/>
          <p:cNvSpPr txBox="1"/>
          <p:nvPr>
            <p:ph idx="12" type="sldNum"/>
          </p:nvPr>
        </p:nvSpPr>
        <p:spPr>
          <a:xfrm>
            <a:off x="8832322" y="336589"/>
            <a:ext cx="273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0" name="Google Shape;580;p67"/>
          <p:cNvSpPr txBox="1"/>
          <p:nvPr>
            <p:ph type="title"/>
          </p:nvPr>
        </p:nvSpPr>
        <p:spPr>
          <a:xfrm>
            <a:off x="323848" y="0"/>
            <a:ext cx="8502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lang="ru"/>
              <a:t>KUBECTL</a:t>
            </a:r>
            <a:endParaRPr b="0" i="0" sz="3400" u="none" cap="none" strike="noStrike">
              <a:solidFill>
                <a:srgbClr val="40404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1" name="Google Shape;581;p67"/>
          <p:cNvSpPr txBox="1"/>
          <p:nvPr/>
        </p:nvSpPr>
        <p:spPr>
          <a:xfrm>
            <a:off x="492450" y="1013900"/>
            <a:ext cx="8165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$ kubectl get svc</a:t>
            </a:r>
            <a:endParaRPr sz="2400"/>
          </a:p>
        </p:txBody>
      </p:sp>
      <p:pic>
        <p:nvPicPr>
          <p:cNvPr id="582" name="Google Shape;58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300" y="1441725"/>
            <a:ext cx="5331400" cy="33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8"/>
          <p:cNvSpPr/>
          <p:nvPr/>
        </p:nvSpPr>
        <p:spPr>
          <a:xfrm>
            <a:off x="1619671" y="4949569"/>
            <a:ext cx="30861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/>
          </a:p>
        </p:txBody>
      </p:sp>
      <p:sp>
        <p:nvSpPr>
          <p:cNvPr id="588" name="Google Shape;588;p68"/>
          <p:cNvSpPr txBox="1"/>
          <p:nvPr>
            <p:ph idx="12" type="sldNum"/>
          </p:nvPr>
        </p:nvSpPr>
        <p:spPr>
          <a:xfrm>
            <a:off x="8832322" y="336589"/>
            <a:ext cx="273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9" name="Google Shape;589;p68"/>
          <p:cNvSpPr txBox="1"/>
          <p:nvPr>
            <p:ph type="title"/>
          </p:nvPr>
        </p:nvSpPr>
        <p:spPr>
          <a:xfrm>
            <a:off x="323848" y="0"/>
            <a:ext cx="8502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lang="ru"/>
              <a:t>МАСШТАБИРОВАНИЕ</a:t>
            </a:r>
            <a:endParaRPr b="0" i="0" sz="3400" u="none" cap="none" strike="noStrike">
              <a:solidFill>
                <a:srgbClr val="40404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90" name="Google Shape;59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883" y="897600"/>
            <a:ext cx="3858227" cy="394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9"/>
          <p:cNvSpPr/>
          <p:nvPr/>
        </p:nvSpPr>
        <p:spPr>
          <a:xfrm>
            <a:off x="1619671" y="4949569"/>
            <a:ext cx="30861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/>
          </a:p>
        </p:txBody>
      </p:sp>
      <p:sp>
        <p:nvSpPr>
          <p:cNvPr id="596" name="Google Shape;596;p69"/>
          <p:cNvSpPr txBox="1"/>
          <p:nvPr>
            <p:ph idx="12" type="sldNum"/>
          </p:nvPr>
        </p:nvSpPr>
        <p:spPr>
          <a:xfrm>
            <a:off x="8832322" y="336589"/>
            <a:ext cx="273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7" name="Google Shape;597;p69"/>
          <p:cNvSpPr txBox="1"/>
          <p:nvPr>
            <p:ph type="title"/>
          </p:nvPr>
        </p:nvSpPr>
        <p:spPr>
          <a:xfrm>
            <a:off x="323848" y="0"/>
            <a:ext cx="8502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lang="ru"/>
              <a:t>МАСШТАБИРОВАНИЕ</a:t>
            </a:r>
            <a:endParaRPr b="0" i="0" sz="3400" u="none" cap="none" strike="noStrike">
              <a:solidFill>
                <a:srgbClr val="40404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98" name="Google Shape;59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033" y="897600"/>
            <a:ext cx="3681935" cy="39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0"/>
          <p:cNvSpPr/>
          <p:nvPr/>
        </p:nvSpPr>
        <p:spPr>
          <a:xfrm>
            <a:off x="1619671" y="4949569"/>
            <a:ext cx="30861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/>
          </a:p>
        </p:txBody>
      </p:sp>
      <p:sp>
        <p:nvSpPr>
          <p:cNvPr id="604" name="Google Shape;604;p70"/>
          <p:cNvSpPr txBox="1"/>
          <p:nvPr>
            <p:ph idx="12" type="sldNum"/>
          </p:nvPr>
        </p:nvSpPr>
        <p:spPr>
          <a:xfrm>
            <a:off x="8832322" y="336589"/>
            <a:ext cx="273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5" name="Google Shape;605;p70"/>
          <p:cNvSpPr txBox="1"/>
          <p:nvPr>
            <p:ph type="title"/>
          </p:nvPr>
        </p:nvSpPr>
        <p:spPr>
          <a:xfrm>
            <a:off x="323848" y="0"/>
            <a:ext cx="8502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lang="ru"/>
              <a:t>ОБНОВЛЕНИЕ</a:t>
            </a:r>
            <a:endParaRPr b="0" i="0" sz="3400" u="none" cap="none" strike="noStrike">
              <a:solidFill>
                <a:srgbClr val="40404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606" name="Google Shape;60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283" y="897600"/>
            <a:ext cx="4133430" cy="391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1"/>
          <p:cNvSpPr/>
          <p:nvPr/>
        </p:nvSpPr>
        <p:spPr>
          <a:xfrm>
            <a:off x="1619671" y="4949569"/>
            <a:ext cx="30861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/>
          </a:p>
        </p:txBody>
      </p:sp>
      <p:sp>
        <p:nvSpPr>
          <p:cNvPr id="612" name="Google Shape;612;p71"/>
          <p:cNvSpPr txBox="1"/>
          <p:nvPr>
            <p:ph idx="12" type="sldNum"/>
          </p:nvPr>
        </p:nvSpPr>
        <p:spPr>
          <a:xfrm>
            <a:off x="8832322" y="336589"/>
            <a:ext cx="273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3" name="Google Shape;613;p71"/>
          <p:cNvSpPr txBox="1"/>
          <p:nvPr>
            <p:ph type="title"/>
          </p:nvPr>
        </p:nvSpPr>
        <p:spPr>
          <a:xfrm>
            <a:off x="323848" y="0"/>
            <a:ext cx="8502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lang="ru"/>
              <a:t>ПОЛЕЗНЫЕ ССЫЛКИ</a:t>
            </a:r>
            <a:endParaRPr b="0" i="0" sz="3400" u="none" cap="none" strike="noStrike">
              <a:solidFill>
                <a:srgbClr val="40404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4" name="Google Shape;614;p71"/>
          <p:cNvSpPr txBox="1"/>
          <p:nvPr/>
        </p:nvSpPr>
        <p:spPr>
          <a:xfrm>
            <a:off x="637850" y="1282475"/>
            <a:ext cx="819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https://kubernetesbootcamp.github.io/kubernetes-bootcamp/index.html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https://kubernetes.io/docs/tutorials/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https://cloud.google.com/kubernetes-engine/kubernetes-comic/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2"/>
          <p:cNvSpPr/>
          <p:nvPr/>
        </p:nvSpPr>
        <p:spPr>
          <a:xfrm>
            <a:off x="1619671" y="4949569"/>
            <a:ext cx="30861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/>
          </a:p>
        </p:txBody>
      </p:sp>
      <p:sp>
        <p:nvSpPr>
          <p:cNvPr id="620" name="Google Shape;620;p72"/>
          <p:cNvSpPr txBox="1"/>
          <p:nvPr>
            <p:ph idx="12" type="sldNum"/>
          </p:nvPr>
        </p:nvSpPr>
        <p:spPr>
          <a:xfrm>
            <a:off x="8832322" y="336589"/>
            <a:ext cx="273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1" name="Google Shape;621;p72"/>
          <p:cNvSpPr txBox="1"/>
          <p:nvPr>
            <p:ph type="title"/>
          </p:nvPr>
        </p:nvSpPr>
        <p:spPr>
          <a:xfrm>
            <a:off x="323848" y="0"/>
            <a:ext cx="8502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lang="ru"/>
              <a:t>Deployment yaml</a:t>
            </a:r>
            <a:endParaRPr b="0" i="0" sz="3400" u="none" cap="none" strike="noStrike">
              <a:solidFill>
                <a:srgbClr val="40404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2" name="Google Shape;622;p72"/>
          <p:cNvSpPr txBox="1"/>
          <p:nvPr/>
        </p:nvSpPr>
        <p:spPr>
          <a:xfrm>
            <a:off x="637850" y="947075"/>
            <a:ext cx="8194500" cy="3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apiVersion: </a:t>
            </a:r>
            <a:r>
              <a:rPr lang="ru" sz="900">
                <a:highlight>
                  <a:srgbClr val="FFFFFF"/>
                </a:highlight>
              </a:rPr>
              <a:t>extensions/v1beta1</a:t>
            </a:r>
            <a:endParaRPr sz="9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kind: </a:t>
            </a:r>
            <a:r>
              <a:rPr lang="ru" sz="900">
                <a:highlight>
                  <a:srgbClr val="FFFFFF"/>
                </a:highlight>
              </a:rPr>
              <a:t>Deployment</a:t>
            </a:r>
            <a:endParaRPr sz="9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metadata:</a:t>
            </a:r>
            <a:endParaRPr b="1" sz="9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 name: </a:t>
            </a:r>
            <a:r>
              <a:rPr lang="ru" sz="900">
                <a:highlight>
                  <a:srgbClr val="FFFFFF"/>
                </a:highlight>
              </a:rPr>
              <a:t>${CONTROLLER_NAME}</a:t>
            </a:r>
            <a:endParaRPr sz="9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highlight>
                  <a:srgbClr val="FFFFFF"/>
                </a:highlight>
              </a:rPr>
              <a:t> </a:t>
            </a: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namespace: </a:t>
            </a:r>
            <a:r>
              <a:rPr lang="ru" sz="900">
                <a:highlight>
                  <a:srgbClr val="FFFFFF"/>
                </a:highlight>
              </a:rPr>
              <a:t>${NAMESPACE}</a:t>
            </a:r>
            <a:endParaRPr sz="9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spec:</a:t>
            </a:r>
            <a:endParaRPr b="1" sz="9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 replicas: </a:t>
            </a:r>
            <a:r>
              <a:rPr lang="ru" sz="900">
                <a:highlight>
                  <a:srgbClr val="FFFFFF"/>
                </a:highlight>
              </a:rPr>
              <a:t>1</a:t>
            </a:r>
            <a:endParaRPr sz="9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highlight>
                  <a:srgbClr val="FFFFFF"/>
                </a:highlight>
              </a:rPr>
              <a:t> </a:t>
            </a: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template:</a:t>
            </a:r>
            <a:endParaRPr b="1" sz="9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   metadata:</a:t>
            </a:r>
            <a:endParaRPr b="1" sz="9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     labels:</a:t>
            </a:r>
            <a:endParaRPr b="1" sz="9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       app: </a:t>
            </a:r>
            <a:r>
              <a:rPr lang="ru" sz="900">
                <a:highlight>
                  <a:srgbClr val="FFFFFF"/>
                </a:highlight>
              </a:rPr>
              <a:t>${CONTROLLER_NAME}</a:t>
            </a:r>
            <a:endParaRPr sz="9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highlight>
                  <a:srgbClr val="FFFFFF"/>
                </a:highlight>
              </a:rPr>
              <a:t>   </a:t>
            </a: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spec:</a:t>
            </a:r>
            <a:endParaRPr b="1" sz="9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     containers:</a:t>
            </a:r>
            <a:endParaRPr b="1" sz="9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       </a:t>
            </a:r>
            <a:r>
              <a:rPr lang="ru" sz="900">
                <a:highlight>
                  <a:srgbClr val="FFFFFF"/>
                </a:highlight>
              </a:rPr>
              <a:t>- </a:t>
            </a: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image: </a:t>
            </a:r>
            <a:r>
              <a:rPr lang="ru" sz="900">
                <a:highlight>
                  <a:srgbClr val="FFFFFF"/>
                </a:highlight>
              </a:rPr>
              <a:t>${GKE_IMAGE}:${GIT_COMMIT}</a:t>
            </a:r>
            <a:endParaRPr sz="9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highlight>
                  <a:srgbClr val="FFFFFF"/>
                </a:highlight>
              </a:rPr>
              <a:t>         </a:t>
            </a: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imagePullPolicy: </a:t>
            </a:r>
            <a:r>
              <a:rPr lang="ru" sz="900">
                <a:highlight>
                  <a:srgbClr val="FFFFFF"/>
                </a:highlight>
              </a:rPr>
              <a:t>Always</a:t>
            </a:r>
            <a:endParaRPr sz="9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highlight>
                  <a:srgbClr val="FFFFFF"/>
                </a:highlight>
              </a:rPr>
              <a:t>         </a:t>
            </a: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name: </a:t>
            </a:r>
            <a:r>
              <a:rPr lang="ru" sz="900">
                <a:highlight>
                  <a:srgbClr val="FFFFFF"/>
                </a:highlight>
              </a:rPr>
              <a:t>${CONTROLLER_NAME}</a:t>
            </a:r>
            <a:endParaRPr sz="9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highlight>
                  <a:srgbClr val="FFFFFF"/>
                </a:highlight>
              </a:rPr>
              <a:t>         </a:t>
            </a: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ports:</a:t>
            </a:r>
            <a:endParaRPr b="1" sz="9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           </a:t>
            </a:r>
            <a:r>
              <a:rPr lang="ru" sz="900">
                <a:highlight>
                  <a:srgbClr val="FFFFFF"/>
                </a:highlight>
              </a:rPr>
              <a:t>- </a:t>
            </a: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containerPort: </a:t>
            </a:r>
            <a:r>
              <a:rPr lang="ru" sz="900">
                <a:highlight>
                  <a:srgbClr val="FFFFFF"/>
                </a:highlight>
              </a:rPr>
              <a:t>8080</a:t>
            </a:r>
            <a:endParaRPr sz="9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highlight>
                  <a:srgbClr val="FFFFFF"/>
                </a:highlight>
              </a:rPr>
              <a:t>         </a:t>
            </a: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env:</a:t>
            </a:r>
            <a:endParaRPr b="1" sz="9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           </a:t>
            </a:r>
            <a:r>
              <a:rPr lang="ru" sz="900">
                <a:highlight>
                  <a:srgbClr val="FFFFFF"/>
                </a:highlight>
              </a:rPr>
              <a:t>- </a:t>
            </a: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name: </a:t>
            </a:r>
            <a:r>
              <a:rPr lang="ru" sz="900">
                <a:highlight>
                  <a:srgbClr val="FFFFFF"/>
                </a:highlight>
              </a:rPr>
              <a:t>MONGO_URL</a:t>
            </a:r>
            <a:endParaRPr sz="9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highlight>
                  <a:srgbClr val="FFFFFF"/>
                </a:highlight>
              </a:rPr>
              <a:t>             </a:t>
            </a: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value: </a:t>
            </a:r>
            <a:r>
              <a:rPr lang="ru" sz="900">
                <a:highlight>
                  <a:srgbClr val="FFFFFF"/>
                </a:highlight>
              </a:rPr>
              <a:t>${MONGO_URL}</a:t>
            </a:r>
            <a:endParaRPr sz="9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highlight>
                  <a:srgbClr val="FFFFFF"/>
                </a:highlight>
              </a:rPr>
              <a:t>         </a:t>
            </a: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livenessProbe:</a:t>
            </a:r>
            <a:endParaRPr b="1" sz="9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           httpGet:</a:t>
            </a:r>
            <a:endParaRPr b="1" sz="9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             path: </a:t>
            </a:r>
            <a:r>
              <a:rPr lang="ru" sz="900">
                <a:highlight>
                  <a:srgbClr val="FFFFFF"/>
                </a:highlight>
              </a:rPr>
              <a:t>/healthz</a:t>
            </a:r>
            <a:endParaRPr sz="9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highlight>
                  <a:srgbClr val="FFFFFF"/>
                </a:highlight>
              </a:rPr>
              <a:t>             </a:t>
            </a: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port: </a:t>
            </a:r>
            <a:r>
              <a:rPr lang="ru" sz="900">
                <a:highlight>
                  <a:srgbClr val="FFFFFF"/>
                </a:highlight>
              </a:rPr>
              <a:t>8080</a:t>
            </a:r>
            <a:endParaRPr sz="9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highlight>
                  <a:srgbClr val="FFFFFF"/>
                </a:highlight>
              </a:rPr>
              <a:t>           </a:t>
            </a: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initialDelaySeconds: </a:t>
            </a:r>
            <a:r>
              <a:rPr lang="ru" sz="900">
                <a:highlight>
                  <a:srgbClr val="FFFFFF"/>
                </a:highlight>
              </a:rPr>
              <a:t>10</a:t>
            </a:r>
            <a:endParaRPr sz="9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highlight>
                  <a:srgbClr val="FFFFFF"/>
                </a:highlight>
              </a:rPr>
              <a:t>           </a:t>
            </a:r>
            <a:r>
              <a:rPr b="1" lang="ru" sz="900">
                <a:solidFill>
                  <a:srgbClr val="000080"/>
                </a:solidFill>
                <a:highlight>
                  <a:srgbClr val="FFFFFF"/>
                </a:highlight>
              </a:rPr>
              <a:t>periodSeconds: </a:t>
            </a:r>
            <a:r>
              <a:rPr lang="ru" sz="900">
                <a:highlight>
                  <a:srgbClr val="FFFFFF"/>
                </a:highlight>
              </a:rPr>
              <a:t>3</a:t>
            </a:r>
            <a:endParaRPr sz="9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3"/>
          <p:cNvSpPr/>
          <p:nvPr/>
        </p:nvSpPr>
        <p:spPr>
          <a:xfrm>
            <a:off x="1619671" y="4949569"/>
            <a:ext cx="30861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/>
          </a:p>
        </p:txBody>
      </p:sp>
      <p:sp>
        <p:nvSpPr>
          <p:cNvPr id="628" name="Google Shape;628;p73"/>
          <p:cNvSpPr txBox="1"/>
          <p:nvPr>
            <p:ph idx="12" type="sldNum"/>
          </p:nvPr>
        </p:nvSpPr>
        <p:spPr>
          <a:xfrm>
            <a:off x="8832322" y="336589"/>
            <a:ext cx="273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9" name="Google Shape;629;p73"/>
          <p:cNvSpPr txBox="1"/>
          <p:nvPr>
            <p:ph type="title"/>
          </p:nvPr>
        </p:nvSpPr>
        <p:spPr>
          <a:xfrm>
            <a:off x="323848" y="0"/>
            <a:ext cx="8502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lang="ru"/>
              <a:t>Service</a:t>
            </a:r>
            <a:r>
              <a:rPr lang="ru"/>
              <a:t> yaml</a:t>
            </a:r>
            <a:endParaRPr b="0" i="0" sz="3400" u="none" cap="none" strike="noStrike">
              <a:solidFill>
                <a:srgbClr val="40404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0" name="Google Shape;630;p73"/>
          <p:cNvSpPr txBox="1"/>
          <p:nvPr/>
        </p:nvSpPr>
        <p:spPr>
          <a:xfrm>
            <a:off x="637850" y="947075"/>
            <a:ext cx="8194500" cy="3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apiVersion: </a:t>
            </a:r>
            <a:r>
              <a:rPr lang="ru" sz="1000">
                <a:highlight>
                  <a:srgbClr val="FFFFFF"/>
                </a:highlight>
              </a:rPr>
              <a:t>v1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kind: </a:t>
            </a:r>
            <a:r>
              <a:rPr lang="ru" sz="1000">
                <a:highlight>
                  <a:srgbClr val="FFFFFF"/>
                </a:highlight>
              </a:rPr>
              <a:t>Service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metadata:</a:t>
            </a:r>
            <a:endParaRPr b="1" sz="10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 name: </a:t>
            </a:r>
            <a:r>
              <a:rPr lang="ru" sz="1000">
                <a:highlight>
                  <a:srgbClr val="FFFFFF"/>
                </a:highlight>
              </a:rPr>
              <a:t>${CONTROLLER_NAME}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namespace: </a:t>
            </a:r>
            <a:r>
              <a:rPr lang="ru" sz="1000">
                <a:highlight>
                  <a:srgbClr val="FFFFFF"/>
                </a:highlight>
              </a:rPr>
              <a:t>${NAMESPACE}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spec:</a:t>
            </a:r>
            <a:endParaRPr b="1" sz="10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 ports:</a:t>
            </a:r>
            <a:endParaRPr b="1" sz="10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   </a:t>
            </a:r>
            <a:r>
              <a:rPr lang="ru" sz="1000">
                <a:highlight>
                  <a:srgbClr val="FFFFFF"/>
                </a:highlight>
              </a:rPr>
              <a:t>-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name: </a:t>
            </a:r>
            <a:r>
              <a:rPr lang="ru" sz="1000">
                <a:highlight>
                  <a:srgbClr val="FFFFFF"/>
                </a:highlight>
              </a:rPr>
              <a:t>http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</a:rPr>
              <a:t>    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protocol: </a:t>
            </a:r>
            <a:r>
              <a:rPr lang="ru" sz="1000">
                <a:highlight>
                  <a:srgbClr val="FFFFFF"/>
                </a:highlight>
              </a:rPr>
              <a:t>TCP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</a:rPr>
              <a:t>    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port: </a:t>
            </a:r>
            <a:r>
              <a:rPr lang="ru" sz="1000">
                <a:highlight>
                  <a:srgbClr val="FFFFFF"/>
                </a:highlight>
              </a:rPr>
              <a:t>80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</a:rPr>
              <a:t>    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targetPort: </a:t>
            </a:r>
            <a:r>
              <a:rPr lang="ru" sz="1000">
                <a:highlight>
                  <a:srgbClr val="FFFFFF"/>
                </a:highlight>
              </a:rPr>
              <a:t>8080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</a:rPr>
              <a:t>   -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name: </a:t>
            </a:r>
            <a:r>
              <a:rPr lang="ru" sz="1000">
                <a:highlight>
                  <a:srgbClr val="FFFFFF"/>
                </a:highlight>
              </a:rPr>
              <a:t>grpc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</a:rPr>
              <a:t>    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protocol: </a:t>
            </a:r>
            <a:r>
              <a:rPr lang="ru" sz="1000">
                <a:highlight>
                  <a:srgbClr val="FFFFFF"/>
                </a:highlight>
              </a:rPr>
              <a:t>TCP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</a:rPr>
              <a:t>    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port: </a:t>
            </a:r>
            <a:r>
              <a:rPr lang="ru" sz="1000">
                <a:highlight>
                  <a:srgbClr val="FFFFFF"/>
                </a:highlight>
              </a:rPr>
              <a:t>50051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</a:rPr>
              <a:t>    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targetPort: </a:t>
            </a:r>
            <a:r>
              <a:rPr lang="ru" sz="1000">
                <a:highlight>
                  <a:srgbClr val="FFFFFF"/>
                </a:highlight>
              </a:rPr>
              <a:t>50051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selector:</a:t>
            </a:r>
            <a:endParaRPr b="1" sz="10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   app: </a:t>
            </a:r>
            <a:r>
              <a:rPr lang="ru" sz="1000">
                <a:highlight>
                  <a:srgbClr val="FFFFFF"/>
                </a:highlight>
              </a:rPr>
              <a:t>${CONTROLLER_NAME}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type: </a:t>
            </a:r>
            <a:r>
              <a:rPr lang="ru" sz="1000">
                <a:highlight>
                  <a:srgbClr val="FFFFFF"/>
                </a:highlight>
              </a:rPr>
              <a:t>NodePort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externalName: </a:t>
            </a:r>
            <a:r>
              <a:rPr lang="ru" sz="1000">
                <a:highlight>
                  <a:srgbClr val="FFFFFF"/>
                </a:highlight>
              </a:rPr>
              <a:t>${CONTROLLER_NAME}</a:t>
            </a:r>
            <a:endParaRPr sz="10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/>
          <p:nvPr/>
        </p:nvSpPr>
        <p:spPr>
          <a:xfrm>
            <a:off x="1619671" y="4949569"/>
            <a:ext cx="3086101" cy="101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KUBERNETES</a:t>
            </a:r>
            <a:endParaRPr/>
          </a:p>
        </p:txBody>
      </p:sp>
      <p:sp>
        <p:nvSpPr>
          <p:cNvPr id="415" name="Google Shape;415;p47"/>
          <p:cNvSpPr txBox="1"/>
          <p:nvPr>
            <p:ph idx="12" type="sldNum"/>
          </p:nvPr>
        </p:nvSpPr>
        <p:spPr>
          <a:xfrm>
            <a:off x="8832322" y="336589"/>
            <a:ext cx="188898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6" name="Google Shape;416;p47"/>
          <p:cNvSpPr txBox="1"/>
          <p:nvPr>
            <p:ph type="title"/>
          </p:nvPr>
        </p:nvSpPr>
        <p:spPr>
          <a:xfrm>
            <a:off x="323848" y="0"/>
            <a:ext cx="8502424" cy="897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b="0" i="0" lang="ru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rPr>
              <a:t>ЧТО ТАКОЕ KUBERNETES?</a:t>
            </a:r>
            <a:endParaRPr/>
          </a:p>
        </p:txBody>
      </p:sp>
      <p:pic>
        <p:nvPicPr>
          <p:cNvPr descr="pasted-image.tiff" id="417" name="Google Shape;41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8513" y="1120158"/>
            <a:ext cx="6486950" cy="3160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4"/>
          <p:cNvSpPr/>
          <p:nvPr/>
        </p:nvSpPr>
        <p:spPr>
          <a:xfrm>
            <a:off x="1619671" y="4949569"/>
            <a:ext cx="30861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PRESENTATION NAME</a:t>
            </a:r>
            <a:endParaRPr/>
          </a:p>
        </p:txBody>
      </p:sp>
      <p:sp>
        <p:nvSpPr>
          <p:cNvPr id="636" name="Google Shape;636;p74"/>
          <p:cNvSpPr txBox="1"/>
          <p:nvPr>
            <p:ph idx="12" type="sldNum"/>
          </p:nvPr>
        </p:nvSpPr>
        <p:spPr>
          <a:xfrm>
            <a:off x="8832322" y="336589"/>
            <a:ext cx="2736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7" name="Google Shape;637;p74"/>
          <p:cNvSpPr txBox="1"/>
          <p:nvPr>
            <p:ph type="title"/>
          </p:nvPr>
        </p:nvSpPr>
        <p:spPr>
          <a:xfrm>
            <a:off x="323848" y="0"/>
            <a:ext cx="8502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lang="ru"/>
              <a:t>Ingress</a:t>
            </a:r>
            <a:r>
              <a:rPr lang="ru"/>
              <a:t> yaml</a:t>
            </a:r>
            <a:endParaRPr b="0" i="0" sz="3400" u="none" cap="none" strike="noStrike">
              <a:solidFill>
                <a:srgbClr val="40404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8" name="Google Shape;638;p74"/>
          <p:cNvSpPr txBox="1"/>
          <p:nvPr/>
        </p:nvSpPr>
        <p:spPr>
          <a:xfrm>
            <a:off x="637850" y="947075"/>
            <a:ext cx="8194500" cy="3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apiVersion: </a:t>
            </a:r>
            <a:r>
              <a:rPr lang="ru" sz="1000">
                <a:highlight>
                  <a:srgbClr val="FFFFFF"/>
                </a:highlight>
              </a:rPr>
              <a:t>extensions/v1beta1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kind: </a:t>
            </a:r>
            <a:r>
              <a:rPr lang="ru" sz="1000">
                <a:highlight>
                  <a:srgbClr val="FFFFFF"/>
                </a:highlight>
              </a:rPr>
              <a:t>Ingress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metadata:</a:t>
            </a:r>
            <a:endParaRPr b="1" sz="10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 name: </a:t>
            </a:r>
            <a:r>
              <a:rPr lang="ru" sz="1000">
                <a:highlight>
                  <a:srgbClr val="FFFFFF"/>
                </a:highlight>
              </a:rPr>
              <a:t>rockspoon-microservices-lb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namespace: </a:t>
            </a:r>
            <a:r>
              <a:rPr lang="ru" sz="1000">
                <a:highlight>
                  <a:srgbClr val="FFFFFF"/>
                </a:highlight>
              </a:rPr>
              <a:t>${NAMESPACE}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annotations:</a:t>
            </a:r>
            <a:endParaRPr b="1" sz="10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   kubernetes.io/ingress.class: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</a:rPr>
              <a:t>"gce"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kubernetes.io/ingress.global-static-ip-name: </a:t>
            </a:r>
            <a:r>
              <a:rPr lang="ru" sz="1000">
                <a:highlight>
                  <a:srgbClr val="FFFFFF"/>
                </a:highlight>
              </a:rPr>
              <a:t>${STATIC_IP_NAME}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</a:rPr>
              <a:t>  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kubernetes.io/tls-acme: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</a:rPr>
              <a:t>"true"</a:t>
            </a:r>
            <a:endParaRPr b="1" sz="10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spec:</a:t>
            </a:r>
            <a:endParaRPr b="1" sz="10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 tls:</a:t>
            </a:r>
            <a:endParaRPr b="1" sz="10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   </a:t>
            </a:r>
            <a:r>
              <a:rPr lang="ru" sz="1000">
                <a:highlight>
                  <a:srgbClr val="FFFFFF"/>
                </a:highlight>
              </a:rPr>
              <a:t>-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secretName: </a:t>
            </a:r>
            <a:r>
              <a:rPr lang="ru" sz="1000">
                <a:highlight>
                  <a:srgbClr val="FFFFFF"/>
                </a:highlight>
              </a:rPr>
              <a:t>rockspoon-tls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</a:rPr>
              <a:t>    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hosts:</a:t>
            </a:r>
            <a:endParaRPr b="1" sz="10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       </a:t>
            </a:r>
            <a:r>
              <a:rPr lang="ru" sz="1000">
                <a:highlight>
                  <a:srgbClr val="FFFFFF"/>
                </a:highlight>
              </a:rPr>
              <a:t>- ${DOMAIN}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rules:</a:t>
            </a:r>
            <a:endParaRPr b="1" sz="10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   </a:t>
            </a:r>
            <a:r>
              <a:rPr lang="ru" sz="1000">
                <a:highlight>
                  <a:srgbClr val="FFFFFF"/>
                </a:highlight>
              </a:rPr>
              <a:t>-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host: </a:t>
            </a:r>
            <a:r>
              <a:rPr lang="ru" sz="1000">
                <a:highlight>
                  <a:srgbClr val="FFFFFF"/>
                </a:highlight>
              </a:rPr>
              <a:t>${DOMAIN}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</a:rPr>
              <a:t>    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http:</a:t>
            </a:r>
            <a:endParaRPr b="1" sz="10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       paths:</a:t>
            </a:r>
            <a:endParaRPr b="1" sz="10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         </a:t>
            </a:r>
            <a:r>
              <a:rPr lang="ru" sz="1000">
                <a:highlight>
                  <a:srgbClr val="FFFFFF"/>
                </a:highlight>
              </a:rPr>
              <a:t>-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path: </a:t>
            </a:r>
            <a:r>
              <a:rPr lang="ru" sz="1000">
                <a:highlight>
                  <a:srgbClr val="FFFFFF"/>
                </a:highlight>
              </a:rPr>
              <a:t>/v1/inventory/supplier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</a:rPr>
              <a:t>          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backend:</a:t>
            </a:r>
            <a:endParaRPr b="1" sz="10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             serviceName: </a:t>
            </a:r>
            <a:r>
              <a:rPr lang="ru" sz="1000">
                <a:highlight>
                  <a:srgbClr val="FFFFFF"/>
                </a:highlight>
              </a:rPr>
              <a:t>supplier-controller</a:t>
            </a:r>
            <a:endParaRPr sz="100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</a:rPr>
              <a:t>            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</a:rPr>
              <a:t>servicePort: </a:t>
            </a:r>
            <a:r>
              <a:rPr lang="ru" sz="1000">
                <a:highlight>
                  <a:srgbClr val="FFFFFF"/>
                </a:highlight>
              </a:rPr>
              <a:t>80</a:t>
            </a:r>
            <a:endParaRPr sz="1000"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"/>
          <p:cNvSpPr/>
          <p:nvPr/>
        </p:nvSpPr>
        <p:spPr>
          <a:xfrm>
            <a:off x="1619671" y="4949569"/>
            <a:ext cx="3086101" cy="101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KUBERNETES</a:t>
            </a:r>
            <a:endParaRPr/>
          </a:p>
        </p:txBody>
      </p:sp>
      <p:sp>
        <p:nvSpPr>
          <p:cNvPr id="423" name="Google Shape;423;p48"/>
          <p:cNvSpPr txBox="1"/>
          <p:nvPr>
            <p:ph idx="12" type="sldNum"/>
          </p:nvPr>
        </p:nvSpPr>
        <p:spPr>
          <a:xfrm>
            <a:off x="8832322" y="336589"/>
            <a:ext cx="188898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4" name="Google Shape;424;p48"/>
          <p:cNvSpPr txBox="1"/>
          <p:nvPr>
            <p:ph type="title"/>
          </p:nvPr>
        </p:nvSpPr>
        <p:spPr>
          <a:xfrm>
            <a:off x="323848" y="0"/>
            <a:ext cx="8502424" cy="897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b="0" i="0" lang="ru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rPr>
              <a:t>ПОЛЬЗОВАТЕЛИ KUBERNETES</a:t>
            </a:r>
            <a:endParaRPr/>
          </a:p>
        </p:txBody>
      </p:sp>
      <p:pic>
        <p:nvPicPr>
          <p:cNvPr descr="pasted-image.tiff" id="425" name="Google Shape;425;p48"/>
          <p:cNvPicPr preferRelativeResize="0"/>
          <p:nvPr/>
        </p:nvPicPr>
        <p:blipFill rotWithShape="1">
          <a:blip r:embed="rId3">
            <a:alphaModFix/>
          </a:blip>
          <a:srcRect b="238" l="2095" r="2095" t="11843"/>
          <a:stretch/>
        </p:blipFill>
        <p:spPr>
          <a:xfrm>
            <a:off x="889000" y="1101916"/>
            <a:ext cx="7366000" cy="351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9"/>
          <p:cNvSpPr/>
          <p:nvPr/>
        </p:nvSpPr>
        <p:spPr>
          <a:xfrm>
            <a:off x="1619671" y="4949569"/>
            <a:ext cx="3086101" cy="101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KUBERNETES</a:t>
            </a:r>
            <a:endParaRPr/>
          </a:p>
        </p:txBody>
      </p:sp>
      <p:sp>
        <p:nvSpPr>
          <p:cNvPr id="431" name="Google Shape;431;p49"/>
          <p:cNvSpPr txBox="1"/>
          <p:nvPr>
            <p:ph idx="12" type="sldNum"/>
          </p:nvPr>
        </p:nvSpPr>
        <p:spPr>
          <a:xfrm>
            <a:off x="8832322" y="336589"/>
            <a:ext cx="188898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2" name="Google Shape;432;p49"/>
          <p:cNvSpPr txBox="1"/>
          <p:nvPr>
            <p:ph type="title"/>
          </p:nvPr>
        </p:nvSpPr>
        <p:spPr>
          <a:xfrm>
            <a:off x="323851" y="0"/>
            <a:ext cx="8507726" cy="897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b="0" i="0" lang="ru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rPr>
              <a:t>ВОЗМОЖНОСТИ</a:t>
            </a:r>
            <a:endParaRPr/>
          </a:p>
        </p:txBody>
      </p:sp>
      <p:sp>
        <p:nvSpPr>
          <p:cNvPr id="433" name="Google Shape;433;p49"/>
          <p:cNvSpPr txBox="1"/>
          <p:nvPr>
            <p:ph idx="1" type="body"/>
          </p:nvPr>
        </p:nvSpPr>
        <p:spPr>
          <a:xfrm>
            <a:off x="323850" y="1006077"/>
            <a:ext cx="8496300" cy="3671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94105" lvl="0" marL="29410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AutoNum type="arabicPeriod"/>
            </a:pPr>
            <a:r>
              <a:rPr b="1" i="0" lang="ru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Запуск контейнеров и их контроль</a:t>
            </a:r>
            <a:endParaRPr/>
          </a:p>
          <a:p>
            <a:pPr indent="22860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</a:pPr>
            <a:r>
              <a:rPr b="0" i="0" lang="ru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Опишите контейнеры и их количество (Deployment), а k8s возьмет на себя их запуск и контроль изменений (rollout), таких как обновление образа контейнера или изменение переменных окружения. При необходимости можно отменить последние изменения (rollback).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0"/>
          <p:cNvSpPr/>
          <p:nvPr/>
        </p:nvSpPr>
        <p:spPr>
          <a:xfrm>
            <a:off x="1619671" y="4949569"/>
            <a:ext cx="3086101" cy="101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KUBERNETES</a:t>
            </a:r>
            <a:endParaRPr/>
          </a:p>
        </p:txBody>
      </p:sp>
      <p:sp>
        <p:nvSpPr>
          <p:cNvPr id="439" name="Google Shape;439;p50"/>
          <p:cNvSpPr txBox="1"/>
          <p:nvPr>
            <p:ph idx="12" type="sldNum"/>
          </p:nvPr>
        </p:nvSpPr>
        <p:spPr>
          <a:xfrm>
            <a:off x="8832322" y="336589"/>
            <a:ext cx="188898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0" name="Google Shape;440;p50"/>
          <p:cNvSpPr txBox="1"/>
          <p:nvPr>
            <p:ph type="title"/>
          </p:nvPr>
        </p:nvSpPr>
        <p:spPr>
          <a:xfrm>
            <a:off x="323851" y="0"/>
            <a:ext cx="8507726" cy="897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b="0" i="0" lang="ru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rPr>
              <a:t>ВОЗМОЖНОСТИ</a:t>
            </a:r>
            <a:endParaRPr/>
          </a:p>
        </p:txBody>
      </p:sp>
      <p:sp>
        <p:nvSpPr>
          <p:cNvPr id="441" name="Google Shape;441;p50"/>
          <p:cNvSpPr txBox="1"/>
          <p:nvPr>
            <p:ph idx="1" type="body"/>
          </p:nvPr>
        </p:nvSpPr>
        <p:spPr>
          <a:xfrm>
            <a:off x="323850" y="1006077"/>
            <a:ext cx="8496300" cy="3671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94105" lvl="0" marL="29410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AutoNum type="arabicPeriod" startAt="2"/>
            </a:pPr>
            <a:r>
              <a:rPr b="1" i="0" lang="ru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Управление ресурсами</a:t>
            </a:r>
            <a:endParaRPr/>
          </a:p>
          <a:p>
            <a:pPr indent="22860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</a:pPr>
            <a:r>
              <a:rPr b="0" i="0" lang="ru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Можно задать максимум и минимум используемых контейнером ресурсов (память и CPU). Это позволит k8s запустить контейнер в подходящем месте и таким образом снизить итоговую стоимость услуг.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1"/>
          <p:cNvSpPr/>
          <p:nvPr/>
        </p:nvSpPr>
        <p:spPr>
          <a:xfrm>
            <a:off x="1619671" y="4949569"/>
            <a:ext cx="3086101" cy="101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KUBERNETES</a:t>
            </a:r>
            <a:endParaRPr/>
          </a:p>
        </p:txBody>
      </p:sp>
      <p:sp>
        <p:nvSpPr>
          <p:cNvPr id="447" name="Google Shape;447;p51"/>
          <p:cNvSpPr txBox="1"/>
          <p:nvPr>
            <p:ph idx="12" type="sldNum"/>
          </p:nvPr>
        </p:nvSpPr>
        <p:spPr>
          <a:xfrm>
            <a:off x="8832322" y="336589"/>
            <a:ext cx="188898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8" name="Google Shape;448;p51"/>
          <p:cNvSpPr txBox="1"/>
          <p:nvPr>
            <p:ph type="title"/>
          </p:nvPr>
        </p:nvSpPr>
        <p:spPr>
          <a:xfrm>
            <a:off x="323851" y="0"/>
            <a:ext cx="8507726" cy="897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b="0" i="0" lang="ru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rPr>
              <a:t>ВОЗМОЖНОСТИ</a:t>
            </a:r>
            <a:endParaRPr/>
          </a:p>
        </p:txBody>
      </p:sp>
      <p:sp>
        <p:nvSpPr>
          <p:cNvPr id="449" name="Google Shape;449;p51"/>
          <p:cNvSpPr txBox="1"/>
          <p:nvPr>
            <p:ph idx="1" type="body"/>
          </p:nvPr>
        </p:nvSpPr>
        <p:spPr>
          <a:xfrm>
            <a:off x="323850" y="1006077"/>
            <a:ext cx="8496300" cy="3671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94105" lvl="0" marL="29410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AutoNum type="arabicPeriod" startAt="3"/>
            </a:pPr>
            <a:r>
              <a:rPr b="1" i="0" lang="ru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Обнаружение сервисов и масштабирование</a:t>
            </a:r>
            <a:endParaRPr/>
          </a:p>
          <a:p>
            <a:pPr indent="22860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</a:pPr>
            <a:r>
              <a:rPr b="0" i="0" lang="ru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В зависимости от настроек, k8s может открыть контейнер всему Интернету или другим контейнерам в кластере. Запросы автоматически распределяются между подходящими контейнерами, а при необходимости число реплик одного контейнера увеличивается (CPU-based autoscaling).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2"/>
          <p:cNvSpPr/>
          <p:nvPr/>
        </p:nvSpPr>
        <p:spPr>
          <a:xfrm>
            <a:off x="1619671" y="4949569"/>
            <a:ext cx="3086101" cy="101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KUBERNETES</a:t>
            </a:r>
            <a:endParaRPr/>
          </a:p>
        </p:txBody>
      </p:sp>
      <p:sp>
        <p:nvSpPr>
          <p:cNvPr id="455" name="Google Shape;455;p52"/>
          <p:cNvSpPr txBox="1"/>
          <p:nvPr>
            <p:ph idx="12" type="sldNum"/>
          </p:nvPr>
        </p:nvSpPr>
        <p:spPr>
          <a:xfrm>
            <a:off x="8832322" y="336589"/>
            <a:ext cx="188898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6" name="Google Shape;456;p52"/>
          <p:cNvSpPr txBox="1"/>
          <p:nvPr>
            <p:ph type="title"/>
          </p:nvPr>
        </p:nvSpPr>
        <p:spPr>
          <a:xfrm>
            <a:off x="323851" y="0"/>
            <a:ext cx="8507726" cy="897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b="0" i="0" lang="ru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rPr>
              <a:t>ВОЗМОЖНОСТИ</a:t>
            </a:r>
            <a:endParaRPr/>
          </a:p>
        </p:txBody>
      </p:sp>
      <p:sp>
        <p:nvSpPr>
          <p:cNvPr id="457" name="Google Shape;457;p52"/>
          <p:cNvSpPr txBox="1"/>
          <p:nvPr>
            <p:ph idx="1" type="body"/>
          </p:nvPr>
        </p:nvSpPr>
        <p:spPr>
          <a:xfrm>
            <a:off x="323850" y="1006077"/>
            <a:ext cx="8496300" cy="3671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94105" lvl="0" marL="29410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AutoNum type="arabicPeriod" startAt="4"/>
            </a:pPr>
            <a:r>
              <a:rPr b="1" i="0" lang="ru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Гетерогенные кластеры</a:t>
            </a:r>
            <a:endParaRPr/>
          </a:p>
          <a:p>
            <a:pPr indent="22860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</a:pPr>
            <a:r>
              <a:rPr b="0" i="0" lang="ru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Кластер k8s может состоять из виртуальных машин или из «голых» серверов дата центра или из комбинации и того, и другого.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3"/>
          <p:cNvSpPr/>
          <p:nvPr/>
        </p:nvSpPr>
        <p:spPr>
          <a:xfrm>
            <a:off x="1619671" y="4949569"/>
            <a:ext cx="3086101" cy="101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KUBERNETES</a:t>
            </a:r>
            <a:endParaRPr/>
          </a:p>
        </p:txBody>
      </p:sp>
      <p:sp>
        <p:nvSpPr>
          <p:cNvPr id="463" name="Google Shape;463;p53"/>
          <p:cNvSpPr txBox="1"/>
          <p:nvPr>
            <p:ph idx="12" type="sldNum"/>
          </p:nvPr>
        </p:nvSpPr>
        <p:spPr>
          <a:xfrm>
            <a:off x="8832322" y="336589"/>
            <a:ext cx="188898" cy="198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4" name="Google Shape;464;p53"/>
          <p:cNvSpPr txBox="1"/>
          <p:nvPr>
            <p:ph type="title"/>
          </p:nvPr>
        </p:nvSpPr>
        <p:spPr>
          <a:xfrm>
            <a:off x="323851" y="0"/>
            <a:ext cx="8507726" cy="897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Arial Black"/>
              <a:buNone/>
            </a:pPr>
            <a:r>
              <a:rPr b="0" i="0" lang="ru" sz="3400" u="none" cap="none" strike="noStrike">
                <a:solidFill>
                  <a:srgbClr val="404040"/>
                </a:solidFill>
                <a:latin typeface="Arial Black"/>
                <a:ea typeface="Arial Black"/>
                <a:cs typeface="Arial Black"/>
                <a:sym typeface="Arial Black"/>
              </a:rPr>
              <a:t>ВОЗМОЖНОСТИ</a:t>
            </a:r>
            <a:endParaRPr/>
          </a:p>
        </p:txBody>
      </p:sp>
      <p:sp>
        <p:nvSpPr>
          <p:cNvPr id="465" name="Google Shape;465;p53"/>
          <p:cNvSpPr txBox="1"/>
          <p:nvPr>
            <p:ph idx="1" type="body"/>
          </p:nvPr>
        </p:nvSpPr>
        <p:spPr>
          <a:xfrm>
            <a:off x="323850" y="1006077"/>
            <a:ext cx="8496300" cy="3671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94105" lvl="0" marL="29410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AutoNum type="arabicPeriod" startAt="5"/>
            </a:pPr>
            <a:r>
              <a:rPr b="1" i="0" lang="ru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Постоянное хранилище</a:t>
            </a:r>
            <a:endParaRPr/>
          </a:p>
          <a:p>
            <a:pPr indent="22860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</a:pPr>
            <a:r>
              <a:rPr b="0" i="0" lang="ru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Встроенная поддержка GCS, EBS и других.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in Theme">
  <a:themeElements>
    <a:clrScheme name="Main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