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29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91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5642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730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733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82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452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058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42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9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71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83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69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43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40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87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66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F6F1A3-F4EB-40F9-AE46-F0BCE1DB8D03}" type="datetimeFigureOut">
              <a:rPr lang="uk-UA" smtClean="0"/>
              <a:t>16.02.2022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5A2B-8607-4FDA-837A-F6745E91B75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0170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inished </a:t>
            </a:r>
            <a:r>
              <a:rPr lang="en-US" dirty="0"/>
              <a:t>Specialist Degree, Radio Electronic Devices, Systems and Complexes, </a:t>
            </a:r>
            <a:r>
              <a:rPr lang="en-US" dirty="0" err="1"/>
              <a:t>Kharkiv</a:t>
            </a:r>
            <a:r>
              <a:rPr lang="en-US" dirty="0"/>
              <a:t> National university of </a:t>
            </a:r>
            <a:r>
              <a:rPr lang="en-US" dirty="0" err="1"/>
              <a:t>radioelectronics</a:t>
            </a:r>
            <a:r>
              <a:rPr lang="en-US" dirty="0"/>
              <a:t>, Ukraine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Worked Hi-Tech Media system administrator 3 years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PoltavaGasVydobuvannya</a:t>
            </a:r>
            <a:r>
              <a:rPr lang="en-US" dirty="0"/>
              <a:t> Gas Production Division</a:t>
            </a:r>
          </a:p>
          <a:p>
            <a:pPr marL="0" indent="0">
              <a:buNone/>
            </a:pPr>
            <a:r>
              <a:rPr lang="en-US" dirty="0"/>
              <a:t>instrumentation and automation </a:t>
            </a:r>
            <a:r>
              <a:rPr lang="en-US" dirty="0" smtClean="0"/>
              <a:t>engineer</a:t>
            </a:r>
            <a:endParaRPr lang="uk-UA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 </a:t>
            </a:r>
            <a:r>
              <a:rPr lang="en-US" dirty="0"/>
              <a:t>I’m interested in IT and I consider EPAM company as my future path for development in this sphere</a:t>
            </a:r>
            <a:endParaRPr lang="en-US" dirty="0" smtClean="0"/>
          </a:p>
        </p:txBody>
      </p:sp>
      <p:pic>
        <p:nvPicPr>
          <p:cNvPr id="2051" name="Picture 3" descr="z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322263"/>
            <a:ext cx="1379537" cy="181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11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0939" y="357183"/>
            <a:ext cx="8211286" cy="871115"/>
          </a:xfrm>
        </p:spPr>
        <p:txBody>
          <a:bodyPr/>
          <a:lstStyle/>
          <a:p>
            <a:r>
              <a:rPr lang="en-US" dirty="0" smtClean="0"/>
              <a:t>Deploy index.html on AWS EC2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Oracle VM </a:t>
            </a:r>
            <a:r>
              <a:rPr lang="en-US" dirty="0" err="1" smtClean="0"/>
              <a:t>VirtualBox</a:t>
            </a:r>
            <a:r>
              <a:rPr lang="en-US" dirty="0" smtClean="0"/>
              <a:t>, install Ubuntu</a:t>
            </a:r>
          </a:p>
          <a:p>
            <a:pPr marL="457200" indent="-4572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on Ubuntu: create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add new file (index.html), push on </a:t>
            </a:r>
            <a:r>
              <a:rPr lang="en-US" dirty="0" err="1" smtClean="0"/>
              <a:t>GitHab</a:t>
            </a:r>
            <a:r>
              <a:rPr lang="en-US" dirty="0" smtClean="0"/>
              <a:t> on SSH.</a:t>
            </a:r>
          </a:p>
          <a:p>
            <a:pPr marL="457200" indent="-457200">
              <a:buAutoNum type="arabicPeriod"/>
            </a:pPr>
            <a:r>
              <a:rPr lang="en-US" dirty="0" smtClean="0"/>
              <a:t>Install Jenkins on Ubuntu, advanced program</a:t>
            </a:r>
            <a:r>
              <a:rPr lang="en-US" dirty="0"/>
              <a:t>, establish an SSH connection with </a:t>
            </a:r>
            <a:r>
              <a:rPr lang="en-US" dirty="0" err="1" smtClean="0"/>
              <a:t>GitHub</a:t>
            </a:r>
            <a:r>
              <a:rPr lang="en-US" dirty="0"/>
              <a:t>, </a:t>
            </a:r>
            <a:r>
              <a:rPr lang="en-US" dirty="0" smtClean="0"/>
              <a:t>creation</a:t>
            </a:r>
            <a:r>
              <a:rPr lang="uk-UA" dirty="0" smtClean="0"/>
              <a:t> </a:t>
            </a:r>
            <a:r>
              <a:rPr lang="en-US" dirty="0" smtClean="0"/>
              <a:t>Script </a:t>
            </a:r>
            <a:r>
              <a:rPr lang="en-US" dirty="0"/>
              <a:t>Path </a:t>
            </a:r>
            <a:r>
              <a:rPr lang="en-US" dirty="0" err="1" smtClean="0"/>
              <a:t>Jenkinsfile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Pipline</a:t>
            </a:r>
            <a:r>
              <a:rPr lang="en-US" dirty="0" smtClean="0"/>
              <a:t> on Jenkins</a:t>
            </a:r>
            <a:r>
              <a:rPr lang="en-US" dirty="0"/>
              <a:t>, configure Build Triggers to run every two </a:t>
            </a:r>
            <a:r>
              <a:rPr lang="en-US" dirty="0" smtClean="0"/>
              <a:t>minutes</a:t>
            </a:r>
            <a:r>
              <a:rPr lang="uk-UA" dirty="0" smtClean="0"/>
              <a:t>, </a:t>
            </a:r>
            <a:r>
              <a:rPr lang="en-US" dirty="0" smtClean="0"/>
              <a:t>add </a:t>
            </a:r>
            <a:r>
              <a:rPr lang="en-US" dirty="0" err="1" smtClean="0"/>
              <a:t>git</a:t>
            </a:r>
            <a:r>
              <a:rPr lang="en-US" dirty="0" smtClean="0"/>
              <a:t> repository and </a:t>
            </a:r>
            <a:r>
              <a:rPr lang="en-US" dirty="0" err="1" smtClean="0"/>
              <a:t>jenkinfile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pipline</a:t>
            </a:r>
            <a:r>
              <a:rPr lang="en-US" dirty="0"/>
              <a:t>, </a:t>
            </a:r>
            <a:r>
              <a:rPr lang="uk-UA" dirty="0" smtClean="0"/>
              <a:t>а</a:t>
            </a:r>
            <a:r>
              <a:rPr lang="en-US" dirty="0" err="1" smtClean="0"/>
              <a:t>fter</a:t>
            </a:r>
            <a:r>
              <a:rPr lang="en-US" dirty="0" smtClean="0"/>
              <a:t> </a:t>
            </a:r>
            <a:r>
              <a:rPr lang="en-US" dirty="0"/>
              <a:t>successful compilation, the index.html file is deployed to AWS EC2. And the web page is launched by the server </a:t>
            </a:r>
            <a:r>
              <a:rPr lang="en-US" dirty="0" err="1" smtClean="0"/>
              <a:t>ip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31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5882"/>
          </a:xfrm>
        </p:spPr>
        <p:txBody>
          <a:bodyPr/>
          <a:lstStyle/>
          <a:p>
            <a:pPr algn="ctr"/>
            <a:r>
              <a:rPr lang="en-US" dirty="0" smtClean="0"/>
              <a:t>Work CI/CD</a:t>
            </a:r>
            <a:endParaRPr lang="uk-UA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6111" y="3263900"/>
            <a:ext cx="1968500" cy="62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05200" y="2044700"/>
            <a:ext cx="1625600" cy="306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</a:p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System:</a:t>
            </a:r>
          </a:p>
          <a:p>
            <a:pPr algn="ctr"/>
            <a:r>
              <a:rPr lang="en-US" dirty="0" smtClean="0"/>
              <a:t>GIT</a:t>
            </a:r>
          </a:p>
          <a:p>
            <a:pPr algn="ctr"/>
            <a:r>
              <a:rPr lang="en-US" dirty="0" smtClean="0"/>
              <a:t>----------</a:t>
            </a:r>
          </a:p>
          <a:p>
            <a:pPr algn="ctr"/>
            <a:r>
              <a:rPr lang="en-US" dirty="0" smtClean="0"/>
              <a:t>Cloud Services:</a:t>
            </a:r>
          </a:p>
          <a:p>
            <a:pPr algn="ctr"/>
            <a:r>
              <a:rPr lang="en-US" dirty="0" err="1" smtClean="0"/>
              <a:t>GitHab</a:t>
            </a:r>
            <a:endParaRPr lang="uk-UA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21389" y="2673350"/>
            <a:ext cx="1625600" cy="180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framework:</a:t>
            </a:r>
          </a:p>
          <a:p>
            <a:pPr algn="ctr"/>
            <a:r>
              <a:rPr lang="en-US" dirty="0" smtClean="0"/>
              <a:t>Jenkins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928100" y="2378075"/>
            <a:ext cx="1625600" cy="239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EC2</a:t>
            </a:r>
          </a:p>
          <a:p>
            <a:pPr algn="ctr"/>
            <a:r>
              <a:rPr lang="en-US" dirty="0" err="1" smtClean="0"/>
              <a:t>WebServer</a:t>
            </a:r>
            <a:endParaRPr lang="uk-UA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>
            <a:off x="2614611" y="3575050"/>
            <a:ext cx="89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>
            <a:off x="5130800" y="3575050"/>
            <a:ext cx="89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3"/>
            <a:endCxn id="7" idx="1"/>
          </p:cNvCxnSpPr>
          <p:nvPr/>
        </p:nvCxnSpPr>
        <p:spPr>
          <a:xfrm>
            <a:off x="7646989" y="3575050"/>
            <a:ext cx="128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3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1381</TotalTime>
  <Words>174</Words>
  <Application>Microsoft Office PowerPoint</Application>
  <PresentationFormat>Широкоэкранный</PresentationFormat>
  <Paragraphs>28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Презентация PowerPoint</vt:lpstr>
      <vt:lpstr>Deploy index.html on AWS EC2</vt:lpstr>
      <vt:lpstr>Work CI/CD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Sasha</cp:lastModifiedBy>
  <cp:revision>21</cp:revision>
  <dcterms:created xsi:type="dcterms:W3CDTF">2022-02-14T12:26:42Z</dcterms:created>
  <dcterms:modified xsi:type="dcterms:W3CDTF">2022-02-16T06:11:08Z</dcterms:modified>
</cp:coreProperties>
</file>