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8119-DCD5-40F8-8454-7DE5D5F9E609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B3D5-652C-4536-AA36-F126A1A9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57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8119-DCD5-40F8-8454-7DE5D5F9E609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B3D5-652C-4536-AA36-F126A1A9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15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8119-DCD5-40F8-8454-7DE5D5F9E609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B3D5-652C-4536-AA36-F126A1A9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538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8119-DCD5-40F8-8454-7DE5D5F9E609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B3D5-652C-4536-AA36-F126A1A9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601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8119-DCD5-40F8-8454-7DE5D5F9E609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B3D5-652C-4536-AA36-F126A1A9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095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8119-DCD5-40F8-8454-7DE5D5F9E609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B3D5-652C-4536-AA36-F126A1A9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92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8119-DCD5-40F8-8454-7DE5D5F9E609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B3D5-652C-4536-AA36-F126A1A9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78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8119-DCD5-40F8-8454-7DE5D5F9E609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B3D5-652C-4536-AA36-F126A1A9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381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8119-DCD5-40F8-8454-7DE5D5F9E609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B3D5-652C-4536-AA36-F126A1A9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5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8119-DCD5-40F8-8454-7DE5D5F9E609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B3D5-652C-4536-AA36-F126A1A9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63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8119-DCD5-40F8-8454-7DE5D5F9E609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B3D5-652C-4536-AA36-F126A1A9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77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8119-DCD5-40F8-8454-7DE5D5F9E609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B3D5-652C-4536-AA36-F126A1A9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30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8119-DCD5-40F8-8454-7DE5D5F9E609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B3D5-652C-4536-AA36-F126A1A9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89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8119-DCD5-40F8-8454-7DE5D5F9E609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B3D5-652C-4536-AA36-F126A1A9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01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8119-DCD5-40F8-8454-7DE5D5F9E609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B3D5-652C-4536-AA36-F126A1A9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70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8119-DCD5-40F8-8454-7DE5D5F9E609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B3D5-652C-4536-AA36-F126A1A9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40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1938119-DCD5-40F8-8454-7DE5D5F9E609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6C0B3D5-652C-4536-AA36-F126A1A9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21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1938119-DCD5-40F8-8454-7DE5D5F9E609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6C0B3D5-652C-4536-AA36-F126A1A9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225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для итоговой аттестации </a:t>
            </a:r>
            <a:r>
              <a:rPr lang="en-US" dirty="0" smtClean="0"/>
              <a:t>Starships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Выполнил</a:t>
            </a:r>
            <a:r>
              <a:rPr lang="en-US" dirty="0" smtClean="0"/>
              <a:t>: </a:t>
            </a:r>
            <a:r>
              <a:rPr lang="ru-RU" dirty="0" err="1" smtClean="0"/>
              <a:t>Дробашко</a:t>
            </a:r>
            <a:r>
              <a:rPr lang="ru-RU" dirty="0" smtClean="0"/>
              <a:t>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067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Starships </a:t>
            </a:r>
            <a:r>
              <a:rPr lang="ru-RU" dirty="0" smtClean="0"/>
              <a:t>есть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46415"/>
            <a:ext cx="10633364" cy="473054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Начальное окно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Возможность управлять своим космическим кораблем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Три вида вражеских кораблей со своим уникальным поведением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Здоровье вашего космического корабля и его отображение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Анимация взрывов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Система очков и их отображение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Увеличение сложности игры со временем</a:t>
            </a:r>
          </a:p>
        </p:txBody>
      </p:sp>
    </p:spTree>
    <p:extLst>
      <p:ext uri="{BB962C8B-B14F-4D97-AF65-F5344CB8AC3E}">
        <p14:creationId xmlns:p14="http://schemas.microsoft.com/office/powerpoint/2010/main" val="91236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/>
          <a:lstStyle/>
          <a:p>
            <a:r>
              <a:rPr lang="ru-RU" dirty="0" smtClean="0"/>
              <a:t>Скриншоты игры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2925"/>
            <a:ext cx="2610802" cy="4351338"/>
          </a:xfrm>
        </p:spPr>
      </p:pic>
      <p:sp>
        <p:nvSpPr>
          <p:cNvPr id="5" name="TextBox 4"/>
          <p:cNvSpPr txBox="1"/>
          <p:nvPr/>
        </p:nvSpPr>
        <p:spPr>
          <a:xfrm>
            <a:off x="733901" y="1521609"/>
            <a:ext cx="281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Начальное окно</a:t>
            </a:r>
            <a:endParaRPr lang="ru-RU" sz="2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50" y="2132924"/>
            <a:ext cx="2610802" cy="435133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50" y="2132925"/>
            <a:ext cx="2610802" cy="43513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14852" y="1521609"/>
            <a:ext cx="281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 smtClean="0"/>
              <a:t>Геймплей</a:t>
            </a:r>
            <a:endParaRPr lang="ru-RU" sz="28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250" y="2132924"/>
            <a:ext cx="2610802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3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Космические корабли игрока и противника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0635"/>
            <a:ext cx="2438095" cy="2844444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98" y="2322527"/>
            <a:ext cx="812698" cy="91428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45" y="2322527"/>
            <a:ext cx="1219048" cy="152380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743" y="2322528"/>
            <a:ext cx="1625397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3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Кадры анимации взрывов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6343"/>
            <a:ext cx="1422222" cy="142222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98" y="2461783"/>
            <a:ext cx="1422222" cy="14222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866" y="2456343"/>
            <a:ext cx="1422222" cy="142222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018" y="2461783"/>
            <a:ext cx="1422222" cy="142222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19" y="2467223"/>
            <a:ext cx="1422222" cy="142222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052" y="2467223"/>
            <a:ext cx="1422222" cy="142222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463" y="2467223"/>
            <a:ext cx="1422222" cy="142222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874" y="2467223"/>
            <a:ext cx="1422222" cy="14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21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89</TotalTime>
  <Words>60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Сетка</vt:lpstr>
      <vt:lpstr>Проект для итоговой аттестации Starships</vt:lpstr>
      <vt:lpstr>В Starships есть:</vt:lpstr>
      <vt:lpstr>Скриншоты игры</vt:lpstr>
      <vt:lpstr>Космические корабли игрока и противника</vt:lpstr>
      <vt:lpstr>Кадры анимации взрывов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для итоговой аттестации “Starships”</dc:title>
  <dc:creator>Александр</dc:creator>
  <cp:lastModifiedBy>Александр</cp:lastModifiedBy>
  <cp:revision>7</cp:revision>
  <dcterms:created xsi:type="dcterms:W3CDTF">2023-07-03T08:15:17Z</dcterms:created>
  <dcterms:modified xsi:type="dcterms:W3CDTF">2023-07-03T09:45:05Z</dcterms:modified>
</cp:coreProperties>
</file>