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ен триъгълник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лавие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7" name="Подзаглавие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grpSp>
        <p:nvGrpSpPr>
          <p:cNvPr id="2" name="Групиране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Свободна форма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Свободна форма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Свободна форма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аво съединение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Контейнер за 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E21538-08EB-4EBB-9002-97DF47438572}" type="datetimeFigureOut">
              <a:rPr lang="bg-BG" smtClean="0"/>
              <a:pPr/>
              <a:t>28.6.2018 г.</a:t>
            </a:fld>
            <a:endParaRPr lang="bg-BG"/>
          </a:p>
        </p:txBody>
      </p:sp>
      <p:sp>
        <p:nvSpPr>
          <p:cNvPr id="19" name="Контейнер за долния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21538-08EB-4EBB-9002-97DF47438572}" type="datetimeFigureOut">
              <a:rPr lang="bg-BG" smtClean="0"/>
              <a:pPr/>
              <a:t>28.6.2018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21538-08EB-4EBB-9002-97DF47438572}" type="datetimeFigureOut">
              <a:rPr lang="bg-BG" smtClean="0"/>
              <a:pPr/>
              <a:t>28.6.2018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21538-08EB-4EBB-9002-97DF47438572}" type="datetimeFigureOut">
              <a:rPr lang="bg-BG" smtClean="0"/>
              <a:pPr/>
              <a:t>28.6.2018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21538-08EB-4EBB-9002-97DF47438572}" type="datetimeFigureOut">
              <a:rPr lang="bg-BG" smtClean="0"/>
              <a:pPr/>
              <a:t>28.6.2018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V-образна стрелка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-образна стрелка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21538-08EB-4EBB-9002-97DF47438572}" type="datetimeFigureOut">
              <a:rPr lang="bg-BG" smtClean="0"/>
              <a:pPr/>
              <a:t>28.6.2018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21538-08EB-4EBB-9002-97DF47438572}" type="datetimeFigureOut">
              <a:rPr lang="bg-BG" smtClean="0"/>
              <a:pPr/>
              <a:t>28.6.2018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21538-08EB-4EBB-9002-97DF47438572}" type="datetimeFigureOut">
              <a:rPr lang="bg-BG" smtClean="0"/>
              <a:pPr/>
              <a:t>28.6.2018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21538-08EB-4EBB-9002-97DF47438572}" type="datetimeFigureOut">
              <a:rPr lang="bg-BG" smtClean="0"/>
              <a:pPr/>
              <a:t>28.6.2018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52E21538-08EB-4EBB-9002-97DF47438572}" type="datetimeFigureOut">
              <a:rPr lang="bg-BG" smtClean="0"/>
              <a:pPr/>
              <a:t>28.6.2018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E21538-08EB-4EBB-9002-97DF47438572}" type="datetimeFigureOut">
              <a:rPr lang="bg-BG" smtClean="0"/>
              <a:pPr/>
              <a:t>28.6.2018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8" name="Свободна форма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Свободна форма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авоъгълен триъгълник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аво съединение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-образна стрелка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-образна стрелка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вободна форма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Свободна форма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авоъгълен триъгълник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аво съединение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Контейнер за заглавие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0" name="Текстов контейнер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2E21538-08EB-4EBB-9002-97DF47438572}" type="datetimeFigureOut">
              <a:rPr lang="bg-BG" smtClean="0"/>
              <a:pPr/>
              <a:t>28.6.2018 г.</a:t>
            </a:fld>
            <a:endParaRPr lang="bg-BG"/>
          </a:p>
        </p:txBody>
      </p:sp>
      <p:sp>
        <p:nvSpPr>
          <p:cNvPr id="22" name="Контейнер за долния колонтитул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87" r:id="rId2"/>
    <p:sldLayoutId id="2147484288" r:id="rId3"/>
    <p:sldLayoutId id="2147484289" r:id="rId4"/>
    <p:sldLayoutId id="2147484290" r:id="rId5"/>
    <p:sldLayoutId id="2147484291" r:id="rId6"/>
    <p:sldLayoutId id="2147484292" r:id="rId7"/>
    <p:sldLayoutId id="2147484293" r:id="rId8"/>
    <p:sldLayoutId id="2147484294" r:id="rId9"/>
    <p:sldLayoutId id="2147484295" r:id="rId10"/>
    <p:sldLayoutId id="214748429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PC\Desktop\2018-06-28%20at%2022-27-02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267" y="1121034"/>
            <a:ext cx="10420709" cy="1092331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Мобилен модул за тестова система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715" y="2667699"/>
            <a:ext cx="7766936" cy="3162649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70000"/>
              </a:lnSpc>
              <a:defRPr/>
            </a:pPr>
            <a:r>
              <a:rPr lang="bg-BG" dirty="0" smtClean="0">
                <a:solidFill>
                  <a:schemeClr val="tx1"/>
                </a:solidFill>
              </a:rPr>
              <a:t>Изготвили: </a:t>
            </a:r>
            <a:r>
              <a:rPr lang="bg-BG" dirty="0">
                <a:solidFill>
                  <a:schemeClr val="tx1"/>
                </a:solidFill>
              </a:rPr>
              <a:t>Александър </a:t>
            </a:r>
            <a:r>
              <a:rPr lang="bg-BG" dirty="0" smtClean="0">
                <a:solidFill>
                  <a:schemeClr val="tx1"/>
                </a:solidFill>
              </a:rPr>
              <a:t>Инджов</a:t>
            </a:r>
            <a:endParaRPr lang="bg-BG" dirty="0">
              <a:solidFill>
                <a:schemeClr val="tx1"/>
              </a:solidFill>
            </a:endParaRPr>
          </a:p>
          <a:p>
            <a:pPr algn="l">
              <a:lnSpc>
                <a:spcPct val="170000"/>
              </a:lnSpc>
              <a:defRPr/>
            </a:pPr>
            <a:r>
              <a:rPr lang="bg-BG" dirty="0" smtClean="0">
                <a:solidFill>
                  <a:schemeClr val="tx1"/>
                </a:solidFill>
              </a:rPr>
              <a:t>Специалност:</a:t>
            </a:r>
            <a:r>
              <a:rPr lang="bg-BG" dirty="0">
                <a:solidFill>
                  <a:schemeClr val="tx1"/>
                </a:solidFill>
              </a:rPr>
              <a:t>МП СТ със специализация Мобилни </a:t>
            </a:r>
            <a:r>
              <a:rPr lang="bg-BG" dirty="0" smtClean="0">
                <a:solidFill>
                  <a:schemeClr val="tx1"/>
                </a:solidFill>
              </a:rPr>
              <a:t>Приложения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70000"/>
              </a:lnSpc>
              <a:defRPr/>
            </a:pPr>
            <a:r>
              <a:rPr lang="bg-BG" dirty="0" err="1" smtClean="0">
                <a:solidFill>
                  <a:schemeClr val="tx1"/>
                </a:solidFill>
              </a:rPr>
              <a:t>Факултетени</a:t>
            </a:r>
            <a:r>
              <a:rPr lang="bg-BG" dirty="0" smtClean="0">
                <a:solidFill>
                  <a:schemeClr val="tx1"/>
                </a:solidFill>
              </a:rPr>
              <a:t> номера:1701737014</a:t>
            </a:r>
            <a:endParaRPr lang="bg-BG" dirty="0">
              <a:solidFill>
                <a:schemeClr val="tx1"/>
              </a:solidFill>
            </a:endParaRPr>
          </a:p>
          <a:p>
            <a:pPr algn="l">
              <a:lnSpc>
                <a:spcPct val="170000"/>
              </a:lnSpc>
              <a:defRPr/>
            </a:pPr>
            <a:r>
              <a:rPr lang="bg-BG" dirty="0">
                <a:solidFill>
                  <a:schemeClr val="tx1"/>
                </a:solidFill>
              </a:rPr>
              <a:t>Ръководител: </a:t>
            </a:r>
            <a:r>
              <a:rPr lang="en-US" i="1" dirty="0" err="1">
                <a:solidFill>
                  <a:schemeClr val="tx1"/>
                </a:solidFill>
              </a:rPr>
              <a:t>ас</a:t>
            </a:r>
            <a:r>
              <a:rPr lang="en-US" i="1" dirty="0">
                <a:solidFill>
                  <a:schemeClr val="tx1"/>
                </a:solidFill>
              </a:rPr>
              <a:t>. </a:t>
            </a:r>
            <a:r>
              <a:rPr lang="en-US" i="1" dirty="0" err="1">
                <a:solidFill>
                  <a:schemeClr val="tx1"/>
                </a:solidFill>
              </a:rPr>
              <a:t>Йордан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Тодоров</a:t>
            </a:r>
            <a:endParaRPr lang="bg-BG" i="1" dirty="0">
              <a:solidFill>
                <a:schemeClr val="tx1"/>
              </a:solidFill>
            </a:endParaRPr>
          </a:p>
          <a:p>
            <a:pPr algn="l">
              <a:lnSpc>
                <a:spcPct val="170000"/>
              </a:lnSpc>
              <a:defRPr/>
            </a:pPr>
            <a:r>
              <a:rPr lang="bg-BG" i="1" dirty="0">
                <a:solidFill>
                  <a:schemeClr val="tx1"/>
                </a:solidFill>
              </a:rPr>
              <a:t>Катедра: Компютърни системи</a:t>
            </a:r>
            <a:endParaRPr lang="bg-BG" dirty="0">
              <a:solidFill>
                <a:schemeClr val="tx1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24060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3760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6600" dirty="0" smtClean="0"/>
              <a:t>Благодаря Ви за вниманието!</a:t>
            </a:r>
            <a:endParaRPr lang="bg-BG" sz="6600" dirty="0"/>
          </a:p>
        </p:txBody>
      </p:sp>
    </p:spTree>
    <p:extLst>
      <p:ext uri="{BB962C8B-B14F-4D97-AF65-F5344CB8AC3E}">
        <p14:creationId xmlns:p14="http://schemas.microsoft.com/office/powerpoint/2010/main" xmlns="" val="31103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961" y="1832785"/>
            <a:ext cx="8596668" cy="40472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bg-BG" altLang="bg-BG" sz="2800" dirty="0">
                <a:latin typeface="Lucida Sans Unicode (Body)"/>
              </a:rPr>
              <a:t>Образованието е </a:t>
            </a:r>
            <a:r>
              <a:rPr lang="bg-BG" altLang="bg-BG" sz="2800" dirty="0" smtClean="0">
                <a:latin typeface="Lucida Sans Unicode (Body)"/>
              </a:rPr>
              <a:t>огромна и важна </a:t>
            </a:r>
            <a:r>
              <a:rPr lang="bg-BG" altLang="bg-BG" sz="2800" dirty="0">
                <a:latin typeface="Lucida Sans Unicode (Body)"/>
              </a:rPr>
              <a:t>част от нашият живот.</a:t>
            </a:r>
            <a:endParaRPr lang="en-US" altLang="bg-BG" sz="2800" dirty="0">
              <a:latin typeface="Lucida Sans Unicode (Body)"/>
            </a:endParaRPr>
          </a:p>
          <a:p>
            <a:pPr>
              <a:lnSpc>
                <a:spcPct val="150000"/>
              </a:lnSpc>
            </a:pPr>
            <a:r>
              <a:rPr lang="bg-BG" altLang="bg-BG" sz="2800" dirty="0">
                <a:latin typeface="Lucida Sans Unicode (Body)"/>
              </a:rPr>
              <a:t>технологиите навлизат много бързо в тази </a:t>
            </a:r>
            <a:r>
              <a:rPr lang="bg-BG" altLang="bg-BG" sz="2800" dirty="0" smtClean="0">
                <a:latin typeface="Lucida Sans Unicode (Body)"/>
              </a:rPr>
              <a:t>сфера</a:t>
            </a:r>
            <a:endParaRPr lang="en-US" altLang="bg-BG" sz="2800" dirty="0">
              <a:latin typeface="Lucida Sans Unicode (Body)"/>
            </a:endParaRPr>
          </a:p>
          <a:p>
            <a:pPr>
              <a:lnSpc>
                <a:spcPct val="150000"/>
              </a:lnSpc>
            </a:pPr>
            <a:r>
              <a:rPr lang="bg-BG" altLang="bg-BG" sz="2800" dirty="0" smtClean="0">
                <a:latin typeface="Lucida Sans Unicode (Body)"/>
              </a:rPr>
              <a:t>Личен </a:t>
            </a:r>
            <a:r>
              <a:rPr lang="bg-BG" altLang="bg-BG" sz="2800" dirty="0">
                <a:latin typeface="Lucida Sans Unicode (Body)"/>
              </a:rPr>
              <a:t>интерес към разработването на мобилни </a:t>
            </a:r>
            <a:r>
              <a:rPr lang="bg-BG" altLang="bg-BG" sz="2800" dirty="0" smtClean="0">
                <a:latin typeface="Lucida Sans Unicode (Body)"/>
              </a:rPr>
              <a:t>приложения</a:t>
            </a:r>
            <a:r>
              <a:rPr lang="en-US" altLang="bg-BG" sz="2800" dirty="0" smtClean="0">
                <a:latin typeface="Lucida Sans Unicode (Body)"/>
              </a:rPr>
              <a:t>.</a:t>
            </a:r>
            <a:endParaRPr lang="bg-BG" altLang="bg-BG" sz="2800" dirty="0">
              <a:latin typeface="Lucida Sans Unicode (Body)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Увод</a:t>
            </a:r>
            <a:r>
              <a:rPr lang="bg-BG" sz="4000" dirty="0" smtClean="0"/>
              <a:t> 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xmlns="" val="6142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2974"/>
            <a:ext cx="10972800" cy="46443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bg-BG" sz="2800" dirty="0">
                <a:latin typeface="Lucida Sans Unicode (Body)"/>
              </a:rPr>
              <a:t>Java </a:t>
            </a:r>
          </a:p>
          <a:p>
            <a:pPr>
              <a:lnSpc>
                <a:spcPct val="150000"/>
              </a:lnSpc>
            </a:pPr>
            <a:r>
              <a:rPr lang="en-US" altLang="bg-BG" sz="2800" dirty="0">
                <a:latin typeface="Lucida Sans Unicode (Body)"/>
              </a:rPr>
              <a:t>Android Studio</a:t>
            </a:r>
          </a:p>
          <a:p>
            <a:pPr>
              <a:lnSpc>
                <a:spcPct val="150000"/>
              </a:lnSpc>
            </a:pPr>
            <a:r>
              <a:rPr lang="en-US" altLang="bg-BG" sz="2800" dirty="0" err="1">
                <a:latin typeface="Lucida Sans Unicode (Body)"/>
              </a:rPr>
              <a:t>Git</a:t>
            </a:r>
            <a:endParaRPr lang="en-US" altLang="bg-BG" sz="2800" dirty="0">
              <a:latin typeface="Lucida Sans Unicode (Body)"/>
            </a:endParaRP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</a:p>
        </p:txBody>
      </p:sp>
      <p:pic>
        <p:nvPicPr>
          <p:cNvPr id="4" name="Picture 2" descr="C:\Users\Sasaho\Desktop\Java_programming_language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9125" y="1184695"/>
            <a:ext cx="1143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Users\Sasaho\Desktop\Android_Studio_ic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36744" y="2390955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Sasaho\Desktop\AAEAAQAAAAAAAAdsAAAAJDhlNDVhNDUwLWI5NDMtNDZhNS1iOGFlLTVlMGFkZGZjYjVkY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4113" y="3896264"/>
            <a:ext cx="36449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511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32" y="64315"/>
            <a:ext cx="11067570" cy="749417"/>
          </a:xfrm>
        </p:spPr>
        <p:txBody>
          <a:bodyPr>
            <a:normAutofit/>
          </a:bodyPr>
          <a:lstStyle/>
          <a:p>
            <a:r>
              <a:rPr lang="en-US" dirty="0"/>
              <a:t>Use-case </a:t>
            </a:r>
            <a:r>
              <a:rPr lang="bg-BG" dirty="0"/>
              <a:t>диаграма</a:t>
            </a:r>
            <a:r>
              <a:rPr lang="en-US" dirty="0"/>
              <a:t> </a:t>
            </a:r>
            <a:r>
              <a:rPr lang="bg-BG" dirty="0"/>
              <a:t>за студент</a:t>
            </a:r>
          </a:p>
        </p:txBody>
      </p:sp>
      <p:pic>
        <p:nvPicPr>
          <p:cNvPr id="6" name="Контейнер за съдържание 5" descr="C:\Users\PC\Desktop\student use-case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6913" y="974785"/>
            <a:ext cx="5938173" cy="524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57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275" y="290819"/>
            <a:ext cx="10055721" cy="631971"/>
          </a:xfrm>
        </p:spPr>
        <p:txBody>
          <a:bodyPr>
            <a:noAutofit/>
          </a:bodyPr>
          <a:lstStyle/>
          <a:p>
            <a:r>
              <a:rPr lang="en-US" dirty="0"/>
              <a:t>Use-case </a:t>
            </a:r>
            <a:r>
              <a:rPr lang="bg-BG" dirty="0"/>
              <a:t>диаграма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bg-BG" dirty="0" smtClean="0"/>
              <a:t>преподавател</a:t>
            </a:r>
            <a:endParaRPr lang="bg-BG" dirty="0"/>
          </a:p>
        </p:txBody>
      </p:sp>
      <p:pic>
        <p:nvPicPr>
          <p:cNvPr id="6" name="Контейнер за съдържание 5" descr="C:\Users\PC\Desktop\teacher use-case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111" y="1095555"/>
            <a:ext cx="6619778" cy="514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409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611" y="0"/>
            <a:ext cx="8596668" cy="780176"/>
          </a:xfrm>
        </p:spPr>
        <p:txBody>
          <a:bodyPr>
            <a:normAutofit/>
          </a:bodyPr>
          <a:lstStyle/>
          <a:p>
            <a:r>
              <a:rPr lang="en-US" dirty="0" smtClean="0"/>
              <a:t>Activity </a:t>
            </a:r>
            <a:r>
              <a:rPr lang="bg-BG" dirty="0" smtClean="0"/>
              <a:t>диаграма за </a:t>
            </a:r>
            <a:r>
              <a:rPr lang="bg-BG" dirty="0" err="1" smtClean="0"/>
              <a:t>студнта</a:t>
            </a:r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6" name="Контейнер за съдържание 5" descr="C:\Users\PC\Desktop\student activity diagram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550" y="759125"/>
            <a:ext cx="7190899" cy="546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969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0" y="0"/>
            <a:ext cx="9379789" cy="1143000"/>
          </a:xfrm>
        </p:spPr>
        <p:txBody>
          <a:bodyPr/>
          <a:lstStyle/>
          <a:p>
            <a:r>
              <a:rPr lang="en-US" dirty="0" smtClean="0"/>
              <a:t>Activity </a:t>
            </a:r>
            <a:r>
              <a:rPr lang="bg-BG" dirty="0" smtClean="0"/>
              <a:t>диаграма за преподавател</a:t>
            </a:r>
            <a:endParaRPr lang="bg-BG" dirty="0"/>
          </a:p>
        </p:txBody>
      </p:sp>
      <p:pic>
        <p:nvPicPr>
          <p:cNvPr id="4" name="Контейнер за съдържание 3" descr="C:\Users\PC\Desktop\teacher activity diagram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4321" y="1009291"/>
            <a:ext cx="7623357" cy="516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22" y="106260"/>
            <a:ext cx="8596668" cy="707473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Диаграма за базата данни</a:t>
            </a:r>
            <a:endParaRPr lang="bg-BG" dirty="0"/>
          </a:p>
        </p:txBody>
      </p:sp>
      <p:pic>
        <p:nvPicPr>
          <p:cNvPr id="6" name="Контейнер за съдържание 5" descr="C:\Users\PC\Downloads\dbShema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158" y="802257"/>
            <a:ext cx="10229684" cy="5204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195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 smtClean="0"/>
              <a:t>Демо</a:t>
            </a:r>
            <a:endParaRPr lang="bg-BG" dirty="0"/>
          </a:p>
        </p:txBody>
      </p:sp>
      <p:pic>
        <p:nvPicPr>
          <p:cNvPr id="4" name="2018-06-28 at 22-27-02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3038475" y="-1200150"/>
            <a:ext cx="18268950" cy="988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ито място">
  <a:themeElements>
    <a:clrScheme name="Открито място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ито място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ито място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1592</TotalTime>
  <Words>85</Words>
  <Application>Microsoft Office PowerPoint</Application>
  <PresentationFormat>По избор</PresentationFormat>
  <Paragraphs>21</Paragraphs>
  <Slides>10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1" baseType="lpstr">
      <vt:lpstr>Открито място</vt:lpstr>
      <vt:lpstr>Мобилен модул за тестова система</vt:lpstr>
      <vt:lpstr>Увод </vt:lpstr>
      <vt:lpstr>Използвани технологии</vt:lpstr>
      <vt:lpstr>Use-case диаграма за студент</vt:lpstr>
      <vt:lpstr>Use-case диаграма за преподавател</vt:lpstr>
      <vt:lpstr>Activity диаграма за студнта </vt:lpstr>
      <vt:lpstr>Activity диаграма за преподавател</vt:lpstr>
      <vt:lpstr>Диаграма за базата данни</vt:lpstr>
      <vt:lpstr>Демо</vt:lpstr>
      <vt:lpstr>Слайд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Мобилна Тестова Игра </dc:title>
  <dc:creator>Home</dc:creator>
  <cp:lastModifiedBy>Потребител на Windows</cp:lastModifiedBy>
  <cp:revision>46</cp:revision>
  <dcterms:created xsi:type="dcterms:W3CDTF">2018-03-05T21:41:38Z</dcterms:created>
  <dcterms:modified xsi:type="dcterms:W3CDTF">2018-06-28T20:06:03Z</dcterms:modified>
</cp:coreProperties>
</file>