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3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7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47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3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3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2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5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39A0-DBCA-4E69-AE73-72155AB5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E440E8-355B-4448-816A-2824E25B9C5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39A0-DBCA-4E69-AE73-72155AB5319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32" y="5536194"/>
            <a:ext cx="1312276" cy="850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049854" y="15169"/>
            <a:ext cx="1393812" cy="11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6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126" y="478809"/>
            <a:ext cx="8825658" cy="3329581"/>
          </a:xfrm>
        </p:spPr>
        <p:txBody>
          <a:bodyPr/>
          <a:lstStyle/>
          <a:p>
            <a:r>
              <a:rPr lang="en-US" dirty="0" smtClean="0"/>
              <a:t>HACK BATTLERS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400800" y="3411939"/>
            <a:ext cx="5240741" cy="2565779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Sashidhar</a:t>
            </a:r>
            <a:r>
              <a:rPr lang="en-US" cap="none" dirty="0" smtClean="0"/>
              <a:t> Reddy Gowra      12428313</a:t>
            </a:r>
          </a:p>
          <a:p>
            <a:r>
              <a:rPr lang="en-US" cap="none" dirty="0" smtClean="0"/>
              <a:t>Yashwant Kumar Palisetty    16202251</a:t>
            </a:r>
          </a:p>
          <a:p>
            <a:r>
              <a:rPr lang="en-US" cap="none" dirty="0" smtClean="0"/>
              <a:t>Ravi </a:t>
            </a:r>
            <a:r>
              <a:rPr lang="en-US" cap="none" dirty="0" err="1" smtClean="0"/>
              <a:t>Kanth</a:t>
            </a:r>
            <a:r>
              <a:rPr lang="en-US" cap="none" dirty="0" smtClean="0"/>
              <a:t> Devanaboyina   16198171</a:t>
            </a:r>
          </a:p>
          <a:p>
            <a:r>
              <a:rPr lang="en-US" cap="none" dirty="0" smtClean="0"/>
              <a:t>Anudeep Reddy Gujjula       16190413</a:t>
            </a:r>
          </a:p>
          <a:p>
            <a:endParaRPr lang="en-US" cap="none" dirty="0" smtClean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374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SEARCH SCREEN</a:t>
            </a:r>
          </a:p>
          <a:p>
            <a:r>
              <a:rPr lang="en-US" dirty="0" smtClean="0"/>
              <a:t>This screen shows the search results for the keyword “Obama”.</a:t>
            </a:r>
          </a:p>
          <a:p>
            <a:r>
              <a:rPr lang="en-US" dirty="0" smtClean="0"/>
              <a:t>The resulting videos have the parameters like “Video </a:t>
            </a:r>
            <a:r>
              <a:rPr lang="en-US" dirty="0" err="1" smtClean="0"/>
              <a:t>Thmbnail</a:t>
            </a:r>
            <a:r>
              <a:rPr lang="en-US" dirty="0" smtClean="0"/>
              <a:t>”, “Title”, “Duration”, “View Count”.</a:t>
            </a:r>
          </a:p>
          <a:p>
            <a:r>
              <a:rPr lang="en-US" dirty="0"/>
              <a:t>User can logout of his/her session any time by clicking the “LOGOUT” button.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93" y="2060575"/>
            <a:ext cx="3183627" cy="4195763"/>
          </a:xfrm>
        </p:spPr>
      </p:pic>
    </p:spTree>
    <p:extLst>
      <p:ext uri="{BB962C8B-B14F-4D97-AF65-F5344CB8AC3E}">
        <p14:creationId xmlns:p14="http://schemas.microsoft.com/office/powerpoint/2010/main" val="33606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38" y="2060575"/>
            <a:ext cx="313993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SORTING</a:t>
            </a:r>
          </a:p>
          <a:p>
            <a:r>
              <a:rPr lang="en-US" dirty="0" smtClean="0"/>
              <a:t>User can select the category using the “Sort By” button.</a:t>
            </a:r>
          </a:p>
          <a:p>
            <a:r>
              <a:rPr lang="en-US" dirty="0" smtClean="0"/>
              <a:t>Videos appear according to the sorting options like “Rating”, “View Count”, “Published”, “Relevance”.</a:t>
            </a:r>
          </a:p>
          <a:p>
            <a:r>
              <a:rPr lang="en-US" dirty="0"/>
              <a:t>User can logout of his/her session any time by clicking the “LOGOUT” button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38" y="2060575"/>
            <a:ext cx="313993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Few of the video results are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797" y="683526"/>
            <a:ext cx="8825658" cy="3329581"/>
          </a:xfrm>
        </p:spPr>
        <p:txBody>
          <a:bodyPr/>
          <a:lstStyle/>
          <a:p>
            <a:r>
              <a:rPr lang="en-US" dirty="0" smtClean="0"/>
              <a:t>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an Android application utilizing the YouTube API.</a:t>
            </a:r>
          </a:p>
          <a:p>
            <a:r>
              <a:rPr lang="en-US" dirty="0" smtClean="0"/>
              <a:t>Application requires users to login with their email address and password.</a:t>
            </a:r>
          </a:p>
          <a:p>
            <a:r>
              <a:rPr lang="en-US" dirty="0" smtClean="0"/>
              <a:t>Once logged in users will have a dashboard to search for videos, to look for most popular videos.</a:t>
            </a:r>
          </a:p>
          <a:p>
            <a:r>
              <a:rPr lang="en-US" dirty="0" smtClean="0"/>
              <a:t>User can have “Remember me” option when logged in.</a:t>
            </a:r>
          </a:p>
          <a:p>
            <a:r>
              <a:rPr lang="en-US" dirty="0" smtClean="0"/>
              <a:t>User should be able to log out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027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Software </a:t>
            </a:r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Operating system: </a:t>
            </a:r>
            <a:r>
              <a:rPr lang="en-US" dirty="0" smtClean="0"/>
              <a:t>Android</a:t>
            </a:r>
          </a:p>
          <a:p>
            <a:r>
              <a:rPr lang="en-US" dirty="0"/>
              <a:t>Version: Gingerbread (2.3) or advanced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b="1" dirty="0" smtClean="0"/>
              <a:t>Tools used:</a:t>
            </a:r>
          </a:p>
          <a:p>
            <a:pPr lvl="0"/>
            <a:r>
              <a:rPr lang="en-US" dirty="0" smtClean="0"/>
              <a:t>Visual Studio 2010.</a:t>
            </a:r>
          </a:p>
          <a:p>
            <a:pPr lvl="0"/>
            <a:r>
              <a:rPr lang="en-US" dirty="0" smtClean="0"/>
              <a:t>Android Studio</a:t>
            </a:r>
          </a:p>
          <a:p>
            <a:pPr lvl="0"/>
            <a:r>
              <a:rPr lang="en-US" dirty="0" smtClean="0"/>
              <a:t>Database – SQL Server.</a:t>
            </a:r>
          </a:p>
          <a:p>
            <a:pPr lvl="0"/>
            <a:r>
              <a:rPr lang="en-US" dirty="0" smtClean="0"/>
              <a:t>ASP.NET Rest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970" y="1853247"/>
            <a:ext cx="7192370" cy="4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65" y="2060575"/>
            <a:ext cx="2830083" cy="41957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68141" y="2056092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LOGIN </a:t>
            </a:r>
            <a:r>
              <a:rPr lang="en-US" b="1" dirty="0" smtClean="0"/>
              <a:t>SCREEN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the login screen users are required to login with their registered email id and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user is not yet registered he/she can sign up by clicking the “NEW USER” button at the bottom.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Users can click “Remember Me” to save their username and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17" y="2060575"/>
            <a:ext cx="3128579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REGISTRATION SCREEN</a:t>
            </a:r>
          </a:p>
          <a:p>
            <a:r>
              <a:rPr lang="en-US" dirty="0" smtClean="0"/>
              <a:t>Users can register with the application by entering  their details which are all mandatory.</a:t>
            </a:r>
          </a:p>
          <a:p>
            <a:r>
              <a:rPr lang="en-US" dirty="0" smtClean="0"/>
              <a:t>Users will get registered once they click the “REGISTER” button and they will be directed to the login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38" y="2060575"/>
            <a:ext cx="314453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RESET PASSWORD</a:t>
            </a:r>
          </a:p>
          <a:p>
            <a:r>
              <a:rPr lang="en-US" dirty="0" smtClean="0"/>
              <a:t>Users will be directed to the “Reset Password” page when they click on the “FORGOT PASSWORD” button in the login page.</a:t>
            </a:r>
          </a:p>
          <a:p>
            <a:r>
              <a:rPr lang="en-US" dirty="0" smtClean="0"/>
              <a:t>Here, the user can type his/her username and create a new password.</a:t>
            </a:r>
          </a:p>
          <a:p>
            <a:r>
              <a:rPr lang="en-US" dirty="0" smtClean="0"/>
              <a:t>User password will be reset when he/she clicks on the “RESET PASSWORD”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67" y="2060575"/>
            <a:ext cx="3153678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DASHBOARD PAGE</a:t>
            </a:r>
          </a:p>
          <a:p>
            <a:r>
              <a:rPr lang="en-US" dirty="0" smtClean="0"/>
              <a:t>Once the users login with their credentials this dashboard screen appears.</a:t>
            </a:r>
          </a:p>
          <a:p>
            <a:r>
              <a:rPr lang="en-US" dirty="0" smtClean="0"/>
              <a:t>Users can watch the videos by clicking on the “TOP VIDEOS” button or the “MOST VIEWED VIDEOS”.</a:t>
            </a:r>
          </a:p>
          <a:p>
            <a:r>
              <a:rPr lang="en-US" dirty="0" smtClean="0"/>
              <a:t>User can search and watch a video of his choice by using the “SEARCH” button.</a:t>
            </a:r>
          </a:p>
          <a:p>
            <a:r>
              <a:rPr lang="en-US" dirty="0" smtClean="0"/>
              <a:t>User can logout of his/her session any time by clicking the “LOGOUT”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29" y="2060575"/>
            <a:ext cx="3130755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SEARCH SCREEN</a:t>
            </a:r>
          </a:p>
          <a:p>
            <a:r>
              <a:rPr lang="en-US" dirty="0" smtClean="0"/>
              <a:t>User can enter a search keyword to search for videos of his/her choice.</a:t>
            </a:r>
          </a:p>
          <a:p>
            <a:r>
              <a:rPr lang="en-US" dirty="0" smtClean="0"/>
              <a:t>He/she can sort the videos by the categories using the “Sort By”.</a:t>
            </a:r>
          </a:p>
          <a:p>
            <a:r>
              <a:rPr lang="en-US" dirty="0" smtClean="0"/>
              <a:t>By clicking the “Submit” button user can view the search results.</a:t>
            </a:r>
          </a:p>
          <a:p>
            <a:r>
              <a:rPr lang="en-US" dirty="0"/>
              <a:t>User can logout of his/her session any time by clicking the “LOGOUT”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499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HACK BATTLERS </vt:lpstr>
      <vt:lpstr>Problem Statement</vt:lpstr>
      <vt:lpstr>System Requirements</vt:lpstr>
      <vt:lpstr>Sequence Diagram</vt:lpstr>
      <vt:lpstr>Features Implemented</vt:lpstr>
      <vt:lpstr>Features Implemented</vt:lpstr>
      <vt:lpstr>Features Implemented</vt:lpstr>
      <vt:lpstr>Features Implemented</vt:lpstr>
      <vt:lpstr>Features Implemented</vt:lpstr>
      <vt:lpstr>Features Implemented</vt:lpstr>
      <vt:lpstr>Features Implemented</vt:lpstr>
      <vt:lpstr>Features Implemented</vt:lpstr>
      <vt:lpstr>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Anudeep Reddy</dc:creator>
  <cp:lastModifiedBy>Anudeep Reddy</cp:lastModifiedBy>
  <cp:revision>50</cp:revision>
  <dcterms:created xsi:type="dcterms:W3CDTF">2015-04-20T00:47:50Z</dcterms:created>
  <dcterms:modified xsi:type="dcterms:W3CDTF">2015-04-20T04:27:06Z</dcterms:modified>
</cp:coreProperties>
</file>