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85650" autoAdjust="0"/>
  </p:normalViewPr>
  <p:slideViewPr>
    <p:cSldViewPr snapToGrid="0">
      <p:cViewPr varScale="1">
        <p:scale>
          <a:sx n="97" d="100"/>
          <a:sy n="97" d="100"/>
        </p:scale>
        <p:origin x="1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2C416-9A19-5244-B7FB-06657BD56F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Jakkamsetti and Narasimhan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B0B1E-95EA-6F46-AA25-6D57B1B9A1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49E64-1679-A743-A936-EFA45BAFC413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5FB2F-536A-A54E-9FC4-246E1A4CF5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CS295: Pre-Proposal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A09E4-5958-D84C-B0AB-C21D61DD7F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DF3A7-5244-DD47-B50A-55ABD555E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134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Jakkamsetti and Narasimhan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CS295: Pre-Proposal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59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3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74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Convergence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work list approach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order matters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Initialization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06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Forward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Backward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0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Bit vector problems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IFDS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A3592D-2530-5E46-ACCE-83CC9BD24E0C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7519-5484-294B-B441-31265A375FD4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0368A7-A05D-0A43-857B-68FB89E714C9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AA22-CCA0-A44B-91FF-B926AE2DF6F9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510DA64-37FF-BB4F-A793-3EA5E791A904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0808-669C-8541-B2E6-96D3049E352C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522A-0C85-F84D-869C-542C630EB858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693F-FCD7-1845-843B-0E93D6EA02D7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0E98-BA04-854A-81A4-3E98E3059C65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0D15BE-C668-7B4E-8484-E5747130EC0F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44DD-2C68-7D42-8953-8B5A354179AA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A414FAE-EEF4-2645-A748-7790E77ED0C0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358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542" y="1005839"/>
            <a:ext cx="6432313" cy="48050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solidFill>
                  <a:schemeClr val="tx2"/>
                </a:solidFill>
              </a:rPr>
              <a:t>DFA: Data-flow attestation for embedded systems software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345391" y="1009397"/>
            <a:ext cx="3078342" cy="4801468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dirty="0" err="1">
                <a:solidFill>
                  <a:srgbClr val="FFFFFF"/>
                </a:solidFill>
              </a:rPr>
              <a:t>SashiDhar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jakkamsetti</a:t>
            </a:r>
            <a:endParaRPr lang="en-US" sz="2400" dirty="0">
              <a:solidFill>
                <a:srgbClr val="FFFFFF"/>
              </a:solidFill>
            </a:endParaRPr>
          </a:p>
          <a:p>
            <a:pPr algn="ctr"/>
            <a:r>
              <a:rPr lang="en-US" sz="2400" dirty="0">
                <a:solidFill>
                  <a:srgbClr val="FFFFFF"/>
                </a:solidFill>
              </a:rPr>
              <a:t>Siddharth </a:t>
            </a:r>
            <a:r>
              <a:rPr lang="en-US" sz="2400" dirty="0" err="1">
                <a:solidFill>
                  <a:srgbClr val="FFFFFF"/>
                </a:solidFill>
              </a:rPr>
              <a:t>narasimhan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7259C-8321-514D-A023-C82AEA527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C9B7C-A870-864B-9FD7-2E2865B2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72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037968"/>
            <a:ext cx="7014423" cy="4820832"/>
          </a:xfrm>
        </p:spPr>
        <p:txBody>
          <a:bodyPr>
            <a:normAutofit/>
          </a:bodyPr>
          <a:lstStyle/>
          <a:p>
            <a:r>
              <a:rPr lang="en-US" sz="2000"/>
              <a:t>Remote attestation is a means of verifying integrity of software running on a remote device.</a:t>
            </a:r>
          </a:p>
          <a:p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BBC48-BA17-7441-AC78-800BA634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CS295: Pre-Proposal Presentation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84" y="1037968"/>
            <a:ext cx="3375824" cy="4709131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EFF"/>
                </a:solidFill>
              </a:rPr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6D593-02A0-934E-97C8-8ABB4648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34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037968"/>
            <a:ext cx="7014423" cy="4820832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3A3D9-30A3-BE41-ABA6-B2920DB5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CS295: Pre-Proposal Presentation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EFF"/>
                </a:solidFill>
              </a:rPr>
              <a:t>Motivation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39F28-21AF-9941-95A5-DFC25421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83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037968"/>
            <a:ext cx="7014423" cy="4820832"/>
          </a:xfrm>
        </p:spPr>
        <p:txBody>
          <a:bodyPr>
            <a:normAutofit/>
          </a:bodyPr>
          <a:lstStyle/>
          <a:p>
            <a:r>
              <a:rPr lang="en-US" sz="2000"/>
              <a:t>CFLAT and other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0E3E7-1104-4D4B-A9C3-5E53D2BB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CS295: Pre-Proposal Presentation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EFF"/>
                </a:solidFill>
              </a:rPr>
              <a:t>Related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E6170-1B3A-834E-8DA4-FF4AC661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16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037968"/>
            <a:ext cx="7014423" cy="4820832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CE224-52B9-F242-843E-4B02EF5D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CS295: Pre-Proposal Presentation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EFF"/>
                </a:solidFill>
              </a:rPr>
              <a:t>Related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463A2-B580-2646-927D-A22E8488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70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037968"/>
            <a:ext cx="7014423" cy="4820832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28C2-7AB0-CD4E-AFEC-CABBC7A0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CS295: Pre-Proposal Presentation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EFF"/>
                </a:solidFill>
              </a:rPr>
              <a:t>Our approach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21888-DF1A-C84A-8442-F42EE4CF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75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037968"/>
            <a:ext cx="7014423" cy="4820832"/>
          </a:xfrm>
        </p:spPr>
        <p:txBody>
          <a:bodyPr>
            <a:normAutofit/>
          </a:bodyPr>
          <a:lstStyle/>
          <a:p>
            <a:r>
              <a:rPr lang="en-US" sz="2000"/>
              <a:t>REFERENCES</a:t>
            </a:r>
          </a:p>
          <a:p>
            <a:pPr lvl="1"/>
            <a:r>
              <a:rPr lang="en-US" sz="2000"/>
              <a:t>Tigist Abera, N. Asokan, Lucas Davi, Jan-Erik Ekberg, Thomas Nyman, Andrew Paverd, Ahmad-Reza Sadeghi, Gene Tsudik.     C-FLAT: Control-Flow Attestation for Embedded Systems Software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42391-FC9B-8B4F-900C-23E410B5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CS295: Pre-Proposal Presentation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EFF"/>
                </a:solidFill>
              </a:rPr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36E01-C3AC-1F41-8E6F-E82A7BBF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7989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147</Words>
  <Application>Microsoft Macintosh PowerPoint</Application>
  <PresentationFormat>Widescreen</PresentationFormat>
  <Paragraphs>43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Wingdings 2</vt:lpstr>
      <vt:lpstr>Dividend</vt:lpstr>
      <vt:lpstr>DFA: Data-flow attestation for embedded systems software</vt:lpstr>
      <vt:lpstr>introduction</vt:lpstr>
      <vt:lpstr>Motivation</vt:lpstr>
      <vt:lpstr>Related work</vt:lpstr>
      <vt:lpstr>Related work</vt:lpstr>
      <vt:lpstr>Our approach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DFA: Data-flow attestation for embedded systems software</dc:title>
  <dc:creator>Sashidhar Jakkamsetti</dc:creator>
  <cp:lastModifiedBy>Sashidhar Jakkamsetti</cp:lastModifiedBy>
  <cp:revision>3</cp:revision>
  <dcterms:created xsi:type="dcterms:W3CDTF">2020-04-21T06:22:53Z</dcterms:created>
  <dcterms:modified xsi:type="dcterms:W3CDTF">2020-04-21T08:15:50Z</dcterms:modified>
</cp:coreProperties>
</file>